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8"/>
  </p:normalViewPr>
  <p:slideViewPr>
    <p:cSldViewPr>
      <p:cViewPr varScale="1">
        <p:scale>
          <a:sx n="92" d="100"/>
          <a:sy n="92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873-9292-438A-92C6-C1594D0FBF3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4EF-56CC-4F03-A68C-CD3B3816B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873-9292-438A-92C6-C1594D0FBF3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4EF-56CC-4F03-A68C-CD3B3816B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873-9292-438A-92C6-C1594D0FBF3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4EF-56CC-4F03-A68C-CD3B3816B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873-9292-438A-92C6-C1594D0FBF3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4EF-56CC-4F03-A68C-CD3B3816B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873-9292-438A-92C6-C1594D0FBF3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4EF-56CC-4F03-A68C-CD3B3816B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873-9292-438A-92C6-C1594D0FBF3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4EF-56CC-4F03-A68C-CD3B3816B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873-9292-438A-92C6-C1594D0FBF3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4EF-56CC-4F03-A68C-CD3B3816B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873-9292-438A-92C6-C1594D0FBF3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4EF-56CC-4F03-A68C-CD3B3816B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873-9292-438A-92C6-C1594D0FBF3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4EF-56CC-4F03-A68C-CD3B3816B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873-9292-438A-92C6-C1594D0FBF3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4EF-56CC-4F03-A68C-CD3B3816B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873-9292-438A-92C6-C1594D0FBF3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4EF-56CC-4F03-A68C-CD3B3816B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CF873-9292-438A-92C6-C1594D0FBF3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F64EF-56CC-4F03-A68C-CD3B3816BE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Lab 2.2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150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that reads the two numbers and one arithmetic operator and perform the respective operation. (use switch case statement)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that will ask for the roll number and marks obtained by a student in seven different subjects and display the percentage score of that student.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that reads weight and height of boys in a class and then count the number of boys whose weight is less than 50 kg and height is greater than 170 cm.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find the sum of first n natural numbers.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find the sum of square of first n natural numbers.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fld id="{A9945809-3724-41D6-923E-F038C8D9F0CF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548B-774F-4E02-906B-68C2C373B354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2/16/22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By: Tekendra Nath Yogi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1500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take a number from the user and then count the number of digits in that number.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find the sum of digits of a number entered by the user.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check whether a number entered by the user is Armstrong number [e.g., </a:t>
            </a:r>
            <a:r>
              <a:rPr lang="en-US" sz="2000" dirty="0"/>
              <a:t>153 =1</a:t>
            </a:r>
            <a:r>
              <a:rPr lang="en-US" sz="2000" baseline="30000" dirty="0"/>
              <a:t>3</a:t>
            </a:r>
            <a:r>
              <a:rPr lang="en-US" sz="2000" dirty="0"/>
              <a:t>+5</a:t>
            </a:r>
            <a:r>
              <a:rPr lang="en-US" sz="2000" baseline="30000" dirty="0"/>
              <a:t>3</a:t>
            </a:r>
            <a:r>
              <a:rPr lang="en-US" sz="2000" dirty="0"/>
              <a:t>+3</a:t>
            </a:r>
            <a:r>
              <a:rPr lang="en-US" sz="2000" baseline="30000" dirty="0"/>
              <a:t>3</a:t>
            </a:r>
            <a:r>
              <a:rPr lang="en-US" sz="2000" dirty="0"/>
              <a:t>]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not.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reverse the number entered by the user.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calculate the sum of 5 numbers, if user enters negative number then display the sum of  previous entered numbers [note: use loop, if and break statement]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calculate the sum of 5 numbers, if user enters negative number then skip the negative numbers from the calculation [note: use loop, if and continue statement]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fld id="{A9945809-3724-41D6-923E-F038C8D9F0CF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548B-774F-4E02-906B-68C2C373B354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2/16/22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By: Tekendra Nath Yogi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01c3140-82e6-475f-ae11-ef82cb2b335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688C6A257E94B8352ED780C05CFA0" ma:contentTypeVersion="1" ma:contentTypeDescription="Create a new document." ma:contentTypeScope="" ma:versionID="95bd0692d30bac0d96100e2042fafdef">
  <xsd:schema xmlns:xsd="http://www.w3.org/2001/XMLSchema" xmlns:xs="http://www.w3.org/2001/XMLSchema" xmlns:p="http://schemas.microsoft.com/office/2006/metadata/properties" xmlns:ns2="e01c3140-82e6-475f-ae11-ef82cb2b3353" targetNamespace="http://schemas.microsoft.com/office/2006/metadata/properties" ma:root="true" ma:fieldsID="617c312e1e2873d4192fca8a438d0140" ns2:_="">
    <xsd:import namespace="e01c3140-82e6-475f-ae11-ef82cb2b3353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c3140-82e6-475f-ae11-ef82cb2b335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44066B-9B14-4B70-ABAB-3BFAB9CE6077}">
  <ds:schemaRefs>
    <ds:schemaRef ds:uri="http://schemas.microsoft.com/office/2006/metadata/properties"/>
    <ds:schemaRef ds:uri="http://schemas.microsoft.com/office/infopath/2007/PartnerControls"/>
    <ds:schemaRef ds:uri="e01c3140-82e6-475f-ae11-ef82cb2b3353"/>
  </ds:schemaRefs>
</ds:datastoreItem>
</file>

<file path=customXml/itemProps2.xml><?xml version="1.0" encoding="utf-8"?>
<ds:datastoreItem xmlns:ds="http://schemas.openxmlformats.org/officeDocument/2006/customXml" ds:itemID="{E76174FD-B003-4266-8880-6839F455D9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EBA0EF-75D5-4757-A41C-2D51710D68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c3140-82e6-475f-ae11-ef82cb2b33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283</Words>
  <Application>Microsoft Macintosh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Lab 2.2</vt:lpstr>
      <vt:lpstr>Contd…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2.2</dc:title>
  <dc:creator>Windows User</dc:creator>
  <cp:lastModifiedBy>Microsoft Office User</cp:lastModifiedBy>
  <cp:revision>2</cp:revision>
  <dcterms:created xsi:type="dcterms:W3CDTF">2020-08-26T12:54:44Z</dcterms:created>
  <dcterms:modified xsi:type="dcterms:W3CDTF">2022-02-16T02:07:21Z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0x010100564688C6A257E94B8352ED780C05CFA0</vt:lpwstr>
  </property>
</Properties>
</file>