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2"/>
  </p:normalViewPr>
  <p:slideViewPr>
    <p:cSldViewPr>
      <p:cViewPr varScale="1">
        <p:scale>
          <a:sx n="104" d="100"/>
          <a:sy n="104" d="100"/>
        </p:scale>
        <p:origin x="13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00E351-0005-4646-BEC8-E4B2EBA8770A}" type="datetimeFigureOut">
              <a:rPr lang="en-US" smtClean="0"/>
              <a:pPr/>
              <a:t>4/29/22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C1C1B-A810-4768-82D7-D4DA616EE3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00E351-0005-4646-BEC8-E4B2EBA8770A}" type="datetimeFigureOut">
              <a:rPr lang="en-US" smtClean="0"/>
              <a:pPr/>
              <a:t>4/29/22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C1C1B-A810-4768-82D7-D4DA616EE3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00E351-0005-4646-BEC8-E4B2EBA8770A}" type="datetimeFigureOut">
              <a:rPr lang="en-US" smtClean="0"/>
              <a:pPr/>
              <a:t>4/29/22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C1C1B-A810-4768-82D7-D4DA616EE3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00E351-0005-4646-BEC8-E4B2EBA8770A}" type="datetimeFigureOut">
              <a:rPr lang="en-US" smtClean="0"/>
              <a:pPr/>
              <a:t>4/29/22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C1C1B-A810-4768-82D7-D4DA616EE3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0E351-0005-4646-BEC8-E4B2EBA8770A}" type="datetimeFigureOut">
              <a:rPr lang="en-US" smtClean="0"/>
              <a:pPr/>
              <a:t>4/29/22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C1C1B-A810-4768-82D7-D4DA616EE3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00E351-0005-4646-BEC8-E4B2EBA8770A}" type="datetimeFigureOut">
              <a:rPr lang="en-US" smtClean="0"/>
              <a:pPr/>
              <a:t>4/29/22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C1C1B-A810-4768-82D7-D4DA616EE3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00E351-0005-4646-BEC8-E4B2EBA8770A}" type="datetimeFigureOut">
              <a:rPr lang="en-US" smtClean="0"/>
              <a:pPr/>
              <a:t>4/29/22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DC1C1B-A810-4768-82D7-D4DA616EE3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00E351-0005-4646-BEC8-E4B2EBA8770A}" type="datetimeFigureOut">
              <a:rPr lang="en-US" smtClean="0"/>
              <a:pPr/>
              <a:t>4/29/22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DC1C1B-A810-4768-82D7-D4DA616EE3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0E351-0005-4646-BEC8-E4B2EBA8770A}" type="datetimeFigureOut">
              <a:rPr lang="en-US" smtClean="0"/>
              <a:pPr/>
              <a:t>4/29/22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DC1C1B-A810-4768-82D7-D4DA616EE3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00E351-0005-4646-BEC8-E4B2EBA8770A}" type="datetimeFigureOut">
              <a:rPr lang="en-US" smtClean="0"/>
              <a:pPr/>
              <a:t>4/29/22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C1C1B-A810-4768-82D7-D4DA616EE3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00E351-0005-4646-BEC8-E4B2EBA8770A}" type="datetimeFigureOut">
              <a:rPr lang="en-US" smtClean="0"/>
              <a:pPr/>
              <a:t>4/29/22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C1C1B-A810-4768-82D7-D4DA616EE3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0E351-0005-4646-BEC8-E4B2EBA8770A}" type="datetimeFigureOut">
              <a:rPr lang="en-US" smtClean="0"/>
              <a:pPr/>
              <a:t>4/29/22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C1C1B-A810-4768-82D7-D4DA616EE3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b="1" dirty="0">
                <a:latin typeface="Times New Roman" pitchFamily="18" charset="0"/>
                <a:cs typeface="Times New Roman" pitchFamily="18" charset="0"/>
              </a:rPr>
              <a:t>Lab task</a:t>
            </a:r>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marL="514350" indent="-514350" algn="just">
              <a:lnSpc>
                <a:spcPct val="170000"/>
              </a:lnSpc>
              <a:buFont typeface="+mj-lt"/>
              <a:buAutoNum type="arabicPeriod"/>
            </a:pPr>
            <a:r>
              <a:rPr lang="en-US" dirty="0">
                <a:latin typeface="Times New Roman" pitchFamily="18" charset="0"/>
                <a:cs typeface="Times New Roman" pitchFamily="18" charset="0"/>
              </a:rPr>
              <a:t>Create a person class with attributes id and name and member function to set the member variables and to display those variables. Then create class student with member variables grade and addresses which inherits person class publically.</a:t>
            </a:r>
          </a:p>
          <a:p>
            <a:pPr marL="514350" indent="-514350" algn="just">
              <a:lnSpc>
                <a:spcPct val="170000"/>
              </a:lnSpc>
              <a:buFont typeface="+mj-lt"/>
              <a:buAutoNum type="arabicPeriod"/>
            </a:pPr>
            <a:r>
              <a:rPr lang="en-US" dirty="0">
                <a:latin typeface="Times New Roman" pitchFamily="18" charset="0"/>
                <a:cs typeface="Times New Roman" pitchFamily="18" charset="0"/>
              </a:rPr>
              <a:t>Create class polygon based on this class, derive two base classes Rectangle and Triangle to calculate area with necessary data members and member function. (note: area of rectangle=L*b and area of triangle= (l*b/2)).</a:t>
            </a:r>
          </a:p>
          <a:p>
            <a:pPr marL="514350" indent="-514350" algn="just">
              <a:lnSpc>
                <a:spcPct val="170000"/>
              </a:lnSpc>
              <a:buFont typeface="+mj-lt"/>
              <a:buAutoNum type="arabicPeriod"/>
            </a:pPr>
            <a:r>
              <a:rPr lang="en-US" dirty="0">
                <a:latin typeface="Times New Roman" pitchFamily="18" charset="0"/>
                <a:cs typeface="Times New Roman" pitchFamily="18" charset="0"/>
              </a:rPr>
              <a:t>Write a program to perform basic mathematical (+, -, / , %) operation using the concept of Hierarchical inheritance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Contd…</a:t>
            </a:r>
          </a:p>
        </p:txBody>
      </p:sp>
      <p:sp>
        <p:nvSpPr>
          <p:cNvPr id="3" name="Content Placeholder 2"/>
          <p:cNvSpPr>
            <a:spLocks noGrp="1"/>
          </p:cNvSpPr>
          <p:nvPr>
            <p:ph idx="1"/>
          </p:nvPr>
        </p:nvSpPr>
        <p:spPr/>
        <p:txBody>
          <a:bodyPr>
            <a:normAutofit/>
          </a:bodyPr>
          <a:lstStyle/>
          <a:p>
            <a:pPr marL="457200" indent="-457200">
              <a:lnSpc>
                <a:spcPct val="250000"/>
              </a:lnSpc>
              <a:buFont typeface="+mj-lt"/>
              <a:buAutoNum type="arabicPeriod"/>
            </a:pPr>
            <a:r>
              <a:rPr lang="en-US" sz="2000" dirty="0">
                <a:latin typeface="Times New Roman" pitchFamily="18" charset="0"/>
                <a:cs typeface="Times New Roman" pitchFamily="18" charset="0"/>
              </a:rPr>
              <a:t>Write a to illustrate the use of constructors in multiple inheritance</a:t>
            </a:r>
          </a:p>
          <a:p>
            <a:pPr marL="457200" indent="-457200">
              <a:lnSpc>
                <a:spcPct val="250000"/>
              </a:lnSpc>
              <a:buFont typeface="+mj-lt"/>
              <a:buAutoNum type="arabicPeriod"/>
            </a:pPr>
            <a:r>
              <a:rPr lang="en-US" sz="2000" dirty="0">
                <a:latin typeface="Times New Roman" pitchFamily="18" charset="0"/>
                <a:cs typeface="Times New Roman" pitchFamily="18" charset="0"/>
              </a:rPr>
              <a:t>Write a to illustrate the use of constructors in multilevel inheritance</a:t>
            </a:r>
          </a:p>
          <a:p>
            <a:pPr marL="457200" indent="-457200">
              <a:lnSpc>
                <a:spcPct val="250000"/>
              </a:lnSpc>
              <a:buFont typeface="+mj-lt"/>
              <a:buAutoNum type="arabicPeriod"/>
            </a:pPr>
            <a:r>
              <a:rPr lang="en-US" sz="2000" dirty="0">
                <a:latin typeface="Times New Roman" pitchFamily="18" charset="0"/>
                <a:cs typeface="Times New Roman" pitchFamily="18" charset="0"/>
              </a:rPr>
              <a:t>Write a program to illustrate use of destructors in multiple inheritance</a:t>
            </a:r>
          </a:p>
          <a:p>
            <a:pPr marL="457200" indent="-457200">
              <a:lnSpc>
                <a:spcPct val="250000"/>
              </a:lnSpc>
              <a:buFont typeface="+mj-lt"/>
              <a:buAutoNum type="arabicPeriod"/>
            </a:pPr>
            <a:r>
              <a:rPr lang="en-US" sz="2000" dirty="0">
                <a:latin typeface="Times New Roman" pitchFamily="18" charset="0"/>
                <a:cs typeface="Times New Roman" pitchFamily="18" charset="0"/>
              </a:rPr>
              <a:t>Write a program to illustrate use of destructors in multilevel inheritance</a:t>
            </a:r>
          </a:p>
          <a:p>
            <a:pPr marL="457200" indent="-457200">
              <a:lnSpc>
                <a:spcPct val="250000"/>
              </a:lnSpc>
              <a:buFont typeface="+mj-lt"/>
              <a:buAutoNum type="arabicPeriod"/>
            </a:pPr>
            <a:r>
              <a:rPr lang="en-US" sz="2000" dirty="0">
                <a:latin typeface="Times New Roman" pitchFamily="18" charset="0"/>
                <a:cs typeface="Times New Roman" pitchFamily="18" charset="0"/>
              </a:rPr>
              <a:t>Write a program to illustrate the concept of aggregation.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e01c3140-82e6-475f-ae11-ef82cb2b335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4688C6A257E94B8352ED780C05CFA0" ma:contentTypeVersion="3" ma:contentTypeDescription="Create a new document." ma:contentTypeScope="" ma:versionID="d2fd680f570eb3e5734e53dc8f5d8796">
  <xsd:schema xmlns:xsd="http://www.w3.org/2001/XMLSchema" xmlns:xs="http://www.w3.org/2001/XMLSchema" xmlns:p="http://schemas.microsoft.com/office/2006/metadata/properties" xmlns:ns2="e01c3140-82e6-475f-ae11-ef82cb2b3353" targetNamespace="http://schemas.microsoft.com/office/2006/metadata/properties" ma:root="true" ma:fieldsID="4e1cb2533f73b4bfd49b0ca90d15cea8" ns2:_="">
    <xsd:import namespace="e01c3140-82e6-475f-ae11-ef82cb2b3353"/>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1c3140-82e6-475f-ae11-ef82cb2b3353"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E3870C-A081-4EB9-AACD-E77EC3E4096F}">
  <ds:schemaRefs>
    <ds:schemaRef ds:uri="http://schemas.microsoft.com/office/2006/metadata/properties"/>
    <ds:schemaRef ds:uri="http://schemas.microsoft.com/office/infopath/2007/PartnerControls"/>
    <ds:schemaRef ds:uri="e01c3140-82e6-475f-ae11-ef82cb2b3353"/>
  </ds:schemaRefs>
</ds:datastoreItem>
</file>

<file path=customXml/itemProps2.xml><?xml version="1.0" encoding="utf-8"?>
<ds:datastoreItem xmlns:ds="http://schemas.openxmlformats.org/officeDocument/2006/customXml" ds:itemID="{896967F0-A787-487C-BF8B-52DE2C0E59D6}">
  <ds:schemaRefs>
    <ds:schemaRef ds:uri="http://schemas.microsoft.com/sharepoint/v3/contenttype/forms"/>
  </ds:schemaRefs>
</ds:datastoreItem>
</file>

<file path=customXml/itemProps3.xml><?xml version="1.0" encoding="utf-8"?>
<ds:datastoreItem xmlns:ds="http://schemas.openxmlformats.org/officeDocument/2006/customXml" ds:itemID="{F33A946A-1E34-4D17-8ACB-F6E8C432EA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1c3140-82e6-475f-ae11-ef82cb2b33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69</TotalTime>
  <Words>164</Words>
  <Application>Microsoft Macintosh PowerPoint</Application>
  <PresentationFormat>On-screen Show (4:3)</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 New Roman</vt:lpstr>
      <vt:lpstr>Office Theme</vt:lpstr>
      <vt:lpstr>Lab task</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task</dc:title>
  <dc:creator>Windows User</dc:creator>
  <cp:lastModifiedBy>Microsoft Office User</cp:lastModifiedBy>
  <cp:revision>10</cp:revision>
  <dcterms:created xsi:type="dcterms:W3CDTF">2019-07-30T02:37:51Z</dcterms:created>
  <dcterms:modified xsi:type="dcterms:W3CDTF">2022-04-29T03:05:13Z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0x010100564688C6A257E94B8352ED780C05CFA0</vt:lpwstr>
  </property>
</Properties>
</file>