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F8A2-D4DE-4311-A60A-9A637182B39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9953-3CA1-489B-8DCE-766322CC1A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 4: Operator Overloading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Lab 4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prefix increment operator.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postfix increment operator.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prefix decrement operator.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postfix decrement operator.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program to compute subtraction of two complex numbers using operator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overloading.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program to compute addition of two complex numbers using operator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overloading.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C++ program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multiply 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C++ program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illustrate modulo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objects using operator overloading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C++ program to illustrate normal division of objects using operator overloading.</a:t>
            </a:r>
          </a:p>
          <a:p>
            <a:pPr algn="just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C91-D1A2-49A0-BEF8-153702AF185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By: Tekendra Nath Yogi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Lab 4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program that takes two amount (can be in RS and PS) as input and decide which one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less.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program to compare the two distances taken as input in the program and decide which one is greater than other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relational operator &gt;.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relational operator &lt;.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relational operator &lt;=.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relational operator &gt;=.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relational operator ==.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relational operator !=.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 a C++ program to illustrate the overloading of assignment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C91-D1A2-49A0-BEF8-153702AF18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Tekendra Nath Yogi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program to convert 10.5 kg weight into the object of class Convert with data members kg and gram.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Write a program to convert 100.25 rupee into the object of class Currency with data members RS and paisa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Write a program to convert kilogram into gram using user defined to user defined data conversion.(1kg = 100gm).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Write a program to convert object from class that represents temperature in Celsius scale to object of a class that represents it in Fahrenheit scale.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Write a program to  convert object from a class that represents weight of gold in Nepal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tola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to object of a class that represents international gold measurement of weight in gram scale( 1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tola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11.664 gram) 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two classes X and Y. If a is an object of X and b is an object of Y and if you want to do a=b; what type of conversion routine should be used and where?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Write a program to convert an object of  dollar class to object of rupees class. Assume that dollar class has data members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cent an rupees class have data members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paisa.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C91-D1A2-49A0-BEF8-153702AF18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Tekendra Nath Yogi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688C6A257E94B8352ED780C05CFA0" ma:contentTypeVersion="3" ma:contentTypeDescription="Create a new document." ma:contentTypeScope="" ma:versionID="d2fd680f570eb3e5734e53dc8f5d8796">
  <xsd:schema xmlns:xsd="http://www.w3.org/2001/XMLSchema" xmlns:xs="http://www.w3.org/2001/XMLSchema" xmlns:p="http://schemas.microsoft.com/office/2006/metadata/properties" xmlns:ns2="e01c3140-82e6-475f-ae11-ef82cb2b3353" targetNamespace="http://schemas.microsoft.com/office/2006/metadata/properties" ma:root="true" ma:fieldsID="4e1cb2533f73b4bfd49b0ca90d15cea8" ns2:_="">
    <xsd:import namespace="e01c3140-82e6-475f-ae11-ef82cb2b335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3140-82e6-475f-ae11-ef82cb2b335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1c3140-82e6-475f-ae11-ef82cb2b3353" xsi:nil="true"/>
  </documentManagement>
</p:properties>
</file>

<file path=customXml/itemProps1.xml><?xml version="1.0" encoding="utf-8"?>
<ds:datastoreItem xmlns:ds="http://schemas.openxmlformats.org/officeDocument/2006/customXml" ds:itemID="{9F773E8A-6565-4C4A-BF27-3C39C2B72B94}"/>
</file>

<file path=customXml/itemProps2.xml><?xml version="1.0" encoding="utf-8"?>
<ds:datastoreItem xmlns:ds="http://schemas.openxmlformats.org/officeDocument/2006/customXml" ds:itemID="{888E719E-CA0D-4A2C-AD2E-1ABA6A964D38}"/>
</file>

<file path=customXml/itemProps3.xml><?xml version="1.0" encoding="utf-8"?>
<ds:datastoreItem xmlns:ds="http://schemas.openxmlformats.org/officeDocument/2006/customXml" ds:itemID="{2C13FB8C-9049-4FBD-BE7A-1FAE23AFFADC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494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4: Operator Overloading</vt:lpstr>
      <vt:lpstr>Lab 4</vt:lpstr>
      <vt:lpstr>Lab 4</vt:lpstr>
      <vt:lpstr>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Operator Overloading</dc:title>
  <dc:creator>Windows User</dc:creator>
  <cp:lastModifiedBy>Windows User</cp:lastModifiedBy>
  <cp:revision>11</cp:revision>
  <dcterms:created xsi:type="dcterms:W3CDTF">2020-08-30T16:11:25Z</dcterms:created>
  <dcterms:modified xsi:type="dcterms:W3CDTF">2020-08-30T16:41:14Z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0x010100564688C6A257E94B8352ED780C05CFA0</vt:lpwstr>
  </property>
</Properties>
</file>