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0AC00-6377-41C5-852E-D695DFB99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342300-B3FD-4C37-9CF1-129903F81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10F19-5298-4484-84FE-24A4D7D2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E2-52C1-4414-85F1-6A8AF4A9C3C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809CE-4AD7-4CFA-BDF8-5382A336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69D69-E7C5-4CC6-AE65-ACAEB758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5640-80A6-4F59-A856-BCF0A471C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40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B5895-088C-4E85-B4E0-7FC61150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6A1077-E905-46D3-9789-4B8A6FD0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F7700-3077-4E87-83E3-8577715A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E2-52C1-4414-85F1-6A8AF4A9C3C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42355-980E-429E-8EF1-A3456B55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2A943-FDED-476A-B2B2-A9FAE367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5640-80A6-4F59-A856-BCF0A471C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48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28D03B-459A-4D7F-AB27-ADEA572A6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A2756A-DD5D-4238-9EF0-FDFE294B5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47EBE-BFE0-408F-BE16-BDF22F09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E2-52C1-4414-85F1-6A8AF4A9C3C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E847D-C623-41AF-86B7-8A0887B6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A6386-656F-4EF3-8E27-8A9D2B66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5640-80A6-4F59-A856-BCF0A471C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7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B96EB-C310-4480-8987-A53E8480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7E450-903F-4787-9691-DEDE5E3BA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2C5BB-6555-4CA2-8733-A3CC5070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E2-52C1-4414-85F1-6A8AF4A9C3C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9B204-93CF-498E-9048-A2B25431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F8F41-9787-4666-8F5C-5D22B06B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5640-80A6-4F59-A856-BCF0A471C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7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E72AB-6207-465A-90E5-08CF6285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DF35C-5631-42B6-8CB6-FB3DEDFF8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9A81D-0590-4A58-825E-3C3C7B57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E2-52C1-4414-85F1-6A8AF4A9C3C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1FF94-2C93-436C-A576-D9BCAD65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800D6-FFC5-4E18-A5CF-24C300DF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5640-80A6-4F59-A856-BCF0A471C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0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9030B-389D-4B09-BAE0-525F7C6F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3815F-B221-4843-866D-5F70EC8A0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B8EA70-FD5E-49A7-A0DB-3526659CD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16BD6-4B83-40D6-898C-55E0D157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E2-52C1-4414-85F1-6A8AF4A9C3C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9366F-764A-4925-A76B-1D3C70B9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90C681-EF4A-4868-8289-08D6EB5F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5640-80A6-4F59-A856-BCF0A471C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6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236EC-8326-4800-8406-237F8A95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253366-0A07-47BB-9024-7F910BB02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CB937-3695-4A0B-83AA-F6B50D1EF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E59897-AD92-4789-8A3F-89CAB1CA8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F8426F-646B-416D-A173-DCBB08142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1F4B2F-DD66-418C-B1AA-8A30CCF0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E2-52C1-4414-85F1-6A8AF4A9C3C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5BEE40-F467-494C-9B76-20ED3514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E1248A-69A6-4B90-9553-81E70ACB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5640-80A6-4F59-A856-BCF0A471C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2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563E2-08F7-469F-9C8F-B30061BF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2DDA26-FFCE-48C9-8D85-9F63CC7B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E2-52C1-4414-85F1-6A8AF4A9C3C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CDA9C4-20CD-4310-B3A8-072C6075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8AC3D-DF6B-4021-B973-784E6AC7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5640-80A6-4F59-A856-BCF0A471C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8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5A0389-A2C4-45C7-981E-BA6EC582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E2-52C1-4414-85F1-6A8AF4A9C3C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FF97C7-B533-41F5-BB27-3C3B12F2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1F8017-340E-4D0B-8147-7A297692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5640-80A6-4F59-A856-BCF0A471C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8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E0A5E-3B9E-475C-BD79-B06F8760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A9432-6E1B-4156-A555-45BAD1D1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2C271F-6884-4B7F-B3E0-647F1BF15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A2850-25DD-4E45-968F-6E605BBC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E2-52C1-4414-85F1-6A8AF4A9C3C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A80FA-77E6-4AF6-B37E-45560DE5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34D98-CF04-424D-BD82-5FA99D64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5640-80A6-4F59-A856-BCF0A471C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1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F2CD8-51FF-4979-A857-A94602D0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92DD40-49CF-49C1-87AE-5CEA21BBF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02D35-3A98-4D6D-80FF-6251A355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A9AB4-988F-4279-8799-2AAFBC12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24E2-52C1-4414-85F1-6A8AF4A9C3C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DF106-797E-4F3E-9D21-DD8B71A4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2844A-894E-4C9E-B02B-3251EEB4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5640-80A6-4F59-A856-BCF0A471C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6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1D9840-CC69-4E40-9B5C-C9CFD909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3B3B73-D0B8-4762-93D4-03C764CA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8A911-8896-4A91-81A8-9837592E0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24E2-52C1-4414-85F1-6A8AF4A9C3C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76372-66F8-46DF-9D3A-80ACDBEFD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41130-5591-47B6-A373-242E12DE5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5640-80A6-4F59-A856-BCF0A471C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8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FAECF4F-B881-4083-BCEA-E163E8149551}"/>
              </a:ext>
            </a:extLst>
          </p:cNvPr>
          <p:cNvSpPr/>
          <p:nvPr/>
        </p:nvSpPr>
        <p:spPr>
          <a:xfrm>
            <a:off x="5196036" y="0"/>
            <a:ext cx="1751798" cy="57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Main()</a:t>
            </a:r>
          </a:p>
          <a:p>
            <a:pPr algn="ctr"/>
            <a:r>
              <a:rPr lang="zh-CN" altLang="en-US" dirty="0"/>
              <a:t>程序入口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ABF1CF-89EC-4D79-A629-1C47FA1B91E1}"/>
              </a:ext>
            </a:extLst>
          </p:cNvPr>
          <p:cNvSpPr/>
          <p:nvPr/>
        </p:nvSpPr>
        <p:spPr>
          <a:xfrm>
            <a:off x="159657" y="801914"/>
            <a:ext cx="5558972" cy="5254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E252D7-059E-4819-A182-2BDF44B27D4B}"/>
              </a:ext>
            </a:extLst>
          </p:cNvPr>
          <p:cNvSpPr/>
          <p:nvPr/>
        </p:nvSpPr>
        <p:spPr>
          <a:xfrm>
            <a:off x="6473372" y="801914"/>
            <a:ext cx="5558972" cy="5254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6E481B-036E-47FE-9E31-EBAC6E357CEA}"/>
              </a:ext>
            </a:extLst>
          </p:cNvPr>
          <p:cNvSpPr txBox="1"/>
          <p:nvPr/>
        </p:nvSpPr>
        <p:spPr>
          <a:xfrm>
            <a:off x="2240875" y="312334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Pipeline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DFBE54-5E3B-433B-A07D-287342C310FD}"/>
              </a:ext>
            </a:extLst>
          </p:cNvPr>
          <p:cNvSpPr txBox="1"/>
          <p:nvPr/>
        </p:nvSpPr>
        <p:spPr>
          <a:xfrm>
            <a:off x="8621488" y="332253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Project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BB20D9-3990-4B27-8FA9-815BEAFDC638}"/>
              </a:ext>
            </a:extLst>
          </p:cNvPr>
          <p:cNvSpPr/>
          <p:nvPr/>
        </p:nvSpPr>
        <p:spPr>
          <a:xfrm>
            <a:off x="304800" y="1770464"/>
            <a:ext cx="2104571" cy="52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RenderTarget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790D94-A5D6-4863-8A3A-BF9ECDE61A34}"/>
              </a:ext>
            </a:extLst>
          </p:cNvPr>
          <p:cNvSpPr/>
          <p:nvPr/>
        </p:nvSpPr>
        <p:spPr>
          <a:xfrm>
            <a:off x="304801" y="2477405"/>
            <a:ext cx="2104572" cy="52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framebuffer: data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C2B5DF-F542-4C27-B587-3C81E448DAF8}"/>
              </a:ext>
            </a:extLst>
          </p:cNvPr>
          <p:cNvSpPr/>
          <p:nvPr/>
        </p:nvSpPr>
        <p:spPr>
          <a:xfrm>
            <a:off x="304800" y="1063523"/>
            <a:ext cx="2104571" cy="52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WindowBuffer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6392C5-25DB-4BEA-A132-CCD3647A8DEB}"/>
              </a:ext>
            </a:extLst>
          </p:cNvPr>
          <p:cNvSpPr/>
          <p:nvPr/>
        </p:nvSpPr>
        <p:spPr>
          <a:xfrm>
            <a:off x="3236685" y="1050506"/>
            <a:ext cx="2104571" cy="52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Renderer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34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zyy</dc:creator>
  <cp:lastModifiedBy>zyy</cp:lastModifiedBy>
  <cp:revision>31</cp:revision>
  <dcterms:created xsi:type="dcterms:W3CDTF">2024-01-24T06:30:24Z</dcterms:created>
  <dcterms:modified xsi:type="dcterms:W3CDTF">2024-01-24T10:00:05Z</dcterms:modified>
</cp:coreProperties>
</file>