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95C8CE3C-F3EE-4F3A-8F6E-9D1C9DBD7D33}" type="datetimeFigureOut">
              <a:rPr lang="en-US" smtClean="0"/>
              <a:t>5/22/2022</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FC0D1451-0B76-4509-9FC1-D7743A4E6F7E}" type="slidenum">
              <a:rPr lang="en-US" smtClean="0"/>
              <a:t>‹#›</a:t>
            </a:fld>
            <a:endParaRPr lang="en-US"/>
          </a:p>
        </p:txBody>
      </p:sp>
    </p:spTree>
    <p:extLst>
      <p:ext uri="{BB962C8B-B14F-4D97-AF65-F5344CB8AC3E}">
        <p14:creationId xmlns:p14="http://schemas.microsoft.com/office/powerpoint/2010/main" val="125623797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8CE3C-F3EE-4F3A-8F6E-9D1C9DBD7D33}"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0D1451-0B76-4509-9FC1-D7743A4E6F7E}" type="slidenum">
              <a:rPr lang="en-US" smtClean="0"/>
              <a:t>‹#›</a:t>
            </a:fld>
            <a:endParaRPr lang="en-US"/>
          </a:p>
        </p:txBody>
      </p:sp>
    </p:spTree>
    <p:extLst>
      <p:ext uri="{BB962C8B-B14F-4D97-AF65-F5344CB8AC3E}">
        <p14:creationId xmlns:p14="http://schemas.microsoft.com/office/powerpoint/2010/main" val="294633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8CE3C-F3EE-4F3A-8F6E-9D1C9DBD7D33}"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0D1451-0B76-4509-9FC1-D7743A4E6F7E}" type="slidenum">
              <a:rPr lang="en-US" smtClean="0"/>
              <a:t>‹#›</a:t>
            </a:fld>
            <a:endParaRPr lang="en-US"/>
          </a:p>
        </p:txBody>
      </p:sp>
    </p:spTree>
    <p:extLst>
      <p:ext uri="{BB962C8B-B14F-4D97-AF65-F5344CB8AC3E}">
        <p14:creationId xmlns:p14="http://schemas.microsoft.com/office/powerpoint/2010/main" val="978154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C8CE3C-F3EE-4F3A-8F6E-9D1C9DBD7D33}" type="datetimeFigureOut">
              <a:rPr lang="en-US" smtClean="0"/>
              <a:t>5/22/2022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0D1451-0B76-4509-9FC1-D7743A4E6F7E}" type="slidenum">
              <a:rPr lang="en-US" smtClean="0"/>
              <a:t>‹#›</a:t>
            </a:fld>
            <a:endParaRPr lang="en-US"/>
          </a:p>
        </p:txBody>
      </p:sp>
    </p:spTree>
    <p:extLst>
      <p:ext uri="{BB962C8B-B14F-4D97-AF65-F5344CB8AC3E}">
        <p14:creationId xmlns:p14="http://schemas.microsoft.com/office/powerpoint/2010/main" val="3715589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95C8CE3C-F3EE-4F3A-8F6E-9D1C9DBD7D33}" type="datetimeFigureOut">
              <a:rPr lang="en-US" smtClean="0"/>
              <a:t>5/22/2022</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FC0D1451-0B76-4509-9FC1-D7743A4E6F7E}" type="slidenum">
              <a:rPr lang="en-US" smtClean="0"/>
              <a:t>‹#›</a:t>
            </a:fld>
            <a:endParaRPr lang="en-US"/>
          </a:p>
        </p:txBody>
      </p:sp>
    </p:spTree>
    <p:extLst>
      <p:ext uri="{BB962C8B-B14F-4D97-AF65-F5344CB8AC3E}">
        <p14:creationId xmlns:p14="http://schemas.microsoft.com/office/powerpoint/2010/main" val="29018854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C8CE3C-F3EE-4F3A-8F6E-9D1C9DBD7D33}" type="datetimeFigureOut">
              <a:rPr lang="en-US" smtClean="0"/>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0D1451-0B76-4509-9FC1-D7743A4E6F7E}" type="slidenum">
              <a:rPr lang="en-US" smtClean="0"/>
              <a:t>‹#›</a:t>
            </a:fld>
            <a:endParaRPr lang="en-US"/>
          </a:p>
        </p:txBody>
      </p:sp>
    </p:spTree>
    <p:extLst>
      <p:ext uri="{BB962C8B-B14F-4D97-AF65-F5344CB8AC3E}">
        <p14:creationId xmlns:p14="http://schemas.microsoft.com/office/powerpoint/2010/main" val="360208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C8CE3C-F3EE-4F3A-8F6E-9D1C9DBD7D33}" type="datetimeFigureOut">
              <a:rPr lang="en-US" smtClean="0"/>
              <a:t>5/22/2022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0D1451-0B76-4509-9FC1-D7743A4E6F7E}" type="slidenum">
              <a:rPr lang="en-US" smtClean="0"/>
              <a:t>‹#›</a:t>
            </a:fld>
            <a:endParaRPr lang="en-US"/>
          </a:p>
        </p:txBody>
      </p:sp>
    </p:spTree>
    <p:extLst>
      <p:ext uri="{BB962C8B-B14F-4D97-AF65-F5344CB8AC3E}">
        <p14:creationId xmlns:p14="http://schemas.microsoft.com/office/powerpoint/2010/main" val="2432577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C8CE3C-F3EE-4F3A-8F6E-9D1C9DBD7D33}" type="datetimeFigureOut">
              <a:rPr lang="en-US" smtClean="0"/>
              <a:t>5/22/2022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0D1451-0B76-4509-9FC1-D7743A4E6F7E}" type="slidenum">
              <a:rPr lang="en-US" smtClean="0"/>
              <a:t>‹#›</a:t>
            </a:fld>
            <a:endParaRPr lang="en-US"/>
          </a:p>
        </p:txBody>
      </p:sp>
    </p:spTree>
    <p:extLst>
      <p:ext uri="{BB962C8B-B14F-4D97-AF65-F5344CB8AC3E}">
        <p14:creationId xmlns:p14="http://schemas.microsoft.com/office/powerpoint/2010/main" val="3993650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8CE3C-F3EE-4F3A-8F6E-9D1C9DBD7D33}" type="datetimeFigureOut">
              <a:rPr lang="en-US" smtClean="0"/>
              <a:t>5/22/2022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0D1451-0B76-4509-9FC1-D7743A4E6F7E}" type="slidenum">
              <a:rPr lang="en-US" smtClean="0"/>
              <a:t>‹#›</a:t>
            </a:fld>
            <a:endParaRPr lang="en-US"/>
          </a:p>
        </p:txBody>
      </p:sp>
    </p:spTree>
    <p:extLst>
      <p:ext uri="{BB962C8B-B14F-4D97-AF65-F5344CB8AC3E}">
        <p14:creationId xmlns:p14="http://schemas.microsoft.com/office/powerpoint/2010/main" val="2016338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5C8CE3C-F3EE-4F3A-8F6E-9D1C9DBD7D33}" type="datetimeFigureOut">
              <a:rPr lang="en-US" smtClean="0"/>
              <a:t>5/22/2022</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FC0D1451-0B76-4509-9FC1-D7743A4E6F7E}"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1139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95C8CE3C-F3EE-4F3A-8F6E-9D1C9DBD7D33}" type="datetimeFigureOut">
              <a:rPr lang="en-US" smtClean="0"/>
              <a:t>5/22/2022</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FC0D1451-0B76-4509-9FC1-D7743A4E6F7E}"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43944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95C8CE3C-F3EE-4F3A-8F6E-9D1C9DBD7D33}" type="datetimeFigureOut">
              <a:rPr lang="en-US" smtClean="0"/>
              <a:t>5/22/2022</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C0D1451-0B76-4509-9FC1-D7743A4E6F7E}" type="slidenum">
              <a:rPr lang="en-US" smtClean="0"/>
              <a:t>‹#›</a:t>
            </a:fld>
            <a:endParaRPr lang="en-US"/>
          </a:p>
        </p:txBody>
      </p:sp>
    </p:spTree>
    <p:extLst>
      <p:ext uri="{BB962C8B-B14F-4D97-AF65-F5344CB8AC3E}">
        <p14:creationId xmlns:p14="http://schemas.microsoft.com/office/powerpoint/2010/main" val="245211566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E6CAE-7A8A-40FF-B5D7-467C0629A6A8}"/>
              </a:ext>
            </a:extLst>
          </p:cNvPr>
          <p:cNvSpPr>
            <a:spLocks noGrp="1"/>
          </p:cNvSpPr>
          <p:nvPr>
            <p:ph type="ctrTitle"/>
          </p:nvPr>
        </p:nvSpPr>
        <p:spPr/>
        <p:txBody>
          <a:bodyPr/>
          <a:lstStyle/>
          <a:p>
            <a:r>
              <a:rPr lang="en-US" dirty="0"/>
              <a:t>To Do</a:t>
            </a:r>
          </a:p>
        </p:txBody>
      </p:sp>
      <p:sp>
        <p:nvSpPr>
          <p:cNvPr id="3" name="Subtitle 2">
            <a:extLst>
              <a:ext uri="{FF2B5EF4-FFF2-40B4-BE49-F238E27FC236}">
                <a16:creationId xmlns:a16="http://schemas.microsoft.com/office/drawing/2014/main" id="{5534DA12-0EDB-4E4C-9386-249B2C44094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3640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F7625-E8EE-479E-917A-B3BE3F9CC36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F1C1CA0-BA4E-49C6-A08A-4A243124E5A4}"/>
              </a:ext>
            </a:extLst>
          </p:cNvPr>
          <p:cNvSpPr>
            <a:spLocks noGrp="1"/>
          </p:cNvSpPr>
          <p:nvPr>
            <p:ph idx="1"/>
          </p:nvPr>
        </p:nvSpPr>
        <p:spPr/>
        <p:txBody>
          <a:bodyPr/>
          <a:lstStyle/>
          <a:p>
            <a:r>
              <a:rPr lang="en-US" b="0" i="0" dirty="0">
                <a:solidFill>
                  <a:srgbClr val="52524A"/>
                </a:solidFill>
                <a:effectLst/>
                <a:latin typeface="lucida grande"/>
              </a:rPr>
              <a:t>We all have those days when there are a million things to do, and we don't know how we're going to get it all done. It's easy to become overwhelmed by the vast quantity of tasks that we must do from day to day. Sometimes we have so many balls in the air, that we may even lose track of some loose ends and forget to do important things. When we get too busy, we end up feeling like we are barely able to keep our heads above water.</a:t>
            </a:r>
            <a:endParaRPr lang="en-US" dirty="0"/>
          </a:p>
        </p:txBody>
      </p:sp>
    </p:spTree>
    <p:extLst>
      <p:ext uri="{BB962C8B-B14F-4D97-AF65-F5344CB8AC3E}">
        <p14:creationId xmlns:p14="http://schemas.microsoft.com/office/powerpoint/2010/main" val="3763505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7EED-F38B-4ADA-B318-85CC4977F22B}"/>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BF80DCBD-F3E6-458D-AE8C-0E559FFE2DA8}"/>
              </a:ext>
            </a:extLst>
          </p:cNvPr>
          <p:cNvSpPr>
            <a:spLocks noGrp="1"/>
          </p:cNvSpPr>
          <p:nvPr>
            <p:ph idx="1"/>
          </p:nvPr>
        </p:nvSpPr>
        <p:spPr>
          <a:xfrm>
            <a:off x="1066800" y="2103120"/>
            <a:ext cx="10058400" cy="4373094"/>
          </a:xfrm>
        </p:spPr>
        <p:txBody>
          <a:bodyPr>
            <a:normAutofit fontScale="92500" lnSpcReduction="20000"/>
          </a:bodyPr>
          <a:lstStyle/>
          <a:p>
            <a:r>
              <a:rPr lang="en-US" b="0" i="0" dirty="0">
                <a:solidFill>
                  <a:srgbClr val="222222"/>
                </a:solidFill>
                <a:effectLst/>
                <a:latin typeface="Volkswagen Serial"/>
              </a:rPr>
              <a:t>Organization = </a:t>
            </a:r>
            <a:r>
              <a:rPr lang="en-US" b="0" i="0" dirty="0">
                <a:solidFill>
                  <a:srgbClr val="52524A"/>
                </a:solidFill>
                <a:effectLst/>
                <a:latin typeface="lucida grande"/>
              </a:rPr>
              <a:t>One of the most important reasons for keeping a to-do list is the organization. Organizing your tasks with a list can make everything much more manageable and make you feel grounded. Seeing a clear outline of your completed and uncompleted tasks will help you feel organized and stay mentally focused.</a:t>
            </a:r>
            <a:endParaRPr lang="en-US" b="0" i="0" dirty="0">
              <a:solidFill>
                <a:srgbClr val="222222"/>
              </a:solidFill>
              <a:effectLst/>
              <a:latin typeface="Volkswagen Serial"/>
            </a:endParaRPr>
          </a:p>
          <a:p>
            <a:r>
              <a:rPr lang="en-US" b="0" i="0" dirty="0">
                <a:solidFill>
                  <a:srgbClr val="222222"/>
                </a:solidFill>
                <a:effectLst/>
                <a:latin typeface="Volkswagen Serial"/>
              </a:rPr>
              <a:t>Improved Memory = </a:t>
            </a:r>
            <a:r>
              <a:rPr lang="en-US" b="0" i="0" dirty="0">
                <a:solidFill>
                  <a:srgbClr val="52524A"/>
                </a:solidFill>
                <a:effectLst/>
                <a:latin typeface="lucida grande"/>
              </a:rPr>
              <a:t>Feeling forgetful? Nobody is capable of remembering everything at all times. To-do lists are a usefu</a:t>
            </a:r>
            <a:r>
              <a:rPr lang="en-US" dirty="0">
                <a:solidFill>
                  <a:srgbClr val="52524A"/>
                </a:solidFill>
                <a:latin typeface="lucida grande"/>
              </a:rPr>
              <a:t>l external memory aid</a:t>
            </a:r>
            <a:r>
              <a:rPr lang="en-US" b="0" i="0" dirty="0">
                <a:solidFill>
                  <a:srgbClr val="52524A"/>
                </a:solidFill>
                <a:effectLst/>
                <a:latin typeface="lucida grande"/>
              </a:rPr>
              <a:t> that give you permission to forget. As long as you can remember to look at your to-do list, you will never lose anything that you have recorded on it.</a:t>
            </a:r>
            <a:endParaRPr lang="en-US" b="0" i="0" dirty="0">
              <a:solidFill>
                <a:srgbClr val="222222"/>
              </a:solidFill>
              <a:effectLst/>
              <a:latin typeface="Volkswagen Serial"/>
            </a:endParaRPr>
          </a:p>
          <a:p>
            <a:r>
              <a:rPr lang="en-US" b="0" i="0" dirty="0">
                <a:solidFill>
                  <a:srgbClr val="222222"/>
                </a:solidFill>
                <a:effectLst/>
                <a:latin typeface="Volkswagen Serial"/>
              </a:rPr>
              <a:t>Productivity = </a:t>
            </a:r>
            <a:r>
              <a:rPr lang="en-US" b="0" i="0" dirty="0">
                <a:solidFill>
                  <a:srgbClr val="52524A"/>
                </a:solidFill>
                <a:effectLst/>
                <a:latin typeface="lucida grande"/>
              </a:rPr>
              <a:t>If you record all your tasks in a to-do list, you can easily review the list and prioritize the most important tasks. Why waste time on trivial activities when there are important matters that need your attention? One study, conducted by the Harvard Business Review, showed that 90% of managers wasted valuable time through poor time management. Your to-do list will help you focus your attention on the most important task of the moment.</a:t>
            </a:r>
            <a:endParaRPr lang="en-US" b="0" i="0" dirty="0">
              <a:solidFill>
                <a:srgbClr val="222222"/>
              </a:solidFill>
              <a:effectLst/>
              <a:latin typeface="Volkswagen Serial"/>
            </a:endParaRPr>
          </a:p>
          <a:p>
            <a:r>
              <a:rPr lang="en-US" b="0" i="0" dirty="0">
                <a:solidFill>
                  <a:srgbClr val="222222"/>
                </a:solidFill>
                <a:effectLst/>
                <a:latin typeface="Volkswagen Serial"/>
              </a:rPr>
              <a:t>Motivation = </a:t>
            </a:r>
            <a:r>
              <a:rPr lang="en-US" b="0" i="0" dirty="0">
                <a:solidFill>
                  <a:srgbClr val="52524A"/>
                </a:solidFill>
                <a:effectLst/>
                <a:latin typeface="lucida grande"/>
              </a:rPr>
              <a:t>Motivational speakers will tell you that to-do lists are a useful motivational tool when used as a way to clarify goals. It's easy to say, "I want to get that promotion," but listing the steps that you intend to take to accomplish that goal can help clarify your thoughts and give you achievable short-term goals. As you succeed at each step along the way, you'll gain confidence crossing those items off your list!</a:t>
            </a:r>
            <a:endParaRPr lang="en-US" b="0" i="0" dirty="0">
              <a:solidFill>
                <a:srgbClr val="222222"/>
              </a:solidFill>
              <a:effectLst/>
              <a:latin typeface="Volkswagen Serial"/>
            </a:endParaRPr>
          </a:p>
          <a:p>
            <a:endParaRPr lang="en-US" dirty="0"/>
          </a:p>
        </p:txBody>
      </p:sp>
    </p:spTree>
    <p:extLst>
      <p:ext uri="{BB962C8B-B14F-4D97-AF65-F5344CB8AC3E}">
        <p14:creationId xmlns:p14="http://schemas.microsoft.com/office/powerpoint/2010/main" val="1621075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750D9-EC7F-4AE0-8986-9929CE902936}"/>
              </a:ext>
            </a:extLst>
          </p:cNvPr>
          <p:cNvSpPr>
            <a:spLocks noGrp="1"/>
          </p:cNvSpPr>
          <p:nvPr>
            <p:ph type="title"/>
          </p:nvPr>
        </p:nvSpPr>
        <p:spPr/>
        <p:txBody>
          <a:bodyPr/>
          <a:lstStyle/>
          <a:p>
            <a:r>
              <a:rPr lang="en-US" dirty="0"/>
              <a:t>Thank you ! </a:t>
            </a:r>
          </a:p>
        </p:txBody>
      </p:sp>
      <p:sp>
        <p:nvSpPr>
          <p:cNvPr id="3" name="Content Placeholder 2">
            <a:extLst>
              <a:ext uri="{FF2B5EF4-FFF2-40B4-BE49-F238E27FC236}">
                <a16:creationId xmlns:a16="http://schemas.microsoft.com/office/drawing/2014/main" id="{CF72F82D-D3CF-40E9-96F7-26441643AA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5271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3</TotalTime>
  <Words>379</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Century Gothic</vt:lpstr>
      <vt:lpstr>Garamond</vt:lpstr>
      <vt:lpstr>lucida grande</vt:lpstr>
      <vt:lpstr>Volkswagen Serial</vt:lpstr>
      <vt:lpstr>Savon</vt:lpstr>
      <vt:lpstr>To Do</vt:lpstr>
      <vt:lpstr>PowerPoint Presentation</vt:lpstr>
      <vt:lpstr>Benefits</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Do</dc:title>
  <dc:creator>HAMZA</dc:creator>
  <cp:lastModifiedBy>HAMZA</cp:lastModifiedBy>
  <cp:revision>1</cp:revision>
  <dcterms:created xsi:type="dcterms:W3CDTF">2022-05-22T17:32:51Z</dcterms:created>
  <dcterms:modified xsi:type="dcterms:W3CDTF">2022-05-22T17:36:34Z</dcterms:modified>
</cp:coreProperties>
</file>