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47" r:id="rId11"/>
    <p:sldId id="350" r:id="rId12"/>
    <p:sldId id="348" r:id="rId13"/>
    <p:sldId id="353" r:id="rId14"/>
    <p:sldId id="360" r:id="rId15"/>
    <p:sldId id="361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3648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0:36:2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18974 10490 317 0,'0'11'1'0,"-4"3"-1"0,-11 12-1 0,-11 14-5 0,1 7 2 0,-9-1 0 15,-1-9 5-15,-1 2 2 0,-14 8 4 0,4-2 4 0,1 6 4 0,4 7 1 0,8 3 6 0,4 18-7 16,6 6-14-16,2 7-1 15,8 11-3-15,1-1 1 16,0 8 2-16,-1 4 0 16,2-5 0-16,-2-4 1 0,0-9 0 15,2-6-1-15,-6 2 2 16,0-1 1-16,-2 4 5 16,-3-2 5-16,-1-9 4 15,-6-5-1-15,-9-7-2 16,-4 2 15-16,-5 0-9 15,-4 2-3-15,-7-2-1 16,-5-5 1-16,-6-11-1 16,-3-2 22-16,6-18-1 15,0-10-62-15,5-12-71 16,1-11 16-16,-1-13 25 16,6-5 1-16,-6-10-20 15,3 1-34-15,-1-12 76 16</inkml:trace>
  <inkml:trace contextRef="#ctx0" brushRef="#br0" timeOffset="357.9">17469 12015 142 0,'-5'0'99'0,"17"5"-78"0,12 1-18 16,10-4 4-16,9 3 5 15,8-5 12-15,7-5 3 16,16-3 8-16,7-2 19 0,14-4-8 15,1-7 113-15,4-2 195 16,0-2-193-16,-7-1-47 16,-3-3-26-16,2 10-58 15,-2-4-20-15,-2 7-103 16,0 3-163-16,-9 1-506 16,-2-6 721-16</inkml:trace>
  <inkml:trace contextRef="#ctx0" brushRef="#br0" timeOffset="765.53">19512 11313 339 0,'1'13'-3'16,"-2"4"1"-16,-6 14-2 16,-9 3 5-16,-8-2 3 15,-10 11 9-15,-4 4 14 16,-9 6 34-16,-1 5 157 0,4 9 199 15,3-4-262-15,8 11-82 16,6 3-38-16,14 3-35 16,3 5-16-16,14-1 0 15,7 0-3-15,11-6 3 16,6-4 0-16,12-13 4 16,3-4-1-16,19-17-75 15,-5-1-207-15,3-19-196 16,-5-5 369-16,-7-12 87 15</inkml:trace>
  <inkml:trace contextRef="#ctx0" brushRef="#br0" timeOffset="1452.04">19869 11827 210 0,'8'-5'147'16,"3"7"-103"-16,7 4-86 0,6 12 20 15,-7 1 17-15,-4 5 12 16,0 0 6-16,-5 5 29 15,-5 2 17-15,-4 9 391 16,-6 2-121-16,-5 0-110 16,2 4-65-16,0-2-60 15,1-1-36-15,2 7-42 16,1-3-12-16,3 1-4 16,3 0 0-16,0-9 0 15,0 1 0-15,1-14-4 16,1-6-4-16,-1-12 0 15,-1-11 0-15,0-10 0 16,-3-12 2-16,3-19-4 16,0 1 0-16,5-10 2 15,1-3 2-15,1 3 0 16,4 1 2-16,4 12-4 0,-1 5-4 16,7 4-14-16,3 0-6 15,7 14-4-15,2-4-2 16,1 0 14-16,0 7 8 15,-4-4 10-15,-4 5 6 16,3 10 6-16,-8 3 6 16,0 17 0-16,-3 1 4 0,-4 13 0 15,2 6-2-15,-1 6-4 16,2 2 0-16,-4 8 0 16,0 7 2-16,0-3 0 15,-3 5 0-15,-2-6-8 16,-2-13 0-16,-3-15-4 15,1-3-12-15,-4-14-74 16,0-4-51-16,0-7-281 16,-5-7-192-16,-2-26 446 15,2-14 125-15</inkml:trace>
  <inkml:trace contextRef="#ctx0" brushRef="#br0" timeOffset="1750.88">20698 11282 257 0,'21'3'960'16,"7"10"-682"-16,4-3-276 15,18 17-30-15,0 4 14 16,-4 7 12-16,-1 6 2 15,-6 4 0-15,-2 8 0 0,-10 10 6 16,-3 13 4-16,-17 11 26 16,-7 6 8-16,-24 18 12 15,-15 13 0-15,-14 21-20 16,-13 10-14-16,-22 12-76 16,-15 4 817-16,-36 12-627 15</inkml:trace>
  <inkml:trace contextRef="#ctx0" brushRef="#br0" timeOffset="5887.27">21285 11761 0 0,'0'0'0'0,"0"0"0"16,0 0 6-16,0 0 9 15,0 0 2-15,0 0 4 16,0 0 0-16,0 2 1 16,10 6 2-16,11 0 3 0,42 0 4 15,-31-19-4-15,0 1-4 16,8 5-8-16,0 2-3 15,-4 3 0-15,7 3-1 16,-12-3-1-16,3 2-1 16,-2 1-1-16,-6-3-1 0,-6 3-2 15,1-3-1 1,-8 0-1-16,-3 2 0 0,-2 1-2 16,-3-1-1-16,-4 1-17 15,-1-3-21-15,-1-3-73 16,-1 3 78-16</inkml:trace>
  <inkml:trace contextRef="#ctx0" brushRef="#br0" timeOffset="6265.51">21150 12189 186 0,'-14'9'120'0,"17"-4"-126"0,5 2-5 16,10-3 3-16,1 1 4 16,4-5 4-16,1 2 1 15,6 1 8-15,-2-3 8 16,2 0 14-16,4 0 23 15,-2 0 60-15,5 0 423 0,0 0-363 16,7 0-39-16,-7 0-88 16,0 0-16-16,-5-3-19 15,-7 1-4-15,3 2-4 16,-7 0-4-16,-2 0-12 16,-8 2-25-16,-8 1-136 15,7-3-260-15,-5-5-42 16,-5 5 332-16,0-3 101 15</inkml:trace>
  <inkml:trace contextRef="#ctx0" brushRef="#br0" timeOffset="6746.16">22307 10847 245 0,'-21'8'304'16,"11"1"-404"-16,5 7 53 15,-6 7 26-15,8 4 13 16,-8 2 23-16,-6 3 7 0,9-3 9 15,-8 6 35-15,5 6 118 16,3-3 61-16,-3 10-119 16,12 7-50-16,-2 3-35 15,1 8-13-15,3 8-21 16,2 0-7-16,11 14-4 16,-3 4-2-16,-4 8 3 15,-7-1 3-15,-8-2 0 16,-4-3 6-16,-5-2 10 15,-7-4-3-15,-5 3 12 16,-7-8 0-16,-8-1 7 16,5-3 9-16,-2-13-8 15,1-10-5-15,2-11-9 16,1-11-21-16,3-12-111 16,1-6-143-16,2-14-428 0,9-10 560 15,-1-19 97-15</inkml:trace>
  <inkml:trace contextRef="#ctx0" brushRef="#br0" timeOffset="7043.51">21887 11801 138 0,'0'10'128'0,"2"-4"42"16,2-4 85-16,-4-2-377 16,0 0 83-16,24 13 35 15,47 34 4-15,-39-30 10 16,7 2 10-16,1-6 16 16,0-5 138-16,5 0-37 15,-9-3-17-15,-7-5-72 16,-8 0-10-16,-10-5-47 15,-3 2-175-15,-3 2-376 16,1-3 535-16</inkml:trace>
  <inkml:trace contextRef="#ctx0" brushRef="#br0" timeOffset="7402.39">22664 11509 261 0,'-12'9'978'0,"3"4"-770"16,1 8-237-16,1 5-81 16,-1 6-26-16,-9 11 7 15,-3 9-98-15,-9 4 28 16,-1 2 155-16,-4-2 287 15,-1-3 3-15,6-6-60 16,0-2-14-16,8-2-79 16,3 1-29-16,7-1-38 15,12 1-18-15,14-1-14 16,1 0-6-16,13-2-4 16,-3 2-10-16,1-9-58 15,0-7-56-15,4-6-291 16,-5-11-74-16,-7-10 396 15,0-10 32-15,-11-24 50 16</inkml:trace>
  <inkml:trace contextRef="#ctx0" brushRef="#br0" timeOffset="7930.39">22791 11936 192 0,'-3'26'221'16,"-12"8"1175"-16,7 6-1420 15,6-1-24-15,-1 6 42 16,0-2 6-16,1 0 0 16,-1 6-2-16,2-11 2 15,-4-6 2-15,-2-6 12 16,2-2 8-16,-3-14 10 15,2-5 2-15,0-9-13 16,-1-2-8-16,5-15-20 16,2-1-15-16,9-17-33 15,3-4-11-15,8-9-18 16,2-6-6-16,10 2 6 16,-1 5 11-16,-4 6 30 15,-3 4 24-15,-6 13 38 16,-3 5 3-16,-3 10-7 15,-2 8-3-15,0 10-6 0,3 0-2 16,-7 13 0-16,2-1 0 16,2 1 4-1,3 19 7-15,-4 16 11 0,2-5 8 16,-6-4 4-16,3-1-4 16,5-8-8-16,-3-1-10 15,0-11-10-15,4 2-2 0,-4-10-36 16,3-2-38-16,-4-8-203 15,-2-5-524-15,-3-15 605 16,3-14 154-16</inkml:trace>
  <inkml:trace contextRef="#ctx0" brushRef="#br0" timeOffset="8166.02">23199 12015 204 0,'5'18'176'16,"6"3"394"-16,4-4-370 16,2 6-7-16,4-7-37 15,-1-6-32-15,5-2-48 16,3-8-14-16,1-5-14 16,1-3-12-16,-2-5-12 15,-1-5-6-15,-6 1-15 0,-3-1-8 16,-10 2-37-16,-5 3-62 15,-3-1-200-15,-5 4-654 16,-5-9 865-16</inkml:trace>
  <inkml:trace contextRef="#ctx0" brushRef="#br0" timeOffset="8418.02">23653 11514 282 0,'11'21'1185'0,"-5"1"-925"15,4 7-218-15,5 11-50 16,4 8 8-16,-10 9 18 16,0 5 6-16,-3 11 6 15,-8-3 0-15,-7 9 3 16,-3 8-5-16,-17 1-5 15,9 7-13-15,-14-11-77 16,2-7-110-16,4-16 103 16</inkml:trace>
  <inkml:trace contextRef="#ctx0" brushRef="#br0" timeOffset="8998.53">24217 11858 105 0,'-1'4'82'16,"-3"1"-25"-16,4-2-70 0,0-3 0 16,0 0 20-16,0 0 5 15,0 0 10-15,0 0 18 16,2 0 12-16,4 5 58 16,1 0 554-16,-2-5-358 15,14 3-154-15,3-1-30 16,48-7-56-16,-35 0-18 0,2 0-32 15,0-3-9-15,8 7-7 16,5-2 0-16,0-5-2 16,-2 11 1-16,-6-6-17 15,-8-2-28-15,-12 5-66 16,-7-15-52-16,-11 12-194 16,-4-5-362-16,-12-6 543 15,-5-2 142-15</inkml:trace>
  <inkml:trace contextRef="#ctx0" brushRef="#br0" timeOffset="9304.03">24537 11351 174 0,'0'-3'164'0,"5"3"931"16,16 8-1112-16,3 7-25 15,-1 10 5-15,-4 6 5 16,-6 11 4-16,-7 3 37 16,-11 11 109-16,-3 10 17 0,-6 11 57 15,-4 7-30-15,0 7-78 16,-2 6-29-16,0-1-41 15,6 2-31-15,6-9-154 16,8-3 24-16,22 1 43 16</inkml:trace>
  <inkml:trace contextRef="#ctx0" brushRef="#br0" timeOffset="9936.13">22861 12917 119 0,'12'5'94'0,"-11"-5"-56"16,4 3-23-16,-8-1 6 15,1-2 9-15,1 0 28 16,-1 0 146-16,-1 11 446 16,-24 11-376-16,-47 41-94 15,43-34-23-15,2-2-61 16,0 7-19-16,7 11-43 15,1 2-19-15,6 15-18 16,4 8-6-16,1 8 0 16,2 4 2-16,0 10 5 15,0 4 2-15,-3-1 5 0,-3-2 4 16,-11-3 13-16,-2-3 5 16,-7-6 4-16,-6-4-4 15,-7-11-9-15,-1 0-7 16,-11-10-16-16,-7-3-16 15,-11-6-52-15,-4-12-32 16,-9-14-182-16,2-16-105 16,2-39 155-16</inkml:trace>
  <inkml:trace contextRef="#ctx0" brushRef="#br0" timeOffset="10150.61">21728 13690 232 0,'38'16'778'0,"17"-14"-205"16,13 1-437-16,25-8-144 16,8-3 4-16,5-5 4 15,2 0 2-15,-3-1-10 16,-7 1-42-16,-7-3-160 0,-5-2-315 15,-14-4 96-15</inkml:trace>
  <inkml:trace contextRef="#ctx0" brushRef="#br0" timeOffset="10483.35">23392 12999 278 0,'-43'45'1118'16,"-5"-2"-719"-16,2 10-567 15,3 12-20-15,-5 10 139 16,-4 4 39-16,7 6 16 15,7 2 14-15,4-3 23 16,2 4 21-16,-2 4 46 16,3-6 8-16,11-7-23 15,8-5-40-15,20-13-55 16,10-4-48-16,11-14-174 16,10-9-204-16,10-17 120 0</inkml:trace>
  <inkml:trace contextRef="#ctx0" brushRef="#br0" timeOffset="11019.09">23344 13693 386 0,'-15'70'1501'0,"7"-5"-1492"16,4 5-63-16,-1 0 31 16,-2 6 23-16,-2-7 6 15,2-5-2-15,2-16-1 16,2-7 4-16,-2-20 15 16,1-9 11-16,-3-12 11 15,1-9-5-15,1-12-21 16,0-10-15-16,5-12-29 15,5-9-14-15,5-13-29 16,7 4-23-16,6-5-8 16,2 5 18-16,6 12 46 15,-2 6 20-15,-2 12 16 16,-3 6 8-16,1 2 2 16,2 1 4-16,2 6 2 0,-2 3 4 15,-4 8 18-15,-1 5 6 16,-7 8-2-16,2 5-6 15,4 9-18-15,-9 9-4 16,2-4-2-16,-4 7 0 16,1 4 0-16,0-5-3 0,-3 8-5 15,5-5-1-15,-6-9-3 16,12 4 0-16,-6-10-3 16,-2-4-3-16,3-4-43 15,-9-5-57-15,5-6-191 16,0-2-631-16,-2-18 852 15</inkml:trace>
  <inkml:trace contextRef="#ctx0" brushRef="#br0" timeOffset="11274.4">24019 13672 217 0,'7'31'499'16,"2"-28"508"-16,8 2-901 15,7 0-142-15,5 3 16 16,-2 2-36-16,0 2-56 16,2-4-147-16,-6-3-371 15,-6-5 297-15,-5 0 272 16,-12-9 33-16,-7-7-10 0,-6-15 30 15</inkml:trace>
  <inkml:trace contextRef="#ctx0" brushRef="#br0" timeOffset="11698.29">24524 13341 306 0,'20'24'1417'16,"7"1"-913"-16,16-5-506 16,2 6-10-16,-1-3 14 15,-6-6 4-15,-5 4-12 16,-8-3-2-16,-9 0 1 16,-4-2 1-16,-16-2 12 15,-7-1 4-15,-13 0-10 16,-5 1-7-16,-11 7-16 15,-5-3 1-15,-5 4 1 0,0 4 7 16,5 0 7-16,3 3-2 16,17 3 3-16,1-3 2 15,11 1 4-15,5 1 6 16,3-8 1-16,8 4 1 16,13-6-4-16,7 0-1 15,12-7 4-15,2 2 2 0,6-14-1 16,4 1-4-16,-2-11-23 15,-2-5-20-15,-1-1-52 16,-2-10-35-16,-4-7-205 16,-7-9-463-16,-10-18 470 15</inkml:trace>
  <inkml:trace contextRef="#ctx0" brushRef="#br0" timeOffset="11934.08">24827 12993 428 0,'6'51'1709'0,"4"-4"-1303"16,25 15-413-16,13 17-11 15,9 16 18-15,-1 9 5 16,-6 15 1-16,-8 15-1 15,-17 7-29-15,-18 12-22 16,-41 33-71-16,-42 23-366 16,-67 63 306-16</inkml:trace>
  <inkml:trace contextRef="#ctx0" brushRef="#br0" timeOffset="13781.59">11435 11583 196 0,'12'13'158'0,"4"1"351"16,13 10-536-16,6 4 14 15,4 12 59-15,4 6 41 16,4 12 16-16,-4 6-12 16,-11 2 70-16,-6 5-27 15,-10 6 8-15,-10 2-4 0,-4 21-40 16,-7 6-37-16,-14 14-30 16,-10-1-10-16,-6-6-9 15,-6-1-1-15,0-14 1 16,10-8-2-16,5-16 1 15,12-13-4-15,3-20-4 16,3-8-1-16,4-23-1 16,1 0-1-16,3-20-6 15,0-12-6-15,3-25-7 16,7-11-2-16,6-26 0 16,7-10 3-16,12-8 3 15,10-5 4-15,2 2 5 16,2-1 3-16,-4 3 2 15,-8 10 1-15,2 19 0 0,-4 10 0 16,1 19 0-16,1 1 0 16,-2 14 0-16,4 4 0 15,-5 10 1-15,-5 6 5 16,-4 15 3-16,-5 3 5 16,-3 20 4-16,-1 2 1 15,-3 18 1-15,2 9-2 16,-7 20-2-16,-2 6-1 15,-1 7 2-15,-2 4 1 0,-1-8-2 16,6 1 1-16,5-3-5 16,-2-5 0-16,5-6-5 15,-3 1-2-15,0-12-1 16,4-1-2-16,3-13-2 16,-3-8 0-16,0-11-2 15,0-2-5-15,1-14-44 16,-8-10-48-16,9-16-177 15,-1-20-58-15,15-56 107 16</inkml:trace>
  <inkml:trace contextRef="#ctx0" brushRef="#br0" timeOffset="14064.66">12887 12293 299 0,'-12'31'1276'16,"0"-26"-1032"-16,11 4-227 15,15-1-34-15,7-3 1 16,19 3 20-16,7 2 6 16,22-10 0-16,0 0-2 15,5-10 0-15,0-8 1 0,-11-2 2 16,3 0-4-16,-11 4-2 15,-7 2-2-15,-13 6-30 16,-7 3-69-16,-16 5-232 16,-2 1-650-16,-13 3 887 15</inkml:trace>
  <inkml:trace contextRef="#ctx0" brushRef="#br0" timeOffset="14391.45">12892 12970 423 0,'-35'16'1567'0,"20"-11"-1562"0,14 5-34 15,15-2-1-15,9 0 6 16,11-4 11-16,6-4 5 15,10-4 8-15,6-8 2 16,3-2 13-16,-1-4 4 16,-3-3 8-16,-2 0 2 15,3-1-8-15,2-1-2 0,0 3-10 16,2-3-3-16,-4 5-4 16,2 5-2-16,3 4-42 15,-3-2-48-15,-7-2-189 16,-6 0-272-16,-12-5 6 15</inkml:trace>
  <inkml:trace contextRef="#ctx0" brushRef="#br0" timeOffset="14879.74">14198 12268 166 0,'0'35'170'0,"-1"-13"847"16,-3 7-767-16,6 3-210 16,0 5 6-16,-2 0 10 15,0 7-8-15,-2 10-14 0,0 0-7 16,-2 3 10-16,-3 0 5 16,4-1 3-16,-2-8-3 15,5 0-15-15,3-1-7 16,7-7-11-16,6-4-5 15,8-3-4-15,7-7 0 0,9-7-1 16,8-3 1-16,13-14 0 16,-3-7 0-16,6-16 4 15,-1-6 4-15,-7-16 8 16,2-1 6-16,-3-9 11 16,-7 2 2-16,-8-2 4 15,-4-4 0-15,-15-1 0 16,-5-1-3-16,-13 3-6 15,-3-2-2-15,-10 6-5 16,-9-1-5-16,-13-3 2 16,-5 8-2-16,-18 4 0 15,9 27 1 1,22 7-4-16,1 2-3 0,-85-6-10 16,-8 7-12-16,-1 15-51 15,30 0 0-15,8-3 24 16</inkml:trace>
  <inkml:trace contextRef="#ctx0" brushRef="#br0" timeOffset="16964.64">16454 11290 148 0,'-1'0'106'16,"-9"13"-62"-16,2 5-39 0,2 17-8 16,-2 8 3-16,-4 19 5 15,0 3 5-15,-3 14 7 16,1 11 4-16,-2 7 26 15,-1 4 1-15,0 12 93 16,-6-1 297-16,-6 21-311 16,-6 11-17-16,-4 8-44 15,1-1-16-15,1 4-6 16,-2-4 7-16,10-3 25 16,5-7-4-16,8-11-12 15,8-3-6-15,-2-9-20 16,2-4-10-16,-3-19-2 15,-3-9-3-15,-9-16-6 16,-1-8 1-16,-10-10 1 16,-3-9 0-16,-1-11-2 0,-7-8-2 15,-1-14-64-15,-8-10-134 16,-12-22 117-16</inkml:trace>
  <inkml:trace contextRef="#ctx0" brushRef="#br0" timeOffset="17212.8">15263 13092 234 0,'21'5'609'0,"11"-15"-46"15,14-6-496-15,35-6-75 16,7-1 8-16,9 1 10 15,1-4 6-15,-3 5-4 16,-5 2 0-16,-6-2-4 16,-9 0-2-16,-14-1-92 15,-6-6-128-15,-17-2-593 16,-9-2 737-16</inkml:trace>
  <inkml:trace contextRef="#ctx0" brushRef="#br0" timeOffset="17517.2">16474 12542 248 0,'-2'26'1051'16,"-20"-3"-521"-16,4 7-432 15,5 14-104-15,3-1 2 16,-1 15 5-16,-2 6 1 15,2 18-1-15,-2 2 1 0,2-1-1 16,3 4 1-16,-3-5 1 16,4-3 1-16,6-5 1 15,1-5-1-15,16-8-2 16,3-8-4-16,15-8-35 16,3-6-35-16,8-26-190 15,3-5-181-15,0-21-346 16,2-10 658-16,-10-19 95 15</inkml:trace>
  <inkml:trace contextRef="#ctx0" brushRef="#br0" timeOffset="17844.12">16848 13057 126 0,'-41'43'126'0,"-8"-4"48"0,6 6 456 15,0 8-488-15,-2 6 25 16,-2 2-37-16,5 2-16 16,5 5-48-16,2-6-18 15,14-2-24-15,3-6-2 16,12-12-2-16,4-10 2 0,10-12-1 16,5-19-7-16,14-14 6 15,9-12 1-15,7-28 0 16,9-8-3-16,7-18-6 15,-3-3-6-15,5 1-2 16,-4-1-1-16,-17 12 0 16,-6 10-3-16,-15 9-31 15,-11 3-35-15,-8 7-214 16,-6-2-521-16,-2-8 452 16</inkml:trace>
  <inkml:trace contextRef="#ctx0" brushRef="#br0" timeOffset="18096.59">17209 12595 316 0,'16'52'1305'0,"18"9"-1195"0,1 8-70 15,8 7 8-15,-12 2 0 16,-7 9 2-16,-5 3-5 15,-17-1-6-15,1-3-8 16,-19 3-7-16,-14-2-3 16,-25 4-6-16,-13-9-1 0,-14-3-7 15,3-8-16-15,7-15-102 16,6-14-71-16,13-28 80 16</inkml:trace>
  <inkml:trace contextRef="#ctx0" brushRef="#br0" timeOffset="18319.68">17271 13240 324 0,'47'13'1473'15,"1"-5"-1100"-15,15-3-367 16,11 0-6-16,0-5 0 15,-10 0-8-15,-12-4-41 16,-9 3-26-16,-22 1-78 16,-8-3-89-16,-16-2-247 15,-12-3 95-15</inkml:trace>
  <inkml:trace contextRef="#ctx0" brushRef="#br0" timeOffset="18517.32">17260 13841 299 0,'21'53'1384'0,"-5"-30"-975"15,8-7-312-15,21-8-97 16,4-8 5-16,5-8-4 16,3-8 2-16,8-10-57 15,5-9-47-15,-3-15-157 16,2-11-231-16,-6-29 203 15</inkml:trace>
  <inkml:trace contextRef="#ctx0" brushRef="#br0" timeOffset="18833.46">18363 13214 182 0,'12'49'160'0,"-3"-1"481"0,-2 8-169 16,-7 5-196-1,-5 0-65-15,-6 8-73 0,-4 2-33 16,1-7-47-16,1-11-14 16,5-17-16-16,6-15-5 15,5-16-8-15,5-10-3 16,12-16-6-16,4-11 1 16,11-25-1-16,2-4-3 15,3-13-3-15,2 0 0 16,0 0 3-16,-3 5 0 0,-10-1 6 15,-8 13 4-15,-31 6-5 16,-8 6-3-16,-25 14-19 16,-18 4-32-16,-29 16-121 15,-21 11 661-15,-47 22-412 16</inkml:trace>
  <inkml:trace contextRef="#ctx0" brushRef="#br0" timeOffset="19862.08">11244 14928 387 0,'-34'35'1605'0,"18"-17"-1411"15,16 8-176-15,23 7-43 16,6 11 1-16,1 17 18 16,-3 6 0-16,-6 24-5 15,-8 5-3-15,-14 18 2 16,-11 11 0-16,-17 7 9 15,-8-6 4-15,-6-7 5 16,-7-7 2-16,3-12-2 16,10-12 1-16,15-22-6 15,3-16-1-15,19-31-11 16,8-16-9-16,8-28-8 16,11-23-5-16,10-26 9 15,10-18 4-15,9-17 10 16,8-5 1-16,1-12 4 15,-4 1 4-15,-2 6 1 16,-4 9 4-16,5 24 1 0,-9 12 1 16,5 26-2-16,-14 9 1 15,-7 16-4-15,-2 7 2 16,-4 20-1-16,1 8-2 16,-3 21 0-16,-2 8-2 15,-11 22 5-15,4 11 3 16,-9 21 6-16,-1 11 5 15,0 10 5-15,-3-7 1 0,-3-3-4 16,0-6-4 0,2-13-6-16,1-1-2 0,3-25-4 15,3-4 0-15,-4-27-10 16,1-12-20-16,5-16-136 16,-2-17-149-16,2-44 172 15</inkml:trace>
  <inkml:trace contextRef="#ctx0" brushRef="#br0" timeOffset="20174.78">12391 15433 249 0,'53'27'1034'0,"-23"-14"-540"16,17-3-387-16,20-10-98 15,-1 0 4-15,8-7 14 16,-3-4 2-16,-5 1-4 16,-2-3-2-16,2-8-14 0,-3 2 3 15,-8-2-60-15,-10 0-77 16,-26 4-343-16,-13 4-615 16,-22 3 1022-16</inkml:trace>
  <inkml:trace contextRef="#ctx0" brushRef="#br0" timeOffset="20339.07">12545 16109 353 0,'-24'44'1568'0,"25"-22"-1337"15,17-4-182-15,26 0-52 16,7-10-3-16,17-3 6 15,-1-1-1-15,7 0 1 16,2 5 0-16,1-4-5 16,-2 8-19-16,-5 0-74 15,-16 0-54-15,-10 0-275 0,-6-10-790 16,-1-27 1164-16</inkml:trace>
  <inkml:trace contextRef="#ctx0" brushRef="#br0" timeOffset="20566.03">13894 15190 287 0,'-3'61'1382'0,"-13"13"-868"15,3 22-389-15,0 44-128 16,8 29 0-16,-3 45 3 15,-5 13 1-15,-4 12 11 16,-3-3-16-16,8-19 502 16,4-20-379-16</inkml:trace>
  <inkml:trace contextRef="#ctx0" brushRef="#br0" timeOffset="21199.6">16702 14946 287 0,'-45'-18'1186'0,"6"-8"-1002"16,3 9-170-16,2 12-116 16,-5 5-43-16,-1 13-119 15,-2 12-292-15,0 16 403 16,-3 7 126-16,-8 11 40 16,-1 4 47-16,0 9 453 15,-7 4-208-15,7 19-109 16,4 3-52-16,-5 24-58 15,4 13-24-15,2 13-19 16,1 8-10-16,13 6-12 0,12-1-4 16,10-4-7-16,7-1 1 15,3-11-4-15,-2-2-1 16,-3-11 6-16,-7-5 5 16,-9-10 16-16,-8-4 9 15,-18-4 7-15,-8-1-1 16,-24-7-14-16,4-9-8 0,-17-14-16 15,-7-12-4-15,9-27-37 16,-11-12-38-16,10-33-160 16,11-20-175-16,-3-38 208 15</inkml:trace>
  <inkml:trace contextRef="#ctx0" brushRef="#br0" timeOffset="21415.19">15018 16455 220 0,'74'-10'209'0,"24"-4"66"16,18 3-23-16,16-7-77 16,5-3-10-16,12-6-37 15,-6-1-45-15,4-10-41 0,-6 3-18 16,-12-2-16-16,-4-5-44 15,-14-5-191-15,-4-1-630 16,-17 5 787-16</inkml:trace>
  <inkml:trace contextRef="#ctx0" brushRef="#br0" timeOffset="21722.64">17257 15704 228 0,'-50'31'755'16,"-6"3"21"-16,4 1-683 15,-2 10-52-15,-1 15-1 16,-3 1-5-16,-6 14-22 16,1 12-4-16,7 13-1 15,-1 1 1-15,16 11 7 16,8-2 2-16,6 4 2 15,13 6-1-15,9-10-7 16,8-1-1-16,18-17-7 16,6-14-5-16,14-21-38 15,2-9-30-15,8-26-118 0,4-22-171 16,1-32-739-16,1-29 1040 16</inkml:trace>
  <inkml:trace contextRef="#ctx0" brushRef="#br0" timeOffset="21967.29">17509 16275 326 0,'-11'53'1421'0,"-2"8"-1214"16,4 5-123-16,4 16-6 15,-3 5-14-15,-3 9-22 16,-1 4-13-16,4-7-16 15,5-41-7 1,0-4-6-16,3 26-4 0,-8-15-37 16,1-27-29-16,-2-32-90 15,9-12-68-15,0-41-102 16,3-26 129-16</inkml:trace>
  <inkml:trace contextRef="#ctx0" brushRef="#br0" timeOffset="22231.32">17873 15495 363 0,'24'39'1605'0,"10"4"-1268"16,14 14-333-16,12 9-4 15,7 16 2-15,-11-2 2 16,-6 15-1-16,-11 0-1 0,-25 7 2 15,-9 6 2-15,-23 6 6 16,-17 7 2-16,-16-7-1 16,-15 5 1-16,-23-6-7 15,-1-9-8-15,-13-9-62 16,0-12-30-16,18-21-2 16,5-17 40-16</inkml:trace>
  <inkml:trace contextRef="#ctx0" brushRef="#br0" timeOffset="22520.74">18487 16158 222 0,'63'-5'301'0,"0"-8"635"16,25 0-846-16,9 0-10 16,4 5 16-16,0 7-10 15,-9 1-61-15,0 0-12 16,-15 0-4-16,3-4-1 16,-17 0-2-16,-15-4-2 0,-22-2-17 15,-15 2-21-15,-14-2-118 16,-15 1 880-16,-22-7-604 15</inkml:trace>
  <inkml:trace contextRef="#ctx0" brushRef="#br0" timeOffset="22799.84">18474 16883 1471 0,'-11'56'1137'0,"9"-40"-995"16,12-6-132-16,32-2-46 15,16-3 10-15,19-5 26 16,5 4-1-16,8-13-2 0,0 4-1 16,-9-6-4-16,-4-4-13 15,-15 2-23-15,-10-8-12 16,-10-6-31-16,-7-3-22 15,-9-4-55-15,-8-6-59 16,-4-12 786-16,-1-6-482 16</inkml:trace>
  <inkml:trace contextRef="#ctx0" brushRef="#br0" timeOffset="23051.46">19825 15285 412 0,'-1'22'1622'16,"-3"6"-1368"-16,6 41-285 16,6 26-1-16,0 54 25 15,0 25 7-15,-5 49 4 16,-3 17 7-16,-3 35 5 15,-2 20-1-15,-1 11 33 16,4-1-9-16,12-12-1170 16,4-15 398-16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4T10:41:3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3295 15507 0,'-31'0'218,"-31"0"-202,62-31-16,-31 31 16,0 0-1,-31 0 1,-218-31 15,218 31-31,-63 0 31,32 0-31,62 0 0,0 0 16,-125 0 15,94 0-31,31 0 16,-31 31-1,31-31 1,0 0 0,0 0-1,-63 31 17,32 0-17,31-31-15,0 31 0,-125 31 47,125-62-47,31 32 16,-124 123 15,62-155-31,62 62 16,-62 31-1,31-62 1,31 32-1,0-32 1,0 0-16,0 93 31,0-62-15,0 0-16,31 32 16,-31-32-1,31 0-15,31 0 31,-31 0-31,31 0 0,0 0 32,1 32-32,61 30 31,-93-62-15,31 0-1,-31-31-15,63 0 31,-63 1-15,0-1 0,31-31-16,31 31 15,-62 0 1,31-31-16,32 31 16,-1 0-16,-31 0 15,31 0-15,1 0 0,-1 0 16,31 0-16,-30 0 15,30 32-15,0-1 16,1-31-16,-32 0 16,0 31-16,125-31 31,93 62-31,-125-62 31,63 32-15,-31-63-16,279 31 15,-62 0 1,-248-31 0,-1 31-16,94-31 15,-124 31-15,123-31 16,-30 31 0,124 31-1,-248-62-15,-32 31 16,31-31-16,94 31 15,-94-31 1,125 62-16,-125-62 16,32 0-16,30 31 15,32-31-15,-1 32 16,343-32 0,-342 0-16,30 0 15,-92 0-15,61 0 16,312 0-1,-311 0-15,-32 0 16,-61 0-16,-1 0 16,0 0-16,1 0 15,154 0-15,-154-32 16,30 1-16,218-31 16,-31 0-1,94 0 1,-188 31-1,-30 0 1,-32 31-16,32 0 16,0 0-1,30 0 17,157-31-17,-32 0 1,-218 31-16,187 0 15,124 0 1,-93-31 0,-31-1-1,-124 32-15,62 0 16,93-31 0,-187 31-16,94 0 15,93-62 1,-186 31-1,-32 0 1,1 0 0,-32 0 15,-93 0-31,31 0 16,-31-31-1,1 31 1,-1-1-1,-31 1-15,0 0 16,62-31 0,-62 0-16,0 31 15,31-93 1,-31 61 0,0 1-1,0-31 1,0 62-1,0-62-15,-31 93 16,0-62-16,31 31 16,-62-63 15,-1 63-15,32 0-16,-31-31 15,31 62 1,0 0-16,0-31 15,-31 0 1,-32 31 0,1-31-1,31 31-15,-62-31 16,-32 0 0,94 0-16,-156-32 15,-30 1 1,61 0-1,32 62 1,61-31 0,32 31-1,31 0-15,-93 0 16,93 0-16,-63 0 0,63 0 16,-62 0-1,-94 0 1,1 0-1,-32 0 1,125 0-16,-218 0 16,125-31-1,30 31 1,-30-31 0,30 31-1,63 0-15,31 0 16,-32 0-1,1 0-15,-93 0 0,-63-31 32,0-31-17,63 62 1,124 0 0,30 0 15,1 31-16</inkml:trace>
  <inkml:trace contextRef="#ctx0" brushRef="#br0" timeOffset="1493.76">16322 15787 0,'-32'0'31,"1"0"-15,0 0 0,0 0-16,0 0 15,-31 0-15,0 31 0,0 0 16,-1 0-16,-30-31 15,-311 62 1,62 0 0,155 1-16,63-32 15,-125 62-15,63-31 16,93-31-16,-187 31 16,-31 63-1,-187-1 16,281-93-31,-156 62 16,186-31 0,1-31-16,-281 63 15,125-32 1,-186 31 15,372-62-31,1-31 16,93 0-16,0 31 15,30-31-15,-154 31 16,93 0 0,-1-31-1,32 31 1,-62 0 0,93-31-16,-31 32 15,-1-32-15,32 0 16,-31 31-16,0-31 15,31 0-15,0 0 16,0 31 15,0-31-31,-32 0 32,-30 31-17,-93 31 1,-63 31-1,125-31 1,61-31 0,32-31-1,0 63 17,-62-63-17,-31 62 1,-32-31-1,94-31 1,62 31-16,-31-31 16,0 0-1,0 0-15,-249 62 16,93 0 0,125-62-1,0 31 1,0 0 31,0 0-47,31-31 15,-32 63 1,32-63 156,31-32-141</inkml:trace>
  <inkml:trace contextRef="#ctx0" brushRef="#br0" timeOffset="2821.62">7399 15818 0,'31'0'110,"0"0"-110,0 0 15,31 31-15,32 0 16,-1 0-1,93 31-15,1-31 16,-94 32-16,32-32 16,123 31-1,-92-62-15,-63 31 16,187 93 0,-156-93-16,32 31 15,30 32-15,187 30 31,-279-93-31,123 31 16,1 31 0,-1-30-1,-123-32 1,-1 0-16,280 124 16,-218-124-1,156 93-15,-31 1 16,62-1 15,-155-62-15,-63 0-16,-31-31 15,1 1-15,123 61 16,-61-31-16,61 0 16,1 0-1,-94-31 1,-62-31-1,-62 31-15,32-31 16,30 31 0,0-31-16,-31 32 15,0-32 1</inkml:trace>
  <inkml:trace contextRef="#ctx0" brushRef="#br0" timeOffset="7790.89">20767 16346 0,'31'0'187,"1"0"-171,61 0 15,-31 0-31,-31 0 16,31 0-16,-31 0 0,0 0 15,32 0 1,-32 0-16,0 0 15,0 0-15,31 0 0,-62-31 16,62 31 0,31 0-1,-61 0-15,30 0 16,-31 0 0,31 0-1,0 0-15,-31 0 16,31 0-16,249 0 47,-280 0-47,1 0 0,-1 31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91" y="1514768"/>
            <a:ext cx="8541310" cy="5114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0A958A-6B93-4CD3-B051-4E4365A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CSF-LAB2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 </a:t>
            </a:r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Linux 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学号（去掉字母）</a:t>
            </a:r>
            <a:r>
              <a:rPr lang="zh-CN" altLang="en-US" dirty="0"/>
              <a:t>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身份证号（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；静态局部变量</a:t>
            </a:r>
            <a:r>
              <a:rPr lang="en-US" altLang="zh-CN" b="1" dirty="0"/>
              <a:t>z=</a:t>
            </a:r>
            <a:r>
              <a:rPr lang="zh-CN" altLang="en-US" b="1" dirty="0"/>
              <a:t>字符串常量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b="1" dirty="0">
                <a:solidFill>
                  <a:srgbClr val="FF0000"/>
                </a:solidFill>
              </a:rPr>
              <a:t>char </a:t>
            </a:r>
            <a:r>
              <a:rPr lang="en-US" altLang="zh-CN" b="1" dirty="0" err="1">
                <a:solidFill>
                  <a:srgbClr val="FF0000"/>
                </a:solidFill>
              </a:rPr>
              <a:t>cstr</a:t>
            </a:r>
            <a:r>
              <a:rPr lang="en-US" altLang="zh-CN" b="1" dirty="0">
                <a:solidFill>
                  <a:srgbClr val="FF0000"/>
                </a:solidFill>
              </a:rPr>
              <a:t>[100]=“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”; </a:t>
            </a:r>
            <a:r>
              <a:rPr lang="en-US" altLang="zh-CN" dirty="0"/>
              <a:t>char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pstr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  <a:endParaRPr lang="en-US" altLang="zh-CN" dirty="0"/>
          </a:p>
          <a:p>
            <a:pPr lvl="1"/>
            <a:r>
              <a:rPr lang="en-US" altLang="zh-CN" dirty="0"/>
              <a:t>Void main(int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/>
              <a:t>[])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667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源程序的编码：和</a:t>
            </a:r>
            <a:r>
              <a:rPr lang="en-US" altLang="zh-CN" dirty="0">
                <a:latin typeface="黑体" panose="02010609060101010101" pitchFamily="49" charset="-122"/>
              </a:rPr>
              <a:t>OS</a:t>
            </a:r>
            <a:r>
              <a:rPr lang="zh-CN" altLang="en-US" dirty="0">
                <a:latin typeface="黑体" panose="02010609060101010101" pitchFamily="49" charset="-122"/>
              </a:rPr>
              <a:t>、编辑器、编译器相关，</a:t>
            </a:r>
            <a:r>
              <a:rPr lang="en-US" altLang="zh-CN" dirty="0">
                <a:latin typeface="黑体" panose="02010609060101010101" pitchFamily="49" charset="-122"/>
              </a:rPr>
              <a:t>Linux / windows/Mac </a:t>
            </a:r>
            <a:r>
              <a:rPr lang="zh-CN" altLang="en-US" dirty="0">
                <a:latin typeface="黑体" panose="02010609060101010101" pitchFamily="49" charset="-122"/>
              </a:rPr>
              <a:t>下的编码与回车处理不同，所以不同编码在不正确的使用环境下可能有编译以及错误输出。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分析验证：</a:t>
            </a:r>
            <a:r>
              <a:rPr lang="en-US" altLang="zh-CN" dirty="0">
                <a:latin typeface="黑体" panose="02010609060101010101" pitchFamily="49" charset="-122"/>
              </a:rPr>
              <a:t>VS/CB/GCC</a:t>
            </a:r>
            <a:r>
              <a:rPr lang="zh-CN" altLang="en-US" dirty="0">
                <a:latin typeface="黑体" panose="02010609060101010101" pitchFamily="49" charset="-122"/>
              </a:rPr>
              <a:t>下不同源程序编码是怎么处理的？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>
              <a:lnSpc>
                <a:spcPts val="2200"/>
              </a:lnSpc>
            </a:pPr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政治局常委们排的对吗？请你咨询下！！！！！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的输入输出</a:t>
            </a:r>
            <a:r>
              <a:rPr lang="en-US" altLang="zh-CN" sz="2400" dirty="0"/>
              <a:t>read/write</a:t>
            </a:r>
            <a:r>
              <a:rPr lang="zh-CN" altLang="en-US" sz="2400" dirty="0"/>
              <a:t>函数研究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983" y="199897"/>
            <a:ext cx="8253582" cy="762000"/>
          </a:xfrm>
        </p:spPr>
        <p:txBody>
          <a:bodyPr/>
          <a:lstStyle/>
          <a:p>
            <a:r>
              <a:rPr lang="en-US" altLang="zh-CN" sz="2800" dirty="0"/>
              <a:t>9.</a:t>
            </a:r>
            <a:r>
              <a:rPr lang="zh-CN" altLang="en-US" sz="2800" dirty="0"/>
              <a:t>整数表示与运算（</a:t>
            </a:r>
            <a:r>
              <a:rPr lang="en-US" altLang="zh-CN" sz="2800" dirty="0"/>
              <a:t>Linux-X64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983" y="735806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为多少时会出错（错误要处理）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37151" y="2729363"/>
            <a:ext cx="82535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2800" dirty="0"/>
              <a:t>10.</a:t>
            </a:r>
            <a:r>
              <a:rPr lang="zh-CN" altLang="en-US" sz="2800" dirty="0"/>
              <a:t>千年虫</a:t>
            </a:r>
            <a:r>
              <a:rPr lang="en-US" altLang="zh-CN" sz="2800" dirty="0"/>
              <a:t>/</a:t>
            </a:r>
            <a:r>
              <a:rPr lang="zh-CN" altLang="en-US" sz="2800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7151" y="3220029"/>
            <a:ext cx="8594725" cy="339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</a:t>
            </a:r>
            <a:r>
              <a:rPr lang="zh-CN" altLang="en-US" kern="0" dirty="0">
                <a:solidFill>
                  <a:srgbClr val="FF0000"/>
                </a:solidFill>
              </a:rPr>
              <a:t>改不了？用</a:t>
            </a:r>
            <a:r>
              <a:rPr lang="en-US" altLang="zh-CN" kern="0" dirty="0"/>
              <a:t>C</a:t>
            </a:r>
            <a:r>
              <a:rPr lang="zh-CN" altLang="en-US" kern="0" dirty="0"/>
              <a:t>语言中日期时间的设置与读取函数，分析下结构体的数据类型，改下试试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32</a:t>
            </a:r>
            <a:r>
              <a:rPr lang="zh-CN" altLang="en-US" kern="0" dirty="0"/>
              <a:t>位系统计算机</a:t>
            </a:r>
            <a:r>
              <a:rPr lang="en-US" altLang="zh-CN" kern="0" dirty="0" err="1"/>
              <a:t>posix</a:t>
            </a:r>
            <a:r>
              <a:rPr lang="zh-CN" altLang="en-US" kern="0" dirty="0"/>
              <a:t>时间获取与</a:t>
            </a:r>
            <a:r>
              <a:rPr lang="en-US" altLang="zh-CN" kern="0" dirty="0" err="1"/>
              <a:t>int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   </a:t>
            </a:r>
            <a:r>
              <a:rPr lang="en-US" altLang="zh-CN" kern="0" dirty="0"/>
              <a:t>32==》64   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=&gt;long</a:t>
            </a:r>
            <a:r>
              <a:rPr lang="zh-CN" altLang="en-US" kern="0" dirty="0"/>
              <a:t>。早都解决了</a:t>
            </a:r>
            <a:endParaRPr lang="en-US" altLang="zh-CN" kern="0" dirty="0"/>
          </a:p>
          <a:p>
            <a:r>
              <a:rPr lang="en-US" altLang="zh-CN" kern="0" dirty="0"/>
              <a:t>GPS</a:t>
            </a:r>
            <a:r>
              <a:rPr lang="zh-CN" altLang="en-US" kern="0" dirty="0"/>
              <a:t>归</a:t>
            </a:r>
            <a:r>
              <a:rPr lang="en-US" altLang="zh-CN" kern="0" dirty="0"/>
              <a:t>0</a:t>
            </a:r>
            <a:r>
              <a:rPr lang="zh-CN" altLang="en-US" kern="0" dirty="0"/>
              <a:t>问题：</a:t>
            </a:r>
            <a:r>
              <a:rPr lang="en-US" altLang="zh-CN" kern="0" dirty="0"/>
              <a:t>GPS</a:t>
            </a:r>
            <a:r>
              <a:rPr lang="zh-CN" altLang="en-US" kern="0" dirty="0"/>
              <a:t>授时中的周数翻转   </a:t>
            </a:r>
            <a:r>
              <a:rPr lang="en-US" altLang="zh-CN" kern="0" dirty="0"/>
              <a:t>BD(13</a:t>
            </a:r>
            <a:r>
              <a:rPr lang="zh-CN" altLang="en-US" kern="0"/>
              <a:t>位</a:t>
            </a:r>
            <a:r>
              <a:rPr lang="en-US" altLang="zh-CN" kern="0"/>
              <a:t>)</a:t>
            </a:r>
            <a:endParaRPr lang="en-US" altLang="zh-CN" kern="0" dirty="0"/>
          </a:p>
          <a:p>
            <a:pPr lvl="1"/>
            <a:r>
              <a:rPr lang="en-US" altLang="zh-CN" kern="0" dirty="0"/>
              <a:t>GPS</a:t>
            </a:r>
            <a:r>
              <a:rPr lang="zh-CN" altLang="en-US" kern="0" dirty="0"/>
              <a:t>整周计数值</a:t>
            </a:r>
            <a:r>
              <a:rPr lang="en-US" altLang="zh-CN" kern="0" dirty="0"/>
              <a:t>(10b)</a:t>
            </a:r>
            <a:r>
              <a:rPr lang="zh-CN" altLang="en-US" kern="0" dirty="0"/>
              <a:t>于</a:t>
            </a:r>
            <a:r>
              <a:rPr lang="en-US" altLang="zh-CN" kern="0" dirty="0"/>
              <a:t>2019.4.6</a:t>
            </a:r>
            <a:r>
              <a:rPr lang="zh-CN" altLang="en-US" kern="0" dirty="0"/>
              <a:t> </a:t>
            </a:r>
            <a:r>
              <a:rPr lang="en-US" altLang="zh-CN" kern="0" dirty="0"/>
              <a:t>24</a:t>
            </a:r>
            <a:r>
              <a:rPr lang="zh-CN" altLang="en-US" kern="0" dirty="0"/>
              <a:t>点由</a:t>
            </a:r>
            <a:r>
              <a:rPr lang="en-US" altLang="zh-CN" kern="0" dirty="0"/>
              <a:t>1023</a:t>
            </a:r>
            <a:r>
              <a:rPr lang="zh-CN" altLang="en-US" kern="0" dirty="0"/>
              <a:t>变为</a:t>
            </a:r>
            <a:r>
              <a:rPr lang="en-US" altLang="zh-CN" kern="0" dirty="0"/>
              <a:t>0,</a:t>
            </a:r>
            <a:r>
              <a:rPr lang="zh-CN" altLang="en-US" b="0" dirty="0"/>
              <a:t> </a:t>
            </a:r>
            <a:r>
              <a:rPr lang="en-US" altLang="zh-CN" b="0" dirty="0"/>
              <a:t>2038.11.20</a:t>
            </a:r>
            <a:r>
              <a:rPr lang="zh-CN" altLang="en-US" b="0" dirty="0"/>
              <a:t>也会！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54" y="0"/>
            <a:ext cx="3810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en-US" dirty="0">
                <a:solidFill>
                  <a:srgbClr val="FF0000"/>
                </a:solidFill>
              </a:rPr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按步骤写出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进制，（</a:t>
            </a:r>
            <a:r>
              <a:rPr lang="en-US" altLang="zh-CN" sz="2000" dirty="0"/>
              <a:t>10-2</a:t>
            </a:r>
            <a:r>
              <a:rPr lang="zh-CN" altLang="en-US" sz="2000" dirty="0"/>
              <a:t>转换、科学记数、尾数规格化与舍入、阶码表示、</a:t>
            </a:r>
            <a:r>
              <a:rPr lang="en-US" altLang="zh-CN" sz="2000" dirty="0"/>
              <a:t>754</a:t>
            </a:r>
            <a:r>
              <a:rPr lang="zh-CN" altLang="en-US" sz="2000" dirty="0"/>
              <a:t>格式、小端存储格式）编写子程序在内存验证，截图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构造多个</a:t>
            </a:r>
            <a:r>
              <a:rPr lang="en-US" altLang="zh-CN" sz="2000" dirty="0"/>
              <a:t>float</a:t>
            </a:r>
            <a:r>
              <a:rPr lang="zh-CN" altLang="en-US" sz="2000" dirty="0"/>
              <a:t>变量，分别存储</a:t>
            </a:r>
            <a:r>
              <a:rPr lang="en-US" altLang="zh-CN" sz="2000" dirty="0"/>
              <a:t>+0-0</a:t>
            </a:r>
            <a:r>
              <a:rPr lang="zh-CN" altLang="en-US" sz="2000" dirty="0"/>
              <a:t>，最小浮点正数，最大浮点正数、最小正的规格化浮点数、正无穷大、</a:t>
            </a:r>
            <a:r>
              <a:rPr lang="en-US" altLang="zh-CN" sz="2000" dirty="0"/>
              <a:t>Nan,</a:t>
            </a:r>
            <a:r>
              <a:rPr lang="zh-CN" altLang="en-US" sz="2000" dirty="0"/>
              <a:t>并用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最可能精确地打印每个数据（十进制</a:t>
            </a:r>
            <a:r>
              <a:rPr lang="en-US" altLang="zh-CN" sz="2000" dirty="0"/>
              <a:t>/16</a:t>
            </a:r>
            <a:r>
              <a:rPr lang="zh-CN" altLang="en-US" sz="2000" dirty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</a:t>
            </a:r>
            <a:r>
              <a:rPr lang="en-US" altLang="zh-CN" sz="2000" dirty="0"/>
              <a:t>float</a:t>
            </a:r>
            <a:r>
              <a:rPr lang="zh-CN" altLang="en-US" sz="2000" dirty="0"/>
              <a:t>除以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步骤的</a:t>
            </a:r>
            <a:r>
              <a:rPr lang="en-US" altLang="zh-CN" sz="2000" dirty="0"/>
              <a:t>x</a:t>
            </a:r>
            <a:r>
              <a:rPr lang="zh-CN" altLang="en-US" sz="2000" dirty="0"/>
              <a:t>变量，执行 </a:t>
            </a:r>
            <a:r>
              <a:rPr lang="en-US" altLang="zh-CN" sz="2000" dirty="0"/>
              <a:t>x=(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)(float)x </a:t>
            </a:r>
            <a:r>
              <a:rPr lang="zh-CN" altLang="en-US" sz="2000" dirty="0"/>
              <a:t>后结果为多少？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1</a:t>
            </a:r>
            <a:r>
              <a:rPr lang="zh-CN" altLang="en-US" sz="2000" dirty="0"/>
              <a:t>：到底有多少个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可以用 </a:t>
            </a:r>
            <a:r>
              <a:rPr lang="en-US" altLang="zh-CN" sz="2000" dirty="0"/>
              <a:t>float </a:t>
            </a:r>
            <a:r>
              <a:rPr lang="zh-CN" altLang="en-US" sz="2000" dirty="0"/>
              <a:t>精确表示呢？是哪些？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2</a:t>
            </a:r>
            <a:r>
              <a:rPr lang="zh-CN" altLang="en-US" sz="2000" dirty="0"/>
              <a:t>：怎么验证</a:t>
            </a:r>
            <a:r>
              <a:rPr lang="en-US" altLang="zh-CN" sz="2000" dirty="0"/>
              <a:t>float</a:t>
            </a:r>
            <a:r>
              <a:rPr lang="zh-CN" altLang="en-US" sz="2000" dirty="0"/>
              <a:t>采用的向偶数舍入呢？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/>
              <a:t>：人民币</a:t>
            </a:r>
            <a:r>
              <a:rPr lang="en-US" altLang="zh-CN" sz="2000" dirty="0"/>
              <a:t>0.01-0.99</a:t>
            </a:r>
            <a:r>
              <a:rPr lang="zh-CN" altLang="en-US" sz="2000" dirty="0"/>
              <a:t>元之间的十进制数，有多少个可用</a:t>
            </a:r>
            <a:r>
              <a:rPr lang="en-US" altLang="zh-CN" sz="2000" dirty="0"/>
              <a:t>float</a:t>
            </a:r>
            <a:r>
              <a:rPr lang="zh-CN" altLang="en-US" sz="2000" dirty="0"/>
              <a:t>精确表示？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12.</a:t>
            </a:r>
            <a:r>
              <a:rPr lang="zh-CN" altLang="en-US" dirty="0">
                <a:solidFill>
                  <a:srgbClr val="FF0000"/>
                </a:solidFill>
              </a:rPr>
              <a:t>探讨：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的最大密度区域范围及其密度，最小密度区域及其密度（表示的浮点个数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区域长度）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锱铢必究的微观世界：能够区别最小的变化是多少？用十进制表示这个变化是多少（十进制科学记数法）？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心系宇宙的宏观世界：那心得有多粗呢？十进制科学记数法呢？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讨论：怎么比较两个浮点数的大小呢？（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ABS/C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-CPP(all)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186782" cy="762000"/>
          </a:xfrm>
        </p:spPr>
        <p:txBody>
          <a:bodyPr/>
          <a:lstStyle/>
          <a:p>
            <a:r>
              <a:rPr lang="zh-CN" altLang="en-US" dirty="0"/>
              <a:t>舍尾平衡的讨论：当一天税务局长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371600"/>
            <a:ext cx="6553199" cy="3352800"/>
          </a:xfrm>
        </p:spPr>
        <p:txBody>
          <a:bodyPr/>
          <a:lstStyle/>
          <a:p>
            <a:r>
              <a:rPr lang="zh-CN" altLang="en-US" dirty="0"/>
              <a:t>全国税收是从一个个单位</a:t>
            </a:r>
            <a:r>
              <a:rPr lang="en-US" altLang="zh-CN" dirty="0"/>
              <a:t>/</a:t>
            </a:r>
            <a:r>
              <a:rPr lang="zh-CN" altLang="en-US" dirty="0"/>
              <a:t>个人的每一笔消费</a:t>
            </a:r>
            <a:r>
              <a:rPr lang="en-US" altLang="zh-CN" dirty="0"/>
              <a:t>/</a:t>
            </a:r>
            <a:r>
              <a:rPr lang="zh-CN" altLang="en-US" dirty="0"/>
              <a:t>营收等计算出来的。各类税款数据有平均也有汇总！</a:t>
            </a:r>
            <a:endParaRPr lang="en-US" altLang="zh-CN" dirty="0"/>
          </a:p>
          <a:p>
            <a:r>
              <a:rPr lang="zh-CN" altLang="en-US" dirty="0"/>
              <a:t>不同时间段、不同行业、不同县市、省、国家级的统计口径不同，最后的统计数据也不一样，经常出现分项数据的和与总数不一致的情况。</a:t>
            </a:r>
            <a:endParaRPr lang="en-US" altLang="zh-CN" dirty="0"/>
          </a:p>
          <a:p>
            <a:r>
              <a:rPr lang="zh-CN" altLang="en-US" dirty="0"/>
              <a:t>浮点数的二进制表示，导致有精度问题。浮点数据的密度不同，也导致数据的误差。</a:t>
            </a:r>
            <a:endParaRPr lang="en-US" altLang="zh-CN" dirty="0"/>
          </a:p>
          <a:p>
            <a:r>
              <a:rPr lang="zh-CN" altLang="en-US" dirty="0"/>
              <a:t>不要找借口、不要推脱！</a:t>
            </a:r>
            <a:endParaRPr lang="en-US" altLang="zh-CN" dirty="0"/>
          </a:p>
          <a:p>
            <a:r>
              <a:rPr lang="zh-CN" altLang="en-US" dirty="0"/>
              <a:t>设计一套完美的舍尾平衡算法吧（怎么计算都不错）</a:t>
            </a:r>
            <a:endParaRPr lang="en-US" altLang="zh-CN" dirty="0"/>
          </a:p>
          <a:p>
            <a:r>
              <a:rPr lang="en-US" altLang="zh-CN" dirty="0"/>
              <a:t>………………………………………………………………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2638F-4485-431B-A8E3-7F8A45A8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7" y="1516583"/>
            <a:ext cx="228359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9C768-968E-43A6-A87D-5F1C44FE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26" y="5181600"/>
            <a:ext cx="2138818" cy="1205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97FF0-7BB9-4682-8887-15760D24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06" y="3196478"/>
            <a:ext cx="226717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 （</a:t>
            </a:r>
            <a:r>
              <a:rPr lang="en-US" altLang="zh-CN" dirty="0"/>
              <a:t>linux-x64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-10.1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的最大密度区域范围及其密度，最小密度区域及其密度（表示的浮点数个数</a:t>
            </a:r>
            <a:r>
              <a:rPr lang="en-US" altLang="zh-CN" dirty="0"/>
              <a:t>/</a:t>
            </a:r>
            <a:r>
              <a:rPr lang="zh-CN" altLang="en-US" dirty="0"/>
              <a:t>区域长度）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90BC578-D527-4709-BA19-E15286B6D0EA}"/>
                  </a:ext>
                </a:extLst>
              </p14:cNvPr>
              <p14:cNvContentPartPr/>
              <p14:nvPr/>
            </p14:nvContentPartPr>
            <p14:xfrm>
              <a:off x="3974400" y="3776400"/>
              <a:ext cx="5084640" cy="2727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90BC578-D527-4709-BA19-E15286B6D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5040" y="3767040"/>
                <a:ext cx="5103360" cy="27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的切换（</a:t>
            </a:r>
            <a:r>
              <a:rPr lang="en-US" altLang="zh-CN" dirty="0"/>
              <a:t>CB</a:t>
            </a:r>
            <a:r>
              <a:rPr lang="zh-CN" altLang="en-US" dirty="0"/>
              <a:t>会傻哭你）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4D01198-47A5-4A39-BA70-2F8EDA43C145}"/>
                  </a:ext>
                </a:extLst>
              </p14:cNvPr>
              <p14:cNvContentPartPr/>
              <p14:nvPr/>
            </p14:nvContentPartPr>
            <p14:xfrm>
              <a:off x="492480" y="5560200"/>
              <a:ext cx="7521480" cy="1096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4D01198-47A5-4A39-BA70-2F8EDA43C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120" y="5550840"/>
                <a:ext cx="7540200" cy="11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 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Pages>0</Pages>
  <Words>2763</Words>
  <Characters>0</Characters>
  <Application>Microsoft Office PowerPoint</Application>
  <PresentationFormat>全屏显示(4:3)</PresentationFormat>
  <Lines>0</Lines>
  <Paragraphs>202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CSF-LAB2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PowerPoint 演示文稿</vt:lpstr>
      <vt:lpstr>PowerPoint 演示文稿</vt:lpstr>
      <vt:lpstr>8.数据变换与输入输出</vt:lpstr>
      <vt:lpstr>9.整数表示与运算（Linux-X64）</vt:lpstr>
      <vt:lpstr>11.浮点数据的表示与运算</vt:lpstr>
      <vt:lpstr>舍尾平衡的讨论：当一天税务局长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周 凡</cp:lastModifiedBy>
  <cp:revision>350</cp:revision>
  <cp:lastPrinted>2012-09-05T04:08:39Z</cp:lastPrinted>
  <dcterms:created xsi:type="dcterms:W3CDTF">2012-09-06T15:16:51Z</dcterms:created>
  <dcterms:modified xsi:type="dcterms:W3CDTF">2021-03-31T09:12:38Z</dcterms:modified>
</cp:coreProperties>
</file>