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E4274-04C2-41E9-A7C0-5CE41741B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67E9F-26D4-4E4D-8F6A-3AF29559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87EAC-F5A0-49E7-97D1-1C4CF44E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28C05-1385-4A2D-8E75-751D2120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25883-7DB6-495B-B4BB-5D161289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7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D717-DDF3-4CD1-AE5E-77A7DCBF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55057-FCA2-4CE7-BB44-E82074C7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075EE-AFA5-4DE9-98D3-1B61694C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BDE7F-CC9A-4D95-93D3-4E7D82DC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F7003-2C38-4CBD-9C4A-B0901D9B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7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E5E4F-0569-42E5-B65D-C7872987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920CFF-D97C-4BD2-8697-55974A125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C6E7A-706D-42C2-BFFB-6A071364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0BCE0-75AD-4F46-9B61-465074B6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373AE-372D-4962-A35B-AF9C3C14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6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28CA4-293C-4FBB-9AB9-3948A462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F165D-EE43-4CBA-998B-385E5156A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87BD7-12E1-428D-B2DD-AB478139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06A1C-6013-4807-A30C-8477ED5E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20B57-A021-4B9F-9D6D-B62C3B3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03796-78FB-485D-86FB-A2B3D4BC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9C6C4-BD19-4809-BE7C-60382902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F9B5F-B09C-4EA9-AEEE-2869BDCA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EE01D-F2E9-45EA-BDED-1FFF25BF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A4312-B1E2-4B13-A673-63A81B11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5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850A6-04F3-4602-9BB4-BCCDEA21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E4770-6104-4F3C-B204-5DAC862C6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A0FFE-4BD2-47D2-A9D0-F913BF52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D2419-9339-4895-9C83-4605DFE8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D4022-5418-4351-90C1-3093D7A2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1104D-47D0-496D-A61B-E0630BD3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0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8BD8-BAAD-4223-871D-49C986CE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FCEBA-4C78-4ACF-BBB0-9EE16FAA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A053C-FF31-47AC-B3E0-CC95FA823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E50F5C-6BAA-4A56-8B18-CF0B1537C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868DF2-B0AD-41C0-BD73-9B1724A57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D624D6-3FF2-45CA-8B63-AEF5766B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BC4E8D-06A6-48B2-AA97-24B0DC34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C913FD-7B7C-4217-9961-E7CA2F45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9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CE0D7-2835-4D3C-AE20-A36BC23C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29875-7ADE-4846-BBE0-C0EDE681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81A6FC-6095-481B-9CFA-5A6658AC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B776D6-CDF1-4964-844C-B1F9D272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5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9FF594-9BCC-4765-9AEB-D69E4094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1778DF-F5E1-4575-9F22-2BA56F20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11D74-9C43-40BC-8C1A-116A867B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1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E13B0-E3E8-4203-803B-15491642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E4B6D-632D-46DD-9E63-7F4A6175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1F221-FF5F-483C-8833-37BD4581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42D53-13A5-43CD-BBE7-713B9B33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CC719-AFA0-4DC2-8ACB-3ADD5ACC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43D4E-0CC0-498E-8D94-91AD024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8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DA906-F3F8-40CC-B539-031BC03C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AEE6B-1575-4101-967E-992A8590C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7A962-9AC5-4EE0-A585-A361B060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8E065-8106-4113-AFB2-665A8EA3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EDD82-7DF1-4C3E-AB23-B9D6C5A2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E786A-2947-4068-964A-DDA07BDC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3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70AD71-B31A-46A7-AC3D-E9432852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65BA8-14FC-466D-9838-A52654AA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83E08-44B2-4906-9112-E2DB0693B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A32A-B33D-4257-90DA-F931A154582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ADF3A-5A49-47CD-B8F8-DF3A5052E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F8735-D17B-40B1-BB32-A4FC74261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910C-8BF7-4721-918A-64A203200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9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6C16A0A-2396-4F94-BDF7-55DC581F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15666"/>
              </p:ext>
            </p:extLst>
          </p:nvPr>
        </p:nvGraphicFramePr>
        <p:xfrm>
          <a:off x="4061336" y="1224280"/>
          <a:ext cx="4249544" cy="49834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249544">
                  <a:extLst>
                    <a:ext uri="{9D8B030D-6E8A-4147-A177-3AD203B41FA5}">
                      <a16:colId xmlns:a16="http://schemas.microsoft.com/office/drawing/2014/main" val="18141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内核内存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用户栈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（运行时创建）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36074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6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共享库的内存映射区域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5996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运行时堆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（由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malloc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写段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.data, .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bss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3183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只读代码段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.text, .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rodata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74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10602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510D0A-A94F-4D70-8EC2-322B036C34D3}"/>
              </a:ext>
            </a:extLst>
          </p:cNvPr>
          <p:cNvCxnSpPr/>
          <p:nvPr/>
        </p:nvCxnSpPr>
        <p:spPr>
          <a:xfrm flipV="1">
            <a:off x="8554720" y="1224280"/>
            <a:ext cx="0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7249ED-B097-4EF6-A331-787EAA77B6D6}"/>
              </a:ext>
            </a:extLst>
          </p:cNvPr>
          <p:cNvCxnSpPr>
            <a:cxnSpLocks/>
          </p:cNvCxnSpPr>
          <p:nvPr/>
        </p:nvCxnSpPr>
        <p:spPr>
          <a:xfrm flipV="1">
            <a:off x="6096000" y="2621280"/>
            <a:ext cx="0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CB8242-513A-4F83-82C6-FFCA5DD9B6B6}"/>
              </a:ext>
            </a:extLst>
          </p:cNvPr>
          <p:cNvCxnSpPr>
            <a:cxnSpLocks/>
          </p:cNvCxnSpPr>
          <p:nvPr/>
        </p:nvCxnSpPr>
        <p:spPr>
          <a:xfrm flipV="1">
            <a:off x="6096000" y="3675380"/>
            <a:ext cx="0" cy="2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CC46B4-6261-47B4-9B74-F9998C045685}"/>
              </a:ext>
            </a:extLst>
          </p:cNvPr>
          <p:cNvCxnSpPr>
            <a:cxnSpLocks/>
          </p:cNvCxnSpPr>
          <p:nvPr/>
        </p:nvCxnSpPr>
        <p:spPr>
          <a:xfrm>
            <a:off x="6096000" y="2225040"/>
            <a:ext cx="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CFD1B15-B5D1-4895-8F74-C9F8D26DB3F6}"/>
              </a:ext>
            </a:extLst>
          </p:cNvPr>
          <p:cNvCxnSpPr>
            <a:cxnSpLocks/>
          </p:cNvCxnSpPr>
          <p:nvPr/>
        </p:nvCxnSpPr>
        <p:spPr>
          <a:xfrm flipH="1">
            <a:off x="8397240" y="2225040"/>
            <a:ext cx="31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BD19204-F864-4C73-9D1A-E7D2935F27F5}"/>
              </a:ext>
            </a:extLst>
          </p:cNvPr>
          <p:cNvSpPr txBox="1"/>
          <p:nvPr/>
        </p:nvSpPr>
        <p:spPr>
          <a:xfrm>
            <a:off x="8712200" y="1102072"/>
            <a:ext cx="188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对用户代码不可见的内存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C36235-4C4F-4EF5-BDAC-16CE37F658E9}"/>
              </a:ext>
            </a:extLst>
          </p:cNvPr>
          <p:cNvSpPr txBox="1"/>
          <p:nvPr/>
        </p:nvSpPr>
        <p:spPr>
          <a:xfrm>
            <a:off x="8712200" y="2003326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（栈指针）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B7AE92-48B5-4B51-8816-B85118D6928D}"/>
              </a:ext>
            </a:extLst>
          </p:cNvPr>
          <p:cNvSpPr txBox="1"/>
          <p:nvPr/>
        </p:nvSpPr>
        <p:spPr>
          <a:xfrm>
            <a:off x="2971552" y="5620286"/>
            <a:ext cx="1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0x400000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953810-9220-45FA-B46E-8FA19D75942B}"/>
              </a:ext>
            </a:extLst>
          </p:cNvPr>
          <p:cNvSpPr txBox="1"/>
          <p:nvPr/>
        </p:nvSpPr>
        <p:spPr>
          <a:xfrm>
            <a:off x="3686500" y="5958840"/>
            <a:ext cx="28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FC9FB1-72EB-4DCC-B912-173505892943}"/>
              </a:ext>
            </a:extLst>
          </p:cNvPr>
          <p:cNvCxnSpPr>
            <a:cxnSpLocks/>
          </p:cNvCxnSpPr>
          <p:nvPr/>
        </p:nvCxnSpPr>
        <p:spPr>
          <a:xfrm flipH="1">
            <a:off x="8397240" y="3974197"/>
            <a:ext cx="31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A18AF54-00D4-4DD3-BC09-269AEEEDFAB5}"/>
              </a:ext>
            </a:extLst>
          </p:cNvPr>
          <p:cNvSpPr txBox="1"/>
          <p:nvPr/>
        </p:nvSpPr>
        <p:spPr>
          <a:xfrm>
            <a:off x="8712200" y="3752483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brk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F203047A-2FE3-4A50-93F2-61BA57056789}"/>
              </a:ext>
            </a:extLst>
          </p:cNvPr>
          <p:cNvSpPr/>
          <p:nvPr/>
        </p:nvSpPr>
        <p:spPr>
          <a:xfrm>
            <a:off x="8397240" y="4572189"/>
            <a:ext cx="314960" cy="1217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5AABD32-1780-4644-9402-B5C27F741D6C}"/>
              </a:ext>
            </a:extLst>
          </p:cNvPr>
          <p:cNvSpPr txBox="1"/>
          <p:nvPr/>
        </p:nvSpPr>
        <p:spPr>
          <a:xfrm>
            <a:off x="8798560" y="5011599"/>
            <a:ext cx="208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从可执行文件中加载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C14EFAA-6DC6-4BA3-B24C-02E5E4353958}"/>
              </a:ext>
            </a:extLst>
          </p:cNvPr>
          <p:cNvGrpSpPr/>
          <p:nvPr/>
        </p:nvGrpSpPr>
        <p:grpSpPr>
          <a:xfrm>
            <a:off x="3404560" y="1355546"/>
            <a:ext cx="1976120" cy="418188"/>
            <a:chOff x="2595880" y="1315729"/>
            <a:chExt cx="1976120" cy="41818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F64519-7541-48A8-9A53-29EA590225BA}"/>
                </a:ext>
              </a:extLst>
            </p:cNvPr>
            <p:cNvSpPr txBox="1"/>
            <p:nvPr/>
          </p:nvSpPr>
          <p:spPr>
            <a:xfrm>
              <a:off x="2595880" y="1395363"/>
              <a:ext cx="1889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   - 1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CE70129-6DAB-4BC4-A158-BB69C826BCB9}"/>
                </a:ext>
              </a:extLst>
            </p:cNvPr>
            <p:cNvSpPr txBox="1"/>
            <p:nvPr/>
          </p:nvSpPr>
          <p:spPr>
            <a:xfrm>
              <a:off x="2682240" y="1315729"/>
              <a:ext cx="18897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5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8B959E"/>
      </a:dk1>
      <a:lt1>
        <a:sysClr val="window" lastClr="3F424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凡</dc:creator>
  <cp:lastModifiedBy>周 凡</cp:lastModifiedBy>
  <cp:revision>3</cp:revision>
  <dcterms:created xsi:type="dcterms:W3CDTF">2021-05-20T11:23:28Z</dcterms:created>
  <dcterms:modified xsi:type="dcterms:W3CDTF">2021-05-20T11:33:41Z</dcterms:modified>
</cp:coreProperties>
</file>