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A55E9-390B-4C38-9929-1CA73E38BB37}" type="doc">
      <dgm:prSet loTypeId="urn:microsoft.com/office/officeart/2005/8/layout/pyramid1" loCatId="pyramid" qsTypeId="urn:microsoft.com/office/officeart/2005/8/quickstyle/simple1" qsCatId="simple" csTypeId="urn:microsoft.com/office/officeart/2005/8/colors/accent1_5" csCatId="accent1" phldr="1"/>
      <dgm:spPr/>
    </dgm:pt>
    <dgm:pt modelId="{E1FE3BC1-571A-444A-88C6-3D9749BABE96}">
      <dgm:prSet phldrT="[文本]" custT="1"/>
      <dgm:spPr/>
      <dgm:t>
        <a:bodyPr/>
        <a:lstStyle/>
        <a:p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L0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：寄存器</a:t>
          </a:r>
        </a:p>
      </dgm:t>
    </dgm:pt>
    <dgm:pt modelId="{FD00BF2D-32CF-43E0-871D-4217B9069262}" type="parTrans" cxnId="{D14D50D6-31DC-42EB-99E9-6783CA9DE4A7}">
      <dgm:prSet/>
      <dgm:spPr/>
      <dgm:t>
        <a:bodyPr/>
        <a:lstStyle/>
        <a:p>
          <a:endParaRPr lang="zh-CN" altLang="en-US"/>
        </a:p>
      </dgm:t>
    </dgm:pt>
    <dgm:pt modelId="{CD2D459C-3052-40B2-9FFF-819C525CD117}" type="sibTrans" cxnId="{D14D50D6-31DC-42EB-99E9-6783CA9DE4A7}">
      <dgm:prSet/>
      <dgm:spPr/>
      <dgm:t>
        <a:bodyPr/>
        <a:lstStyle/>
        <a:p>
          <a:endParaRPr lang="zh-CN" altLang="en-US"/>
        </a:p>
      </dgm:t>
    </dgm:pt>
    <dgm:pt modelId="{16A4AE16-D51B-4052-A9EA-ED419B1C9481}">
      <dgm:prSet phldrT="[文本]" custT="1"/>
      <dgm:spPr/>
      <dgm:t>
        <a:bodyPr/>
        <a:lstStyle/>
        <a:p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L1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：高速缓存（</a:t>
          </a:r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SRAM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gm:t>
    </dgm:pt>
    <dgm:pt modelId="{C867909A-0B4D-4E3A-B808-F1589472E8D8}" type="parTrans" cxnId="{47B58644-E638-4479-8835-9092D9C10882}">
      <dgm:prSet/>
      <dgm:spPr/>
      <dgm:t>
        <a:bodyPr/>
        <a:lstStyle/>
        <a:p>
          <a:endParaRPr lang="zh-CN" altLang="en-US"/>
        </a:p>
      </dgm:t>
    </dgm:pt>
    <dgm:pt modelId="{2D9B6F9F-D499-432E-8F29-5CA85E0EBB7A}" type="sibTrans" cxnId="{47B58644-E638-4479-8835-9092D9C10882}">
      <dgm:prSet/>
      <dgm:spPr/>
      <dgm:t>
        <a:bodyPr/>
        <a:lstStyle/>
        <a:p>
          <a:endParaRPr lang="zh-CN" altLang="en-US"/>
        </a:p>
      </dgm:t>
    </dgm:pt>
    <dgm:pt modelId="{2EF4C308-BBE6-4374-8E6C-A0AAD1A8749B}">
      <dgm:prSet phldrT="[文本]" custT="1"/>
      <dgm:spPr/>
      <dgm:t>
        <a:bodyPr/>
        <a:lstStyle/>
        <a:p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L2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：高速缓存（</a:t>
          </a:r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SRAM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gm:t>
    </dgm:pt>
    <dgm:pt modelId="{0946C045-94D1-405E-9391-2634E2D46971}" type="parTrans" cxnId="{027985F6-C15E-455B-997E-1480D8423D4B}">
      <dgm:prSet/>
      <dgm:spPr/>
      <dgm:t>
        <a:bodyPr/>
        <a:lstStyle/>
        <a:p>
          <a:endParaRPr lang="zh-CN" altLang="en-US"/>
        </a:p>
      </dgm:t>
    </dgm:pt>
    <dgm:pt modelId="{7E93138C-CB8A-4A45-B583-1EA34711D457}" type="sibTrans" cxnId="{027985F6-C15E-455B-997E-1480D8423D4B}">
      <dgm:prSet/>
      <dgm:spPr/>
      <dgm:t>
        <a:bodyPr/>
        <a:lstStyle/>
        <a:p>
          <a:endParaRPr lang="zh-CN" altLang="en-US"/>
        </a:p>
      </dgm:t>
    </dgm:pt>
    <dgm:pt modelId="{E99419A5-9FAB-4971-95B6-54FFD115C0E7}">
      <dgm:prSet phldrT="[文本]" custT="1"/>
      <dgm:spPr/>
      <dgm:t>
        <a:bodyPr/>
        <a:lstStyle/>
        <a:p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L3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：高速缓存（</a:t>
          </a:r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SRAM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gm:t>
    </dgm:pt>
    <dgm:pt modelId="{5EA4C03D-D706-4E7D-A20E-890E5995DC96}" type="parTrans" cxnId="{98455EC4-B3BD-4A9C-9928-01507CB596BC}">
      <dgm:prSet/>
      <dgm:spPr/>
      <dgm:t>
        <a:bodyPr/>
        <a:lstStyle/>
        <a:p>
          <a:endParaRPr lang="zh-CN" altLang="en-US"/>
        </a:p>
      </dgm:t>
    </dgm:pt>
    <dgm:pt modelId="{8AFDA7CA-5E18-4918-A0BA-7C5C5B79DDA8}" type="sibTrans" cxnId="{98455EC4-B3BD-4A9C-9928-01507CB596BC}">
      <dgm:prSet/>
      <dgm:spPr/>
      <dgm:t>
        <a:bodyPr/>
        <a:lstStyle/>
        <a:p>
          <a:endParaRPr lang="zh-CN" altLang="en-US"/>
        </a:p>
      </dgm:t>
    </dgm:pt>
    <dgm:pt modelId="{313E7265-214B-49CE-925E-F0A962EB3A6D}">
      <dgm:prSet phldrT="[文本]" custT="1"/>
      <dgm:spPr/>
      <dgm:t>
        <a:bodyPr/>
        <a:lstStyle/>
        <a:p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L4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：主存（</a:t>
          </a:r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DRAM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gm:t>
    </dgm:pt>
    <dgm:pt modelId="{94D82127-5DD7-4502-A92E-8F5A0A798EDE}" type="parTrans" cxnId="{4BE26903-95C3-4F86-8748-58CF0ECD377F}">
      <dgm:prSet/>
      <dgm:spPr/>
      <dgm:t>
        <a:bodyPr/>
        <a:lstStyle/>
        <a:p>
          <a:endParaRPr lang="zh-CN" altLang="en-US"/>
        </a:p>
      </dgm:t>
    </dgm:pt>
    <dgm:pt modelId="{C7ADB899-DA59-41E0-B40C-693954B5E067}" type="sibTrans" cxnId="{4BE26903-95C3-4F86-8748-58CF0ECD377F}">
      <dgm:prSet/>
      <dgm:spPr/>
      <dgm:t>
        <a:bodyPr/>
        <a:lstStyle/>
        <a:p>
          <a:endParaRPr lang="zh-CN" altLang="en-US"/>
        </a:p>
      </dgm:t>
    </dgm:pt>
    <dgm:pt modelId="{C35F34BA-FA91-4E8D-986A-9BF5BEFEBDD2}">
      <dgm:prSet phldrT="[文本]" custT="1"/>
      <dgm:spPr/>
      <dgm:t>
        <a:bodyPr/>
        <a:lstStyle/>
        <a:p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L5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：本地二级存储（本地磁盘）</a:t>
          </a:r>
        </a:p>
      </dgm:t>
    </dgm:pt>
    <dgm:pt modelId="{76D006FD-1A39-4645-9192-AAD04ED0CE11}" type="parTrans" cxnId="{D8A67E5D-57CD-43D1-9438-04F921B90D42}">
      <dgm:prSet/>
      <dgm:spPr/>
      <dgm:t>
        <a:bodyPr/>
        <a:lstStyle/>
        <a:p>
          <a:endParaRPr lang="zh-CN" altLang="en-US"/>
        </a:p>
      </dgm:t>
    </dgm:pt>
    <dgm:pt modelId="{5AB7F09C-701A-4B57-86AA-0B8FF984BED5}" type="sibTrans" cxnId="{D8A67E5D-57CD-43D1-9438-04F921B90D42}">
      <dgm:prSet/>
      <dgm:spPr/>
      <dgm:t>
        <a:bodyPr/>
        <a:lstStyle/>
        <a:p>
          <a:endParaRPr lang="zh-CN" altLang="en-US"/>
        </a:p>
      </dgm:t>
    </dgm:pt>
    <dgm:pt modelId="{C24DB152-DDCD-4907-A470-8AE57410620A}">
      <dgm:prSet phldrT="[文本]" custT="1"/>
      <dgm:spPr/>
      <dgm:t>
        <a:bodyPr/>
        <a:lstStyle/>
        <a:p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L6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：远程二级存储（分布式文件系统、</a:t>
          </a:r>
          <a:r>
            <a: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Web</a:t>
          </a:r>
          <a:r>
            <a: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服务器）</a:t>
          </a:r>
        </a:p>
      </dgm:t>
    </dgm:pt>
    <dgm:pt modelId="{C9F8898B-BC14-4AF1-AAAB-C1FE1E294974}" type="parTrans" cxnId="{6D941416-D491-4B17-9FA6-2A04CE5622DA}">
      <dgm:prSet/>
      <dgm:spPr/>
      <dgm:t>
        <a:bodyPr/>
        <a:lstStyle/>
        <a:p>
          <a:endParaRPr lang="zh-CN" altLang="en-US"/>
        </a:p>
      </dgm:t>
    </dgm:pt>
    <dgm:pt modelId="{011CB3B7-E1B0-4E07-80BE-FF4288D77A41}" type="sibTrans" cxnId="{6D941416-D491-4B17-9FA6-2A04CE5622DA}">
      <dgm:prSet/>
      <dgm:spPr/>
      <dgm:t>
        <a:bodyPr/>
        <a:lstStyle/>
        <a:p>
          <a:endParaRPr lang="zh-CN" altLang="en-US"/>
        </a:p>
      </dgm:t>
    </dgm:pt>
    <dgm:pt modelId="{BE73242E-A31B-4F2D-A0D8-D9E6F2B4060D}" type="pres">
      <dgm:prSet presAssocID="{1BFA55E9-390B-4C38-9929-1CA73E38BB37}" presName="Name0" presStyleCnt="0">
        <dgm:presLayoutVars>
          <dgm:dir/>
          <dgm:animLvl val="lvl"/>
          <dgm:resizeHandles val="exact"/>
        </dgm:presLayoutVars>
      </dgm:prSet>
      <dgm:spPr/>
    </dgm:pt>
    <dgm:pt modelId="{A7CB1A49-9A65-4638-A599-915948097911}" type="pres">
      <dgm:prSet presAssocID="{E1FE3BC1-571A-444A-88C6-3D9749BABE96}" presName="Name8" presStyleCnt="0"/>
      <dgm:spPr/>
    </dgm:pt>
    <dgm:pt modelId="{94CF5CEF-7BA5-4DE3-AF2B-371732A15BF1}" type="pres">
      <dgm:prSet presAssocID="{E1FE3BC1-571A-444A-88C6-3D9749BABE96}" presName="level" presStyleLbl="node1" presStyleIdx="0" presStyleCnt="7">
        <dgm:presLayoutVars>
          <dgm:chMax val="1"/>
          <dgm:bulletEnabled val="1"/>
        </dgm:presLayoutVars>
      </dgm:prSet>
      <dgm:spPr/>
    </dgm:pt>
    <dgm:pt modelId="{88915EFB-D2CE-42EA-A8ED-937CDB9B5CA3}" type="pres">
      <dgm:prSet presAssocID="{E1FE3BC1-571A-444A-88C6-3D9749BABE9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E39999-AB84-44DB-A091-B171710DD9CF}" type="pres">
      <dgm:prSet presAssocID="{16A4AE16-D51B-4052-A9EA-ED419B1C9481}" presName="Name8" presStyleCnt="0"/>
      <dgm:spPr/>
    </dgm:pt>
    <dgm:pt modelId="{51E024BF-674A-4709-9FD9-355276C5B50B}" type="pres">
      <dgm:prSet presAssocID="{16A4AE16-D51B-4052-A9EA-ED419B1C9481}" presName="level" presStyleLbl="node1" presStyleIdx="1" presStyleCnt="7">
        <dgm:presLayoutVars>
          <dgm:chMax val="1"/>
          <dgm:bulletEnabled val="1"/>
        </dgm:presLayoutVars>
      </dgm:prSet>
      <dgm:spPr/>
    </dgm:pt>
    <dgm:pt modelId="{CCD3430A-9C95-4457-BD91-B1BA4C05F446}" type="pres">
      <dgm:prSet presAssocID="{16A4AE16-D51B-4052-A9EA-ED419B1C94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FEC320-E12E-4FBB-AA38-749459440274}" type="pres">
      <dgm:prSet presAssocID="{2EF4C308-BBE6-4374-8E6C-A0AAD1A8749B}" presName="Name8" presStyleCnt="0"/>
      <dgm:spPr/>
    </dgm:pt>
    <dgm:pt modelId="{0C1CC094-7D6C-440A-BBFE-F5E9F0CE8614}" type="pres">
      <dgm:prSet presAssocID="{2EF4C308-BBE6-4374-8E6C-A0AAD1A8749B}" presName="level" presStyleLbl="node1" presStyleIdx="2" presStyleCnt="7">
        <dgm:presLayoutVars>
          <dgm:chMax val="1"/>
          <dgm:bulletEnabled val="1"/>
        </dgm:presLayoutVars>
      </dgm:prSet>
      <dgm:spPr/>
    </dgm:pt>
    <dgm:pt modelId="{6AF3F32E-9349-4C4E-9BE4-5FDBC84A22F5}" type="pres">
      <dgm:prSet presAssocID="{2EF4C308-BBE6-4374-8E6C-A0AAD1A874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4B4F213-5755-4E7A-ABD6-E6BE11AD0EA4}" type="pres">
      <dgm:prSet presAssocID="{E99419A5-9FAB-4971-95B6-54FFD115C0E7}" presName="Name8" presStyleCnt="0"/>
      <dgm:spPr/>
    </dgm:pt>
    <dgm:pt modelId="{F32C704B-2C42-466D-83B8-2B1FC33280AD}" type="pres">
      <dgm:prSet presAssocID="{E99419A5-9FAB-4971-95B6-54FFD115C0E7}" presName="level" presStyleLbl="node1" presStyleIdx="3" presStyleCnt="7">
        <dgm:presLayoutVars>
          <dgm:chMax val="1"/>
          <dgm:bulletEnabled val="1"/>
        </dgm:presLayoutVars>
      </dgm:prSet>
      <dgm:spPr/>
    </dgm:pt>
    <dgm:pt modelId="{A2CFF10A-94E1-4A99-A82A-85475DD19928}" type="pres">
      <dgm:prSet presAssocID="{E99419A5-9FAB-4971-95B6-54FFD115C0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F4994BE-DE8D-487A-B5A1-6585DC4CAA34}" type="pres">
      <dgm:prSet presAssocID="{313E7265-214B-49CE-925E-F0A962EB3A6D}" presName="Name8" presStyleCnt="0"/>
      <dgm:spPr/>
    </dgm:pt>
    <dgm:pt modelId="{2578AFA7-E724-4AE4-8616-18865EEEA2E7}" type="pres">
      <dgm:prSet presAssocID="{313E7265-214B-49CE-925E-F0A962EB3A6D}" presName="level" presStyleLbl="node1" presStyleIdx="4" presStyleCnt="7">
        <dgm:presLayoutVars>
          <dgm:chMax val="1"/>
          <dgm:bulletEnabled val="1"/>
        </dgm:presLayoutVars>
      </dgm:prSet>
      <dgm:spPr/>
    </dgm:pt>
    <dgm:pt modelId="{D1C38B2B-398C-4FF0-B89C-E0097342DCE6}" type="pres">
      <dgm:prSet presAssocID="{313E7265-214B-49CE-925E-F0A962EB3A6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D031136-5936-41EB-9F8D-3544165C2138}" type="pres">
      <dgm:prSet presAssocID="{C35F34BA-FA91-4E8D-986A-9BF5BEFEBDD2}" presName="Name8" presStyleCnt="0"/>
      <dgm:spPr/>
    </dgm:pt>
    <dgm:pt modelId="{FC7F585B-0FDC-4E65-B631-84C2566AA589}" type="pres">
      <dgm:prSet presAssocID="{C35F34BA-FA91-4E8D-986A-9BF5BEFEBDD2}" presName="level" presStyleLbl="node1" presStyleIdx="5" presStyleCnt="7">
        <dgm:presLayoutVars>
          <dgm:chMax val="1"/>
          <dgm:bulletEnabled val="1"/>
        </dgm:presLayoutVars>
      </dgm:prSet>
      <dgm:spPr/>
    </dgm:pt>
    <dgm:pt modelId="{1516477E-4F46-4B74-845F-96FDF5F3D969}" type="pres">
      <dgm:prSet presAssocID="{C35F34BA-FA91-4E8D-986A-9BF5BEFEBDD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DFF62A3-FE8D-4480-AF38-BDF6E0BE5796}" type="pres">
      <dgm:prSet presAssocID="{C24DB152-DDCD-4907-A470-8AE57410620A}" presName="Name8" presStyleCnt="0"/>
      <dgm:spPr/>
    </dgm:pt>
    <dgm:pt modelId="{04C901E0-765A-4AED-8913-0DB2761ADAE0}" type="pres">
      <dgm:prSet presAssocID="{C24DB152-DDCD-4907-A470-8AE57410620A}" presName="level" presStyleLbl="node1" presStyleIdx="6" presStyleCnt="7">
        <dgm:presLayoutVars>
          <dgm:chMax val="1"/>
          <dgm:bulletEnabled val="1"/>
        </dgm:presLayoutVars>
      </dgm:prSet>
      <dgm:spPr/>
    </dgm:pt>
    <dgm:pt modelId="{3D5A563D-5D7D-457C-ADE7-E37CEC399767}" type="pres">
      <dgm:prSet presAssocID="{C24DB152-DDCD-4907-A470-8AE57410620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BE26903-95C3-4F86-8748-58CF0ECD377F}" srcId="{1BFA55E9-390B-4C38-9929-1CA73E38BB37}" destId="{313E7265-214B-49CE-925E-F0A962EB3A6D}" srcOrd="4" destOrd="0" parTransId="{94D82127-5DD7-4502-A92E-8F5A0A798EDE}" sibTransId="{C7ADB899-DA59-41E0-B40C-693954B5E067}"/>
    <dgm:cxn modelId="{6D941416-D491-4B17-9FA6-2A04CE5622DA}" srcId="{1BFA55E9-390B-4C38-9929-1CA73E38BB37}" destId="{C24DB152-DDCD-4907-A470-8AE57410620A}" srcOrd="6" destOrd="0" parTransId="{C9F8898B-BC14-4AF1-AAAB-C1FE1E294974}" sibTransId="{011CB3B7-E1B0-4E07-80BE-FF4288D77A41}"/>
    <dgm:cxn modelId="{F845A01D-9DC9-4C36-A476-A59B129A46D7}" type="presOf" srcId="{1BFA55E9-390B-4C38-9929-1CA73E38BB37}" destId="{BE73242E-A31B-4F2D-A0D8-D9E6F2B4060D}" srcOrd="0" destOrd="0" presId="urn:microsoft.com/office/officeart/2005/8/layout/pyramid1"/>
    <dgm:cxn modelId="{6354CB24-BF08-48E6-9491-63DFC124A9AD}" type="presOf" srcId="{313E7265-214B-49CE-925E-F0A962EB3A6D}" destId="{D1C38B2B-398C-4FF0-B89C-E0097342DCE6}" srcOrd="1" destOrd="0" presId="urn:microsoft.com/office/officeart/2005/8/layout/pyramid1"/>
    <dgm:cxn modelId="{AB7B9B30-44AD-4ED8-819D-616223822880}" type="presOf" srcId="{C35F34BA-FA91-4E8D-986A-9BF5BEFEBDD2}" destId="{FC7F585B-0FDC-4E65-B631-84C2566AA589}" srcOrd="0" destOrd="0" presId="urn:microsoft.com/office/officeart/2005/8/layout/pyramid1"/>
    <dgm:cxn modelId="{D8A67E5D-57CD-43D1-9438-04F921B90D42}" srcId="{1BFA55E9-390B-4C38-9929-1CA73E38BB37}" destId="{C35F34BA-FA91-4E8D-986A-9BF5BEFEBDD2}" srcOrd="5" destOrd="0" parTransId="{76D006FD-1A39-4645-9192-AAD04ED0CE11}" sibTransId="{5AB7F09C-701A-4B57-86AA-0B8FF984BED5}"/>
    <dgm:cxn modelId="{4B03135F-9A6F-4F39-91AE-A41CFFC2475C}" type="presOf" srcId="{E1FE3BC1-571A-444A-88C6-3D9749BABE96}" destId="{94CF5CEF-7BA5-4DE3-AF2B-371732A15BF1}" srcOrd="0" destOrd="0" presId="urn:microsoft.com/office/officeart/2005/8/layout/pyramid1"/>
    <dgm:cxn modelId="{47B58644-E638-4479-8835-9092D9C10882}" srcId="{1BFA55E9-390B-4C38-9929-1CA73E38BB37}" destId="{16A4AE16-D51B-4052-A9EA-ED419B1C9481}" srcOrd="1" destOrd="0" parTransId="{C867909A-0B4D-4E3A-B808-F1589472E8D8}" sibTransId="{2D9B6F9F-D499-432E-8F29-5CA85E0EBB7A}"/>
    <dgm:cxn modelId="{DFF35646-D638-4701-AC55-A477272521DE}" type="presOf" srcId="{2EF4C308-BBE6-4374-8E6C-A0AAD1A8749B}" destId="{6AF3F32E-9349-4C4E-9BE4-5FDBC84A22F5}" srcOrd="1" destOrd="0" presId="urn:microsoft.com/office/officeart/2005/8/layout/pyramid1"/>
    <dgm:cxn modelId="{13355467-B2C6-47EE-A36B-A906B98C85A4}" type="presOf" srcId="{E99419A5-9FAB-4971-95B6-54FFD115C0E7}" destId="{F32C704B-2C42-466D-83B8-2B1FC33280AD}" srcOrd="0" destOrd="0" presId="urn:microsoft.com/office/officeart/2005/8/layout/pyramid1"/>
    <dgm:cxn modelId="{61EFB96B-6EB6-42AD-A89E-51D57D057A41}" type="presOf" srcId="{C24DB152-DDCD-4907-A470-8AE57410620A}" destId="{04C901E0-765A-4AED-8913-0DB2761ADAE0}" srcOrd="0" destOrd="0" presId="urn:microsoft.com/office/officeart/2005/8/layout/pyramid1"/>
    <dgm:cxn modelId="{1C04EFA9-339F-4AA0-90D6-B81165044D5D}" type="presOf" srcId="{E1FE3BC1-571A-444A-88C6-3D9749BABE96}" destId="{88915EFB-D2CE-42EA-A8ED-937CDB9B5CA3}" srcOrd="1" destOrd="0" presId="urn:microsoft.com/office/officeart/2005/8/layout/pyramid1"/>
    <dgm:cxn modelId="{E73C5CB5-0C10-48FA-ADF8-BF4D7F9FCAF6}" type="presOf" srcId="{313E7265-214B-49CE-925E-F0A962EB3A6D}" destId="{2578AFA7-E724-4AE4-8616-18865EEEA2E7}" srcOrd="0" destOrd="0" presId="urn:microsoft.com/office/officeart/2005/8/layout/pyramid1"/>
    <dgm:cxn modelId="{32652ABF-8AE6-4F96-8DC7-86422B5C3772}" type="presOf" srcId="{E99419A5-9FAB-4971-95B6-54FFD115C0E7}" destId="{A2CFF10A-94E1-4A99-A82A-85475DD19928}" srcOrd="1" destOrd="0" presId="urn:microsoft.com/office/officeart/2005/8/layout/pyramid1"/>
    <dgm:cxn modelId="{98455EC4-B3BD-4A9C-9928-01507CB596BC}" srcId="{1BFA55E9-390B-4C38-9929-1CA73E38BB37}" destId="{E99419A5-9FAB-4971-95B6-54FFD115C0E7}" srcOrd="3" destOrd="0" parTransId="{5EA4C03D-D706-4E7D-A20E-890E5995DC96}" sibTransId="{8AFDA7CA-5E18-4918-A0BA-7C5C5B79DDA8}"/>
    <dgm:cxn modelId="{4DC58BCA-96D5-4FA1-B1E5-4C9565A946FD}" type="presOf" srcId="{C35F34BA-FA91-4E8D-986A-9BF5BEFEBDD2}" destId="{1516477E-4F46-4B74-845F-96FDF5F3D969}" srcOrd="1" destOrd="0" presId="urn:microsoft.com/office/officeart/2005/8/layout/pyramid1"/>
    <dgm:cxn modelId="{D14D50D6-31DC-42EB-99E9-6783CA9DE4A7}" srcId="{1BFA55E9-390B-4C38-9929-1CA73E38BB37}" destId="{E1FE3BC1-571A-444A-88C6-3D9749BABE96}" srcOrd="0" destOrd="0" parTransId="{FD00BF2D-32CF-43E0-871D-4217B9069262}" sibTransId="{CD2D459C-3052-40B2-9FFF-819C525CD117}"/>
    <dgm:cxn modelId="{7043C3E1-00F8-4682-B389-71A6905DC48D}" type="presOf" srcId="{16A4AE16-D51B-4052-A9EA-ED419B1C9481}" destId="{51E024BF-674A-4709-9FD9-355276C5B50B}" srcOrd="0" destOrd="0" presId="urn:microsoft.com/office/officeart/2005/8/layout/pyramid1"/>
    <dgm:cxn modelId="{211DEEE1-538D-4117-8335-08B582C1A6AD}" type="presOf" srcId="{C24DB152-DDCD-4907-A470-8AE57410620A}" destId="{3D5A563D-5D7D-457C-ADE7-E37CEC399767}" srcOrd="1" destOrd="0" presId="urn:microsoft.com/office/officeart/2005/8/layout/pyramid1"/>
    <dgm:cxn modelId="{7432BBE2-B7CE-43F9-8513-544E46E03707}" type="presOf" srcId="{2EF4C308-BBE6-4374-8E6C-A0AAD1A8749B}" destId="{0C1CC094-7D6C-440A-BBFE-F5E9F0CE8614}" srcOrd="0" destOrd="0" presId="urn:microsoft.com/office/officeart/2005/8/layout/pyramid1"/>
    <dgm:cxn modelId="{184A0FEC-FB73-483A-A558-CD0319C00C49}" type="presOf" srcId="{16A4AE16-D51B-4052-A9EA-ED419B1C9481}" destId="{CCD3430A-9C95-4457-BD91-B1BA4C05F446}" srcOrd="1" destOrd="0" presId="urn:microsoft.com/office/officeart/2005/8/layout/pyramid1"/>
    <dgm:cxn modelId="{027985F6-C15E-455B-997E-1480D8423D4B}" srcId="{1BFA55E9-390B-4C38-9929-1CA73E38BB37}" destId="{2EF4C308-BBE6-4374-8E6C-A0AAD1A8749B}" srcOrd="2" destOrd="0" parTransId="{0946C045-94D1-405E-9391-2634E2D46971}" sibTransId="{7E93138C-CB8A-4A45-B583-1EA34711D457}"/>
    <dgm:cxn modelId="{AF08E9EC-D721-4A6D-ADE7-83425AF250CC}" type="presParOf" srcId="{BE73242E-A31B-4F2D-A0D8-D9E6F2B4060D}" destId="{A7CB1A49-9A65-4638-A599-915948097911}" srcOrd="0" destOrd="0" presId="urn:microsoft.com/office/officeart/2005/8/layout/pyramid1"/>
    <dgm:cxn modelId="{FB994DD1-65BF-4A69-B6C2-ABBF6FACC274}" type="presParOf" srcId="{A7CB1A49-9A65-4638-A599-915948097911}" destId="{94CF5CEF-7BA5-4DE3-AF2B-371732A15BF1}" srcOrd="0" destOrd="0" presId="urn:microsoft.com/office/officeart/2005/8/layout/pyramid1"/>
    <dgm:cxn modelId="{D6B53B0A-0932-46AB-A987-D32CB87AC5F4}" type="presParOf" srcId="{A7CB1A49-9A65-4638-A599-915948097911}" destId="{88915EFB-D2CE-42EA-A8ED-937CDB9B5CA3}" srcOrd="1" destOrd="0" presId="urn:microsoft.com/office/officeart/2005/8/layout/pyramid1"/>
    <dgm:cxn modelId="{0CB2215B-8DB7-4308-8A7A-3439F6D1AE5D}" type="presParOf" srcId="{BE73242E-A31B-4F2D-A0D8-D9E6F2B4060D}" destId="{EDE39999-AB84-44DB-A091-B171710DD9CF}" srcOrd="1" destOrd="0" presId="urn:microsoft.com/office/officeart/2005/8/layout/pyramid1"/>
    <dgm:cxn modelId="{E51F5D39-E9DB-4DEB-ACDF-80A77F78B749}" type="presParOf" srcId="{EDE39999-AB84-44DB-A091-B171710DD9CF}" destId="{51E024BF-674A-4709-9FD9-355276C5B50B}" srcOrd="0" destOrd="0" presId="urn:microsoft.com/office/officeart/2005/8/layout/pyramid1"/>
    <dgm:cxn modelId="{1A96E7F0-84D4-4175-97E4-279944DED6F4}" type="presParOf" srcId="{EDE39999-AB84-44DB-A091-B171710DD9CF}" destId="{CCD3430A-9C95-4457-BD91-B1BA4C05F446}" srcOrd="1" destOrd="0" presId="urn:microsoft.com/office/officeart/2005/8/layout/pyramid1"/>
    <dgm:cxn modelId="{21590794-677F-4CB0-A998-6C2948A1F221}" type="presParOf" srcId="{BE73242E-A31B-4F2D-A0D8-D9E6F2B4060D}" destId="{7DFEC320-E12E-4FBB-AA38-749459440274}" srcOrd="2" destOrd="0" presId="urn:microsoft.com/office/officeart/2005/8/layout/pyramid1"/>
    <dgm:cxn modelId="{F20F9E6B-8934-4887-9C78-D65D0A9F3688}" type="presParOf" srcId="{7DFEC320-E12E-4FBB-AA38-749459440274}" destId="{0C1CC094-7D6C-440A-BBFE-F5E9F0CE8614}" srcOrd="0" destOrd="0" presId="urn:microsoft.com/office/officeart/2005/8/layout/pyramid1"/>
    <dgm:cxn modelId="{D548A8EE-F433-4DCF-AD2D-67DE5F37FE29}" type="presParOf" srcId="{7DFEC320-E12E-4FBB-AA38-749459440274}" destId="{6AF3F32E-9349-4C4E-9BE4-5FDBC84A22F5}" srcOrd="1" destOrd="0" presId="urn:microsoft.com/office/officeart/2005/8/layout/pyramid1"/>
    <dgm:cxn modelId="{C57BD2E8-5297-4760-8369-1BC95DFBBCD2}" type="presParOf" srcId="{BE73242E-A31B-4F2D-A0D8-D9E6F2B4060D}" destId="{D4B4F213-5755-4E7A-ABD6-E6BE11AD0EA4}" srcOrd="3" destOrd="0" presId="urn:microsoft.com/office/officeart/2005/8/layout/pyramid1"/>
    <dgm:cxn modelId="{FC9754AD-6081-40DC-A1D8-9D1E1273A07B}" type="presParOf" srcId="{D4B4F213-5755-4E7A-ABD6-E6BE11AD0EA4}" destId="{F32C704B-2C42-466D-83B8-2B1FC33280AD}" srcOrd="0" destOrd="0" presId="urn:microsoft.com/office/officeart/2005/8/layout/pyramid1"/>
    <dgm:cxn modelId="{30A4F845-A6B4-42E3-8747-D2ACC64E7DF5}" type="presParOf" srcId="{D4B4F213-5755-4E7A-ABD6-E6BE11AD0EA4}" destId="{A2CFF10A-94E1-4A99-A82A-85475DD19928}" srcOrd="1" destOrd="0" presId="urn:microsoft.com/office/officeart/2005/8/layout/pyramid1"/>
    <dgm:cxn modelId="{A84C20C0-67B9-4FD6-A443-C188BBFF875E}" type="presParOf" srcId="{BE73242E-A31B-4F2D-A0D8-D9E6F2B4060D}" destId="{3F4994BE-DE8D-487A-B5A1-6585DC4CAA34}" srcOrd="4" destOrd="0" presId="urn:microsoft.com/office/officeart/2005/8/layout/pyramid1"/>
    <dgm:cxn modelId="{DF71BECA-BCFC-4896-81DF-432192FE9BFF}" type="presParOf" srcId="{3F4994BE-DE8D-487A-B5A1-6585DC4CAA34}" destId="{2578AFA7-E724-4AE4-8616-18865EEEA2E7}" srcOrd="0" destOrd="0" presId="urn:microsoft.com/office/officeart/2005/8/layout/pyramid1"/>
    <dgm:cxn modelId="{18D94787-61B9-4E47-B2B8-F18FFAA66286}" type="presParOf" srcId="{3F4994BE-DE8D-487A-B5A1-6585DC4CAA34}" destId="{D1C38B2B-398C-4FF0-B89C-E0097342DCE6}" srcOrd="1" destOrd="0" presId="urn:microsoft.com/office/officeart/2005/8/layout/pyramid1"/>
    <dgm:cxn modelId="{2011844B-3D43-41E1-8F52-EBB9522F4B46}" type="presParOf" srcId="{BE73242E-A31B-4F2D-A0D8-D9E6F2B4060D}" destId="{6D031136-5936-41EB-9F8D-3544165C2138}" srcOrd="5" destOrd="0" presId="urn:microsoft.com/office/officeart/2005/8/layout/pyramid1"/>
    <dgm:cxn modelId="{BB19F816-006A-4374-985F-0877F99204B5}" type="presParOf" srcId="{6D031136-5936-41EB-9F8D-3544165C2138}" destId="{FC7F585B-0FDC-4E65-B631-84C2566AA589}" srcOrd="0" destOrd="0" presId="urn:microsoft.com/office/officeart/2005/8/layout/pyramid1"/>
    <dgm:cxn modelId="{0A1800A8-8D39-49B9-95A9-E46C249F402C}" type="presParOf" srcId="{6D031136-5936-41EB-9F8D-3544165C2138}" destId="{1516477E-4F46-4B74-845F-96FDF5F3D969}" srcOrd="1" destOrd="0" presId="urn:microsoft.com/office/officeart/2005/8/layout/pyramid1"/>
    <dgm:cxn modelId="{8A48A1A3-64D9-4E61-BB78-7EBD7EB3BF29}" type="presParOf" srcId="{BE73242E-A31B-4F2D-A0D8-D9E6F2B4060D}" destId="{6DFF62A3-FE8D-4480-AF38-BDF6E0BE5796}" srcOrd="6" destOrd="0" presId="urn:microsoft.com/office/officeart/2005/8/layout/pyramid1"/>
    <dgm:cxn modelId="{49DA9944-39D0-400C-82C1-6D08E5580473}" type="presParOf" srcId="{6DFF62A3-FE8D-4480-AF38-BDF6E0BE5796}" destId="{04C901E0-765A-4AED-8913-0DB2761ADAE0}" srcOrd="0" destOrd="0" presId="urn:microsoft.com/office/officeart/2005/8/layout/pyramid1"/>
    <dgm:cxn modelId="{2B004146-DD09-4795-8D65-BF7BB1C11A65}" type="presParOf" srcId="{6DFF62A3-FE8D-4480-AF38-BDF6E0BE5796}" destId="{3D5A563D-5D7D-457C-ADE7-E37CEC39976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F5CEF-7BA5-4DE3-AF2B-371732A15BF1}">
      <dsp:nvSpPr>
        <dsp:cNvPr id="0" name=""/>
        <dsp:cNvSpPr/>
      </dsp:nvSpPr>
      <dsp:spPr>
        <a:xfrm>
          <a:off x="3483428" y="0"/>
          <a:ext cx="1161142" cy="774095"/>
        </a:xfrm>
        <a:prstGeom prst="trapezoid">
          <a:avLst>
            <a:gd name="adj" fmla="val 75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L0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：寄存器</a:t>
          </a:r>
        </a:p>
      </dsp:txBody>
      <dsp:txXfrm>
        <a:off x="3483428" y="0"/>
        <a:ext cx="1161142" cy="774095"/>
      </dsp:txXfrm>
    </dsp:sp>
    <dsp:sp modelId="{51E024BF-674A-4709-9FD9-355276C5B50B}">
      <dsp:nvSpPr>
        <dsp:cNvPr id="0" name=""/>
        <dsp:cNvSpPr/>
      </dsp:nvSpPr>
      <dsp:spPr>
        <a:xfrm>
          <a:off x="2902857" y="774095"/>
          <a:ext cx="2322285" cy="774095"/>
        </a:xfrm>
        <a:prstGeom prst="trapezoid">
          <a:avLst>
            <a:gd name="adj" fmla="val 75000"/>
          </a:avLst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L1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：高速缓存（</a:t>
          </a: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SRAM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sp:txBody>
      <dsp:txXfrm>
        <a:off x="3309257" y="774095"/>
        <a:ext cx="1509485" cy="774095"/>
      </dsp:txXfrm>
    </dsp:sp>
    <dsp:sp modelId="{0C1CC094-7D6C-440A-BBFE-F5E9F0CE8614}">
      <dsp:nvSpPr>
        <dsp:cNvPr id="0" name=""/>
        <dsp:cNvSpPr/>
      </dsp:nvSpPr>
      <dsp:spPr>
        <a:xfrm>
          <a:off x="2322285" y="1548190"/>
          <a:ext cx="3483428" cy="774095"/>
        </a:xfrm>
        <a:prstGeom prst="trapezoid">
          <a:avLst>
            <a:gd name="adj" fmla="val 75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L2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：高速缓存（</a:t>
          </a: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SRAM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sp:txBody>
      <dsp:txXfrm>
        <a:off x="2931885" y="1548190"/>
        <a:ext cx="2264228" cy="774095"/>
      </dsp:txXfrm>
    </dsp:sp>
    <dsp:sp modelId="{F32C704B-2C42-466D-83B8-2B1FC33280AD}">
      <dsp:nvSpPr>
        <dsp:cNvPr id="0" name=""/>
        <dsp:cNvSpPr/>
      </dsp:nvSpPr>
      <dsp:spPr>
        <a:xfrm>
          <a:off x="1741714" y="2322285"/>
          <a:ext cx="4644571" cy="774095"/>
        </a:xfrm>
        <a:prstGeom prst="trapezoid">
          <a:avLst>
            <a:gd name="adj" fmla="val 75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L3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：高速缓存（</a:t>
          </a: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SRAM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sp:txBody>
      <dsp:txXfrm>
        <a:off x="2554514" y="2322285"/>
        <a:ext cx="3018971" cy="774095"/>
      </dsp:txXfrm>
    </dsp:sp>
    <dsp:sp modelId="{2578AFA7-E724-4AE4-8616-18865EEEA2E7}">
      <dsp:nvSpPr>
        <dsp:cNvPr id="0" name=""/>
        <dsp:cNvSpPr/>
      </dsp:nvSpPr>
      <dsp:spPr>
        <a:xfrm>
          <a:off x="1161142" y="3096381"/>
          <a:ext cx="5805714" cy="774095"/>
        </a:xfrm>
        <a:prstGeom prst="trapezoid">
          <a:avLst>
            <a:gd name="adj" fmla="val 75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L4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：主存（</a:t>
          </a: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DRAM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sp:txBody>
      <dsp:txXfrm>
        <a:off x="2177142" y="3096381"/>
        <a:ext cx="3773714" cy="774095"/>
      </dsp:txXfrm>
    </dsp:sp>
    <dsp:sp modelId="{FC7F585B-0FDC-4E65-B631-84C2566AA589}">
      <dsp:nvSpPr>
        <dsp:cNvPr id="0" name=""/>
        <dsp:cNvSpPr/>
      </dsp:nvSpPr>
      <dsp:spPr>
        <a:xfrm>
          <a:off x="580571" y="3870476"/>
          <a:ext cx="6966857" cy="774095"/>
        </a:xfrm>
        <a:prstGeom prst="trapezoid">
          <a:avLst>
            <a:gd name="adj" fmla="val 75000"/>
          </a:avLst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L5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：本地二级存储（本地磁盘）</a:t>
          </a:r>
        </a:p>
      </dsp:txBody>
      <dsp:txXfrm>
        <a:off x="1799771" y="3870476"/>
        <a:ext cx="4528457" cy="774095"/>
      </dsp:txXfrm>
    </dsp:sp>
    <dsp:sp modelId="{04C901E0-765A-4AED-8913-0DB2761ADAE0}">
      <dsp:nvSpPr>
        <dsp:cNvPr id="0" name=""/>
        <dsp:cNvSpPr/>
      </dsp:nvSpPr>
      <dsp:spPr>
        <a:xfrm>
          <a:off x="0" y="4644571"/>
          <a:ext cx="8128000" cy="774095"/>
        </a:xfrm>
        <a:prstGeom prst="trapezoid">
          <a:avLst>
            <a:gd name="adj" fmla="val 75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L6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：远程二级存储（分布式文件系统、</a:t>
          </a:r>
          <a:r>
            <a:rPr lang="en-US" altLang="zh-CN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Web</a:t>
          </a:r>
          <a:r>
            <a:rPr lang="zh-CN" altLang="en-US" sz="1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服务器）</a:t>
          </a:r>
        </a:p>
      </dsp:txBody>
      <dsp:txXfrm>
        <a:off x="1422399" y="4644571"/>
        <a:ext cx="5283200" cy="77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D098-7EAF-41A2-B96D-39D13676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D36F0-B003-472C-A44E-81FDE44A7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0E50E-CAC0-423F-8649-CCE9F2A9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891E1-F818-4E99-B0F5-2B6BBB46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754EC-EABC-4C5D-867F-6040C8FF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D278B-850D-471A-8AB8-E2DC20E6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E14AD-5695-4D94-A082-C5B998BF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50506-BC9A-4ABC-800E-FFB58FAA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CA1B1-41DD-4208-8ADE-B2CC3A52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75E2A-A587-47A3-A233-50EB3AD2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3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F4331-DF3C-4DC2-9CBE-4A44A4B8A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2A8F3-E075-485A-BA2B-BBBA3471B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62DA5-CF79-47BF-A060-CF6E3E86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789CA-F79B-43E1-AAF9-641F0401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2093E-C87F-4F85-A44E-25710248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7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8D68-338B-4437-857F-E820DB5D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BE71F-E539-4790-AC23-36486C29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3EC09-69A4-445F-9D0B-5025D92C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819CE-064B-4F8A-B0AF-5BBDA692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6C6A4-400A-4E36-A151-58D8487C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8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C173-E783-41F6-9830-754E43CE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56814-699D-4210-8956-8904E25E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6E070-789C-44EE-8DE9-E68D63E6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80858-DBBC-4A5E-AAAE-D70D3EF8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F9994-A25D-4A42-981B-D1F58A9D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7274-9A30-4274-ACE8-5B4EAC63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FB8A9-EE3E-4C64-9564-304F555B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B3D23-676E-486A-A748-8D423D9F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3BCC7-2B74-4B0D-8F85-6183FA49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D4405-FA47-45B7-8C2B-8AA26DB5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05BFA-783D-4DE3-B2E0-045EF24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FC5B5-7746-4523-86C0-FD53CD83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C4A06-FC5E-4C18-962A-3C1BF275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7EF51-A508-451A-A5DD-4D6CBF87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267FB0-4BCC-4E53-9F37-1E9AFEC5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0DC27B-ED21-44A0-B694-095A7FBD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8B5FA4-0A23-4B93-96F2-C0420508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3683DA-7D26-44B8-B69C-0B767B01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ADB5B3-75D6-485A-958E-A7AC7309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9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3D371-7769-4605-9B7F-CBCF40D4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3E391-9C61-46A9-8909-A6199459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9D4BE-8A36-4243-93BA-2473D5E6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4CC7C-F391-471A-B40D-F10738BA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68B38-DFA3-4E95-BBA7-A6915EEE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2548A0-6CBF-4283-8723-A73BAE3E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88CCF-AD6D-415A-8C3E-5E8571A9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95E91-6BB1-4A80-8D00-73F664F7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F664A-9928-45D1-A4F3-1B3D07FB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52F24-6C17-4E4B-8A7E-2FD566362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081DA-69BB-4419-999C-1F6D0368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C0AE2-92EF-4388-A335-3AC19EFF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DC352-9C18-44AF-9F0B-3BFA664F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4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A91FB-FED1-4B7F-AA46-40714B65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96ABC0-40DA-4557-9EBC-6B75D4D3E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CDDCC0-D37A-45C7-9F73-9D9F650A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1769B-9601-4116-B351-063C97E1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0078D-6206-4CE6-92C8-B0CD0CE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3C53E-CF2E-42E2-B0D3-22E6E28A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2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52CAFD-3881-4E2A-941C-3FE966B1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15D48-D470-49A3-971A-7F1859B1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72034-D325-4774-A82A-6501421E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4780-CB1D-4A37-A98A-B99F8B7D477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E6E1A-BCDB-4E6A-A7AE-B410D4A13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1B32E-0B8D-4356-8F9F-1AE4CAD6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22E0-035E-48D9-8ECE-11BDD67EA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440FEC-2B25-4B8B-89A1-1517495E6A95}"/>
              </a:ext>
            </a:extLst>
          </p:cNvPr>
          <p:cNvGrpSpPr/>
          <p:nvPr/>
        </p:nvGrpSpPr>
        <p:grpSpPr>
          <a:xfrm>
            <a:off x="426127" y="719666"/>
            <a:ext cx="11853662" cy="5418667"/>
            <a:chOff x="852255" y="719666"/>
            <a:chExt cx="11853662" cy="5418667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999AFF90-8F4E-4F57-B0E6-1F35C86AB8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66076810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3B97FDD-B878-44CA-9004-D2C6BD6ED3BC}"/>
                </a:ext>
              </a:extLst>
            </p:cNvPr>
            <p:cNvGrpSpPr/>
            <p:nvPr/>
          </p:nvGrpSpPr>
          <p:grpSpPr>
            <a:xfrm>
              <a:off x="852256" y="719666"/>
              <a:ext cx="1731146" cy="1917576"/>
              <a:chOff x="852256" y="719666"/>
              <a:chExt cx="1731146" cy="1917576"/>
            </a:xfrm>
          </p:grpSpPr>
          <p:sp>
            <p:nvSpPr>
              <p:cNvPr id="8" name="箭头: 下 7">
                <a:extLst>
                  <a:ext uri="{FF2B5EF4-FFF2-40B4-BE49-F238E27FC236}">
                    <a16:creationId xmlns:a16="http://schemas.microsoft.com/office/drawing/2014/main" id="{501A9749-308F-490B-ACDB-1609FA2A5283}"/>
                  </a:ext>
                </a:extLst>
              </p:cNvPr>
              <p:cNvSpPr/>
              <p:nvPr/>
            </p:nvSpPr>
            <p:spPr>
              <a:xfrm rot="10800000">
                <a:off x="852256" y="719666"/>
                <a:ext cx="150921" cy="1917576"/>
              </a:xfrm>
              <a:prstGeom prst="downArrow">
                <a:avLst>
                  <a:gd name="adj1" fmla="val 43103"/>
                  <a:gd name="adj2" fmla="val 2336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2DF5BA-9A01-4B3A-BC91-C99A006B21F1}"/>
                  </a:ext>
                </a:extLst>
              </p:cNvPr>
              <p:cNvSpPr txBox="1"/>
              <p:nvPr/>
            </p:nvSpPr>
            <p:spPr>
              <a:xfrm>
                <a:off x="1189608" y="939790"/>
                <a:ext cx="13937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更小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更快和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（每字节）成本更高的存储设备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0A97E91-F371-41A0-8B8B-75501A965552}"/>
                </a:ext>
              </a:extLst>
            </p:cNvPr>
            <p:cNvGrpSpPr/>
            <p:nvPr/>
          </p:nvGrpSpPr>
          <p:grpSpPr>
            <a:xfrm>
              <a:off x="852255" y="3950563"/>
              <a:ext cx="1731147" cy="1917576"/>
              <a:chOff x="852255" y="3950563"/>
              <a:chExt cx="1731147" cy="1917576"/>
            </a:xfrm>
          </p:grpSpPr>
          <p:sp>
            <p:nvSpPr>
              <p:cNvPr id="7" name="箭头: 下 6">
                <a:extLst>
                  <a:ext uri="{FF2B5EF4-FFF2-40B4-BE49-F238E27FC236}">
                    <a16:creationId xmlns:a16="http://schemas.microsoft.com/office/drawing/2014/main" id="{6F9960E4-5638-4601-AAB1-59A1059CCFAC}"/>
                  </a:ext>
                </a:extLst>
              </p:cNvPr>
              <p:cNvSpPr/>
              <p:nvPr/>
            </p:nvSpPr>
            <p:spPr>
              <a:xfrm>
                <a:off x="852255" y="3950563"/>
                <a:ext cx="150921" cy="1917576"/>
              </a:xfrm>
              <a:prstGeom prst="downArrow">
                <a:avLst>
                  <a:gd name="adj1" fmla="val 43103"/>
                  <a:gd name="adj2" fmla="val 2336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C2494D-E3AD-4988-BC83-EE7A1EC3D920}"/>
                  </a:ext>
                </a:extLst>
              </p:cNvPr>
              <p:cNvSpPr txBox="1"/>
              <p:nvPr/>
            </p:nvSpPr>
            <p:spPr>
              <a:xfrm>
                <a:off x="1189608" y="3950563"/>
                <a:ext cx="13937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更大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更慢和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（每字节）成本更低的存储设备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1B717D1-0BBC-408B-91CA-D1F07F6BAC8E}"/>
                </a:ext>
              </a:extLst>
            </p:cNvPr>
            <p:cNvGrpSpPr/>
            <p:nvPr/>
          </p:nvGrpSpPr>
          <p:grpSpPr>
            <a:xfrm>
              <a:off x="7320132" y="913732"/>
              <a:ext cx="2587347" cy="701336"/>
              <a:chOff x="7755138" y="852256"/>
              <a:chExt cx="2587347" cy="701336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EB0DEC66-6647-4257-A815-B218A8486B0B}"/>
                  </a:ext>
                </a:extLst>
              </p:cNvPr>
              <p:cNvSpPr/>
              <p:nvPr/>
            </p:nvSpPr>
            <p:spPr>
              <a:xfrm>
                <a:off x="7755138" y="852256"/>
                <a:ext cx="199254" cy="70133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CA08EA-212D-4185-B7C0-88A2C10EE80D}"/>
                  </a:ext>
                </a:extLst>
              </p:cNvPr>
              <p:cNvSpPr txBox="1"/>
              <p:nvPr/>
            </p:nvSpPr>
            <p:spPr>
              <a:xfrm>
                <a:off x="7954392" y="910536"/>
                <a:ext cx="2388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计算器保存着高速缓存存储器取出的字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F696E00-3C90-41C7-8CC8-B932BE8F7D26}"/>
                </a:ext>
              </a:extLst>
            </p:cNvPr>
            <p:cNvGrpSpPr/>
            <p:nvPr/>
          </p:nvGrpSpPr>
          <p:grpSpPr>
            <a:xfrm>
              <a:off x="7870548" y="1809133"/>
              <a:ext cx="2587347" cy="701336"/>
              <a:chOff x="7755138" y="852256"/>
              <a:chExt cx="2587347" cy="701336"/>
            </a:xfrm>
          </p:grpSpPr>
          <p:sp>
            <p:nvSpPr>
              <p:cNvPr id="21" name="右大括号 20">
                <a:extLst>
                  <a:ext uri="{FF2B5EF4-FFF2-40B4-BE49-F238E27FC236}">
                    <a16:creationId xmlns:a16="http://schemas.microsoft.com/office/drawing/2014/main" id="{298F94CE-21C0-466F-AA08-6F0B9C9D0515}"/>
                  </a:ext>
                </a:extLst>
              </p:cNvPr>
              <p:cNvSpPr/>
              <p:nvPr/>
            </p:nvSpPr>
            <p:spPr>
              <a:xfrm>
                <a:off x="7755138" y="852256"/>
                <a:ext cx="199254" cy="70133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E87AE5-0B1C-4802-AB1B-851D0744E821}"/>
                  </a:ext>
                </a:extLst>
              </p:cNvPr>
              <p:cNvSpPr txBox="1"/>
              <p:nvPr/>
            </p:nvSpPr>
            <p:spPr>
              <a:xfrm>
                <a:off x="7954392" y="910536"/>
                <a:ext cx="2388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L1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高速缓存保存着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高速缓存取出的缓存行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C9E7231-0861-49EB-930A-D91B9B72F370}"/>
                </a:ext>
              </a:extLst>
            </p:cNvPr>
            <p:cNvGrpSpPr/>
            <p:nvPr/>
          </p:nvGrpSpPr>
          <p:grpSpPr>
            <a:xfrm>
              <a:off x="8415045" y="2637242"/>
              <a:ext cx="2587347" cy="701336"/>
              <a:chOff x="7755138" y="852256"/>
              <a:chExt cx="2587347" cy="701336"/>
            </a:xfrm>
          </p:grpSpPr>
          <p:sp>
            <p:nvSpPr>
              <p:cNvPr id="24" name="右大括号 23">
                <a:extLst>
                  <a:ext uri="{FF2B5EF4-FFF2-40B4-BE49-F238E27FC236}">
                    <a16:creationId xmlns:a16="http://schemas.microsoft.com/office/drawing/2014/main" id="{5973CC05-6AD1-4454-BB34-0DCE92EEF340}"/>
                  </a:ext>
                </a:extLst>
              </p:cNvPr>
              <p:cNvSpPr/>
              <p:nvPr/>
            </p:nvSpPr>
            <p:spPr>
              <a:xfrm>
                <a:off x="7755138" y="852256"/>
                <a:ext cx="199254" cy="70133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BBFFFB-2095-4E2F-8BB1-5AE0A9DACCDD}"/>
                  </a:ext>
                </a:extLst>
              </p:cNvPr>
              <p:cNvSpPr txBox="1"/>
              <p:nvPr/>
            </p:nvSpPr>
            <p:spPr>
              <a:xfrm>
                <a:off x="7954392" y="910536"/>
                <a:ext cx="2388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L2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高速缓存保存着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L3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高速缓存取出的缓存行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CDD640D-4537-4C60-BE0D-CC3CDDEE7ECA}"/>
                </a:ext>
              </a:extLst>
            </p:cNvPr>
            <p:cNvGrpSpPr/>
            <p:nvPr/>
          </p:nvGrpSpPr>
          <p:grpSpPr>
            <a:xfrm>
              <a:off x="8938827" y="3428999"/>
              <a:ext cx="2587347" cy="701336"/>
              <a:chOff x="7755138" y="852256"/>
              <a:chExt cx="2587347" cy="701336"/>
            </a:xfrm>
          </p:grpSpPr>
          <p:sp>
            <p:nvSpPr>
              <p:cNvPr id="27" name="右大括号 26">
                <a:extLst>
                  <a:ext uri="{FF2B5EF4-FFF2-40B4-BE49-F238E27FC236}">
                    <a16:creationId xmlns:a16="http://schemas.microsoft.com/office/drawing/2014/main" id="{EE4A8CA2-52F5-4EDD-A113-EB67F5AF2CBA}"/>
                  </a:ext>
                </a:extLst>
              </p:cNvPr>
              <p:cNvSpPr/>
              <p:nvPr/>
            </p:nvSpPr>
            <p:spPr>
              <a:xfrm>
                <a:off x="7755138" y="852256"/>
                <a:ext cx="199254" cy="70133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75145F-7A10-4EDE-BD01-F50CE4EC2D66}"/>
                  </a:ext>
                </a:extLst>
              </p:cNvPr>
              <p:cNvSpPr txBox="1"/>
              <p:nvPr/>
            </p:nvSpPr>
            <p:spPr>
              <a:xfrm>
                <a:off x="7954392" y="910536"/>
                <a:ext cx="2388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L3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高速缓存保存着主存取出的缓存行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1B516CA-9E61-4223-851A-8880802C31E0}"/>
                </a:ext>
              </a:extLst>
            </p:cNvPr>
            <p:cNvGrpSpPr/>
            <p:nvPr/>
          </p:nvGrpSpPr>
          <p:grpSpPr>
            <a:xfrm>
              <a:off x="9427099" y="4235221"/>
              <a:ext cx="2587347" cy="701336"/>
              <a:chOff x="7755138" y="852256"/>
              <a:chExt cx="2587347" cy="701336"/>
            </a:xfrm>
          </p:grpSpPr>
          <p:sp>
            <p:nvSpPr>
              <p:cNvPr id="30" name="右大括号 29">
                <a:extLst>
                  <a:ext uri="{FF2B5EF4-FFF2-40B4-BE49-F238E27FC236}">
                    <a16:creationId xmlns:a16="http://schemas.microsoft.com/office/drawing/2014/main" id="{F76C0FD3-C019-481C-A209-15BDD6DA7AB2}"/>
                  </a:ext>
                </a:extLst>
              </p:cNvPr>
              <p:cNvSpPr/>
              <p:nvPr/>
            </p:nvSpPr>
            <p:spPr>
              <a:xfrm>
                <a:off x="7755138" y="852256"/>
                <a:ext cx="199254" cy="70133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C90C9C2-8FB8-4FC8-B665-28922E39A8A2}"/>
                  </a:ext>
                </a:extLst>
              </p:cNvPr>
              <p:cNvSpPr txBox="1"/>
              <p:nvPr/>
            </p:nvSpPr>
            <p:spPr>
              <a:xfrm>
                <a:off x="7954392" y="910536"/>
                <a:ext cx="2388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主存保存着本地磁盘取出的磁盘块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0CB13B9-5BBA-4533-83D6-FE29406572F1}"/>
                </a:ext>
              </a:extLst>
            </p:cNvPr>
            <p:cNvGrpSpPr/>
            <p:nvPr/>
          </p:nvGrpSpPr>
          <p:grpSpPr>
            <a:xfrm>
              <a:off x="10118570" y="5077223"/>
              <a:ext cx="2587347" cy="889277"/>
              <a:chOff x="7755138" y="852256"/>
              <a:chExt cx="2587347" cy="889277"/>
            </a:xfrm>
          </p:grpSpPr>
          <p:sp>
            <p:nvSpPr>
              <p:cNvPr id="33" name="右大括号 32">
                <a:extLst>
                  <a:ext uri="{FF2B5EF4-FFF2-40B4-BE49-F238E27FC236}">
                    <a16:creationId xmlns:a16="http://schemas.microsoft.com/office/drawing/2014/main" id="{741A4256-271E-4B99-BC51-98FA0BC3BFF5}"/>
                  </a:ext>
                </a:extLst>
              </p:cNvPr>
              <p:cNvSpPr/>
              <p:nvPr/>
            </p:nvSpPr>
            <p:spPr>
              <a:xfrm>
                <a:off x="7755138" y="852256"/>
                <a:ext cx="199254" cy="70133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68F05C6-542B-4788-A88F-8D5EA9D7AB16}"/>
                  </a:ext>
                </a:extLst>
              </p:cNvPr>
              <p:cNvSpPr txBox="1"/>
              <p:nvPr/>
            </p:nvSpPr>
            <p:spPr>
              <a:xfrm>
                <a:off x="7954392" y="910536"/>
                <a:ext cx="23880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本地磁盘保存着远程网络服务器磁盘上取出的文件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639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FC4A6E-7953-490B-9B31-9082117A44EA}"/>
              </a:ext>
            </a:extLst>
          </p:cNvPr>
          <p:cNvSpPr/>
          <p:nvPr/>
        </p:nvSpPr>
        <p:spPr>
          <a:xfrm>
            <a:off x="2885243" y="2831977"/>
            <a:ext cx="1091953" cy="10919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21F5E8-D1F4-4257-BF04-9FD96432C1B4}"/>
              </a:ext>
            </a:extLst>
          </p:cNvPr>
          <p:cNvSpPr/>
          <p:nvPr/>
        </p:nvSpPr>
        <p:spPr>
          <a:xfrm>
            <a:off x="3977196" y="2831977"/>
            <a:ext cx="1091953" cy="10919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8CA30E-B51B-44FC-9CB0-34A3E023964E}"/>
              </a:ext>
            </a:extLst>
          </p:cNvPr>
          <p:cNvSpPr/>
          <p:nvPr/>
        </p:nvSpPr>
        <p:spPr>
          <a:xfrm>
            <a:off x="2885243" y="3923930"/>
            <a:ext cx="1091953" cy="10919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303FB5-F26F-4474-B037-4ECDE66E8AC1}"/>
              </a:ext>
            </a:extLst>
          </p:cNvPr>
          <p:cNvSpPr/>
          <p:nvPr/>
        </p:nvSpPr>
        <p:spPr>
          <a:xfrm>
            <a:off x="3977196" y="3923930"/>
            <a:ext cx="1091953" cy="10919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2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141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凡</dc:creator>
  <cp:lastModifiedBy>周 凡</cp:lastModifiedBy>
  <cp:revision>4</cp:revision>
  <dcterms:created xsi:type="dcterms:W3CDTF">2021-05-26T08:56:44Z</dcterms:created>
  <dcterms:modified xsi:type="dcterms:W3CDTF">2021-05-28T11:42:54Z</dcterms:modified>
</cp:coreProperties>
</file>