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4aa10d1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4aa10d1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aa10d1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aa10d1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aa10d1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aa10d1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aa10d1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aa10d1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308" y="1480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 Accidents and Collisions Analise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730425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With the help of Historical data, the Problem that we want to solve is to discover knowing some previously information, what the probability of a car accident to be a Injury Collision or Only a Collision.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Best Correlation Features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550" y="126225"/>
            <a:ext cx="3875969" cy="47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900" y="1327900"/>
            <a:ext cx="6168200" cy="2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961825"/>
            <a:ext cx="8520600" cy="26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with this model we can obtain a great accuary of injury, we focus in injury that if its a injury collision we have to tell this, if we miss the only collision is not a problem, because of the severity of the subject.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