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74DAE-08FD-214B-8359-ED84CF94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E9E52-E64A-C54D-917B-2BB97BF7D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D47E-F4AC-3F47-8BC2-9081F20F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2F48E-ADBB-C147-905A-92C28EC4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74CE5-D6DA-3D45-B035-E46AF1C2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763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D2694-DBD7-5F49-B013-FC1FC4A0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080DE-D5B9-5848-B5A5-5612C9F4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47F2-67EB-4048-A3B3-98B25955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49CEC-D555-734D-B1FC-3EF03ECB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9ECB-FAC8-A245-9866-75D0D4C4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38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172ECA-3AA9-8942-BED6-4DECFA82F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3B99E-A1B2-0C4D-B4F0-A8629FD55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CCBE1-7761-4444-AD4E-B9E58C5C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20C0B-FC1E-764F-862B-4CAB4829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04596-10A4-EF46-AFD6-F2A7A5E7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50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C9238-0903-E147-9640-E35E19FD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C844B-D754-724A-87FC-9D259EAF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17EE2-4B51-B84A-9C9D-A3E85D46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E329F-87D5-8D43-A7D0-FD98FDB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197BD-3458-C846-8716-E058E087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53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DF317-0C58-494B-A9A1-09A89FB9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5903A-6DB8-CF4A-AD96-52B5691A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F62E2-25DB-4548-AA8E-045CACBE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5E61A-C8C9-EC4A-A98C-04FDC30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43C14-DC91-E648-B50E-57C43B2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96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087BB-9081-FE4A-96F5-15F161CB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67416-42DB-CE42-B621-9AD82DAC1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61C91-6E26-3043-A52C-72D3C817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E35863-9DFD-364F-8912-FEDE9C24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ADBC1-05FD-C241-865A-88DE3959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D4A9E-13C5-674F-91B5-9B9608E1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50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1826-D701-6647-9F8C-3D3B93EE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0D5A9-C148-A648-9BB7-AF906AAA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D8924A-18AF-1C4D-A24F-3608B1E71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DD1FB4-83A3-AD4E-A0FD-8D1A2ADB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88BC8-971A-C442-8EC1-91495EFD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ADE6B9-2F39-F347-A20A-B6018B2C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E01A50-AF58-B44F-B06B-65B4174A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F26B01-FB9B-0E46-892A-8EC59A87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4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122A-7E1D-0C4D-90A2-66A0ACD8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7318B8-7B7B-064C-B927-5A9A4B19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66C3C-C0E4-8743-BDB4-487943A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4FC488-87F0-8944-AC93-9873583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65C25B-D93D-A44D-AFFC-1E0A53CB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16BA8A-4546-304E-A6BC-C470040F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CF3C4-EEA8-B444-BBB1-D669B562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4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9B46C-286D-7B42-8114-F053284A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A2E22-62EE-0E40-9121-2F51F0A86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5A1639-5FAC-004C-B9AC-8AEDAB340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05E8C-1CAD-6048-9798-BB357EE5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41953-9F4D-1A40-B9E6-FCDF9BF7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1ED71-23A3-CF49-AC4F-F204941B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36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F4765-5DE9-AB4D-B550-4EEB64D5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D5704-9A41-D547-9705-B643681A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EEECB2-6010-9D42-AFC5-D8DBD30D6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507DFC-4524-A841-893F-1670F50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3645BE-BE29-614F-8F0D-69367606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5A8AC-4124-F145-806F-CAB30D06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6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507934-33B5-0140-999A-CA89D9F3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5E23B-6B2E-404B-B623-004B8FBE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15922-A4A1-4C41-984A-1152E30BB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F085-6281-4D4E-BE9A-FC8773802937}" type="datetimeFigureOut">
              <a:rPr kumimoji="1" lang="zh-CN" altLang="en-US" smtClean="0"/>
              <a:t>2021/6/23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F605E-38F3-2542-A92B-BC3F3F2BA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6903C-620F-DD43-875E-CD5DC711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D012-83AC-EE40-9D79-409B189ECF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E7C17C-0167-B042-8E8F-8931241276BF}"/>
              </a:ext>
            </a:extLst>
          </p:cNvPr>
          <p:cNvSpPr/>
          <p:nvPr/>
        </p:nvSpPr>
        <p:spPr>
          <a:xfrm>
            <a:off x="2097024" y="14264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85A0D3-89F4-0741-AD62-CA8C86F10BC5}"/>
              </a:ext>
            </a:extLst>
          </p:cNvPr>
          <p:cNvSpPr/>
          <p:nvPr/>
        </p:nvSpPr>
        <p:spPr>
          <a:xfrm>
            <a:off x="2097024" y="17312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6B246-F6A2-A84A-ACD7-67319C26F47C}"/>
              </a:ext>
            </a:extLst>
          </p:cNvPr>
          <p:cNvSpPr/>
          <p:nvPr/>
        </p:nvSpPr>
        <p:spPr>
          <a:xfrm>
            <a:off x="2097024" y="20360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2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34E49B-5799-0946-9385-A2F688D7639A}"/>
              </a:ext>
            </a:extLst>
          </p:cNvPr>
          <p:cNvSpPr/>
          <p:nvPr/>
        </p:nvSpPr>
        <p:spPr>
          <a:xfrm>
            <a:off x="2097024" y="23408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3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4CD854-BA89-3847-BB26-2364D7981EC3}"/>
              </a:ext>
            </a:extLst>
          </p:cNvPr>
          <p:cNvSpPr/>
          <p:nvPr/>
        </p:nvSpPr>
        <p:spPr>
          <a:xfrm>
            <a:off x="2097024" y="26456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4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CC6D-3FD9-BB45-A0ED-5D1E141F6403}"/>
              </a:ext>
            </a:extLst>
          </p:cNvPr>
          <p:cNvSpPr/>
          <p:nvPr/>
        </p:nvSpPr>
        <p:spPr>
          <a:xfrm>
            <a:off x="2097024" y="29504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5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99EEED-DD99-D84B-9B92-9727BF0E2EAC}"/>
              </a:ext>
            </a:extLst>
          </p:cNvPr>
          <p:cNvSpPr/>
          <p:nvPr/>
        </p:nvSpPr>
        <p:spPr>
          <a:xfrm>
            <a:off x="2097024" y="4364737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31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7AA9BF-35E8-054E-BB8A-CA9216794FEE}"/>
              </a:ext>
            </a:extLst>
          </p:cNvPr>
          <p:cNvSpPr/>
          <p:nvPr/>
        </p:nvSpPr>
        <p:spPr>
          <a:xfrm>
            <a:off x="2711856" y="3429000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EE272C-5741-E643-BD98-64937761BB52}"/>
              </a:ext>
            </a:extLst>
          </p:cNvPr>
          <p:cNvSpPr/>
          <p:nvPr/>
        </p:nvSpPr>
        <p:spPr>
          <a:xfrm>
            <a:off x="2711856" y="37408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42222C-8C52-5742-9F5D-38A4C3D21677}"/>
              </a:ext>
            </a:extLst>
          </p:cNvPr>
          <p:cNvSpPr/>
          <p:nvPr/>
        </p:nvSpPr>
        <p:spPr>
          <a:xfrm>
            <a:off x="2711856" y="405272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121639-2A1F-C34A-8C65-2BD4391504F0}"/>
              </a:ext>
            </a:extLst>
          </p:cNvPr>
          <p:cNvSpPr/>
          <p:nvPr/>
        </p:nvSpPr>
        <p:spPr>
          <a:xfrm>
            <a:off x="5224272" y="14264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7B22FE-68BF-AE43-8B72-1783134969EE}"/>
              </a:ext>
            </a:extLst>
          </p:cNvPr>
          <p:cNvSpPr/>
          <p:nvPr/>
        </p:nvSpPr>
        <p:spPr>
          <a:xfrm>
            <a:off x="5224272" y="17312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964262-DAE5-0E4E-AC5F-089CF4C16552}"/>
              </a:ext>
            </a:extLst>
          </p:cNvPr>
          <p:cNvSpPr/>
          <p:nvPr/>
        </p:nvSpPr>
        <p:spPr>
          <a:xfrm>
            <a:off x="5224272" y="20360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3780E1-AFE6-FF4C-AED5-2E968E5F9BD1}"/>
              </a:ext>
            </a:extLst>
          </p:cNvPr>
          <p:cNvSpPr/>
          <p:nvPr/>
        </p:nvSpPr>
        <p:spPr>
          <a:xfrm>
            <a:off x="5224272" y="23408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EE4918-A361-954D-95FF-B5C7519F427B}"/>
              </a:ext>
            </a:extLst>
          </p:cNvPr>
          <p:cNvSpPr/>
          <p:nvPr/>
        </p:nvSpPr>
        <p:spPr>
          <a:xfrm>
            <a:off x="5224272" y="26456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9AA8B5-44E8-A043-ACC1-996F469EFFE1}"/>
              </a:ext>
            </a:extLst>
          </p:cNvPr>
          <p:cNvSpPr/>
          <p:nvPr/>
        </p:nvSpPr>
        <p:spPr>
          <a:xfrm>
            <a:off x="5224272" y="29504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92FCCB-7312-044C-9498-1EAD5BB6378B}"/>
              </a:ext>
            </a:extLst>
          </p:cNvPr>
          <p:cNvSpPr/>
          <p:nvPr/>
        </p:nvSpPr>
        <p:spPr>
          <a:xfrm>
            <a:off x="5224272" y="4364737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F5D189-27C4-544F-B33F-7C7F3CAA8E6A}"/>
              </a:ext>
            </a:extLst>
          </p:cNvPr>
          <p:cNvSpPr/>
          <p:nvPr/>
        </p:nvSpPr>
        <p:spPr>
          <a:xfrm>
            <a:off x="5839104" y="3429000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880A6D5-DBA7-D54C-8FA7-1177A50F567F}"/>
              </a:ext>
            </a:extLst>
          </p:cNvPr>
          <p:cNvSpPr/>
          <p:nvPr/>
        </p:nvSpPr>
        <p:spPr>
          <a:xfrm>
            <a:off x="5839104" y="3740862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05A4629-BA3F-0F45-A00C-CED641D097D1}"/>
              </a:ext>
            </a:extLst>
          </p:cNvPr>
          <p:cNvSpPr/>
          <p:nvPr/>
        </p:nvSpPr>
        <p:spPr>
          <a:xfrm>
            <a:off x="5839104" y="4052725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77597D7-3C0A-3740-BF82-598DDFD0CA8C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438144" y="15788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8C852992-CAC6-D24D-B82A-CCD91C611BE6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438144" y="18836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3E5D30F-F71E-094B-8B79-99D7122D850F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438144" y="21884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D078627-49EF-FD4A-AADD-D69DCE8B706C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438144" y="24932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B439623-830B-1D47-9591-47E0F689AEF7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3438144" y="27980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00A83ED5-EE49-9D4E-8A38-3FE81416DA55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3438144" y="31028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E6AB718F-0773-9C4C-A34F-09206400F34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3438144" y="4517137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7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E7C17C-0167-B042-8E8F-8931241276BF}"/>
              </a:ext>
            </a:extLst>
          </p:cNvPr>
          <p:cNvSpPr/>
          <p:nvPr/>
        </p:nvSpPr>
        <p:spPr>
          <a:xfrm>
            <a:off x="2097024" y="14264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85A0D3-89F4-0741-AD62-CA8C86F10BC5}"/>
              </a:ext>
            </a:extLst>
          </p:cNvPr>
          <p:cNvSpPr/>
          <p:nvPr/>
        </p:nvSpPr>
        <p:spPr>
          <a:xfrm>
            <a:off x="2097024" y="17312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6B246-F6A2-A84A-ACD7-67319C26F47C}"/>
              </a:ext>
            </a:extLst>
          </p:cNvPr>
          <p:cNvSpPr/>
          <p:nvPr/>
        </p:nvSpPr>
        <p:spPr>
          <a:xfrm>
            <a:off x="2097024" y="20360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2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7AA9BF-35E8-054E-BB8A-CA9216794FEE}"/>
              </a:ext>
            </a:extLst>
          </p:cNvPr>
          <p:cNvSpPr/>
          <p:nvPr/>
        </p:nvSpPr>
        <p:spPr>
          <a:xfrm>
            <a:off x="2711856" y="247148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EE272C-5741-E643-BD98-64937761BB52}"/>
              </a:ext>
            </a:extLst>
          </p:cNvPr>
          <p:cNvSpPr/>
          <p:nvPr/>
        </p:nvSpPr>
        <p:spPr>
          <a:xfrm>
            <a:off x="2711856" y="278334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42222C-8C52-5742-9F5D-38A4C3D21677}"/>
              </a:ext>
            </a:extLst>
          </p:cNvPr>
          <p:cNvSpPr/>
          <p:nvPr/>
        </p:nvSpPr>
        <p:spPr>
          <a:xfrm>
            <a:off x="2711856" y="309521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121639-2A1F-C34A-8C65-2BD4391504F0}"/>
              </a:ext>
            </a:extLst>
          </p:cNvPr>
          <p:cNvSpPr/>
          <p:nvPr/>
        </p:nvSpPr>
        <p:spPr>
          <a:xfrm>
            <a:off x="5224272" y="14264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7B22FE-68BF-AE43-8B72-1783134969EE}"/>
              </a:ext>
            </a:extLst>
          </p:cNvPr>
          <p:cNvSpPr/>
          <p:nvPr/>
        </p:nvSpPr>
        <p:spPr>
          <a:xfrm>
            <a:off x="5224272" y="17312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964262-DAE5-0E4E-AC5F-089CF4C16552}"/>
              </a:ext>
            </a:extLst>
          </p:cNvPr>
          <p:cNvSpPr/>
          <p:nvPr/>
        </p:nvSpPr>
        <p:spPr>
          <a:xfrm>
            <a:off x="5224272" y="20360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3780E1-AFE6-FF4C-AED5-2E968E5F9BD1}"/>
              </a:ext>
            </a:extLst>
          </p:cNvPr>
          <p:cNvSpPr/>
          <p:nvPr/>
        </p:nvSpPr>
        <p:spPr>
          <a:xfrm>
            <a:off x="5224272" y="23408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EE4918-A361-954D-95FF-B5C7519F427B}"/>
              </a:ext>
            </a:extLst>
          </p:cNvPr>
          <p:cNvSpPr/>
          <p:nvPr/>
        </p:nvSpPr>
        <p:spPr>
          <a:xfrm>
            <a:off x="5224272" y="26456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9AA8B5-44E8-A043-ACC1-996F469EFFE1}"/>
              </a:ext>
            </a:extLst>
          </p:cNvPr>
          <p:cNvSpPr/>
          <p:nvPr/>
        </p:nvSpPr>
        <p:spPr>
          <a:xfrm>
            <a:off x="5224272" y="29504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92FCCB-7312-044C-9498-1EAD5BB6378B}"/>
              </a:ext>
            </a:extLst>
          </p:cNvPr>
          <p:cNvSpPr/>
          <p:nvPr/>
        </p:nvSpPr>
        <p:spPr>
          <a:xfrm>
            <a:off x="5222544" y="5000549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F5D189-27C4-544F-B33F-7C7F3CAA8E6A}"/>
              </a:ext>
            </a:extLst>
          </p:cNvPr>
          <p:cNvSpPr/>
          <p:nvPr/>
        </p:nvSpPr>
        <p:spPr>
          <a:xfrm>
            <a:off x="5840832" y="3685694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880A6D5-DBA7-D54C-8FA7-1177A50F567F}"/>
              </a:ext>
            </a:extLst>
          </p:cNvPr>
          <p:cNvSpPr/>
          <p:nvPr/>
        </p:nvSpPr>
        <p:spPr>
          <a:xfrm>
            <a:off x="5840832" y="3997556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05A4629-BA3F-0F45-A00C-CED641D097D1}"/>
              </a:ext>
            </a:extLst>
          </p:cNvPr>
          <p:cNvSpPr/>
          <p:nvPr/>
        </p:nvSpPr>
        <p:spPr>
          <a:xfrm>
            <a:off x="5840832" y="4309419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77597D7-3C0A-3740-BF82-598DDFD0CA8C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438144" y="15788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8C852992-CAC6-D24D-B82A-CCD91C611BE6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438144" y="1883664"/>
            <a:ext cx="178612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44F8C9E-7442-F144-BFB5-ECD6613C542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438144" y="2188464"/>
            <a:ext cx="1786128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143EC75-B49A-2C4E-9F0E-0ED3FAA8579D}"/>
              </a:ext>
            </a:extLst>
          </p:cNvPr>
          <p:cNvSpPr/>
          <p:nvPr/>
        </p:nvSpPr>
        <p:spPr>
          <a:xfrm>
            <a:off x="2097024" y="338119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16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1D8D29A-0C93-014F-8774-309ADF5028CF}"/>
              </a:ext>
            </a:extLst>
          </p:cNvPr>
          <p:cNvSpPr/>
          <p:nvPr/>
        </p:nvSpPr>
        <p:spPr>
          <a:xfrm>
            <a:off x="2097024" y="368599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17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EF929A-96E6-CF4D-A4EC-474B026097CB}"/>
              </a:ext>
            </a:extLst>
          </p:cNvPr>
          <p:cNvSpPr/>
          <p:nvPr/>
        </p:nvSpPr>
        <p:spPr>
          <a:xfrm>
            <a:off x="2097024" y="399079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18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B9689A82-5E6F-894D-A98B-4BD91F65A25B}"/>
              </a:ext>
            </a:extLst>
          </p:cNvPr>
          <p:cNvCxnSpPr>
            <a:stCxn id="34" idx="3"/>
            <a:endCxn id="14" idx="1"/>
          </p:cNvCxnSpPr>
          <p:nvPr/>
        </p:nvCxnSpPr>
        <p:spPr>
          <a:xfrm flipV="1">
            <a:off x="3438144" y="1578864"/>
            <a:ext cx="1786128" cy="19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466F312-CEDF-2B44-8128-54782EEAEA5F}"/>
              </a:ext>
            </a:extLst>
          </p:cNvPr>
          <p:cNvCxnSpPr>
            <a:stCxn id="36" idx="3"/>
            <a:endCxn id="16" idx="1"/>
          </p:cNvCxnSpPr>
          <p:nvPr/>
        </p:nvCxnSpPr>
        <p:spPr>
          <a:xfrm flipV="1">
            <a:off x="3438144" y="2188464"/>
            <a:ext cx="1786128" cy="164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8A2980C4-AB92-6445-83B9-1EA8806006C0}"/>
              </a:ext>
            </a:extLst>
          </p:cNvPr>
          <p:cNvCxnSpPr>
            <a:stCxn id="38" idx="3"/>
            <a:endCxn id="18" idx="1"/>
          </p:cNvCxnSpPr>
          <p:nvPr/>
        </p:nvCxnSpPr>
        <p:spPr>
          <a:xfrm flipV="1">
            <a:off x="3438144" y="2798064"/>
            <a:ext cx="1786128" cy="13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3F307F2-C9CE-9444-B1ED-7C222A6EBD58}"/>
              </a:ext>
            </a:extLst>
          </p:cNvPr>
          <p:cNvSpPr/>
          <p:nvPr/>
        </p:nvSpPr>
        <p:spPr>
          <a:xfrm>
            <a:off x="2097024" y="5000549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31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FE6C2F2-6976-6C47-ABD2-515EB2329342}"/>
              </a:ext>
            </a:extLst>
          </p:cNvPr>
          <p:cNvCxnSpPr>
            <a:stCxn id="44" idx="3"/>
          </p:cNvCxnSpPr>
          <p:nvPr/>
        </p:nvCxnSpPr>
        <p:spPr>
          <a:xfrm flipV="1">
            <a:off x="3438144" y="4276840"/>
            <a:ext cx="1703199" cy="876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C7052E7-5678-A340-98A7-8149AF20B8A2}"/>
              </a:ext>
            </a:extLst>
          </p:cNvPr>
          <p:cNvSpPr/>
          <p:nvPr/>
        </p:nvSpPr>
        <p:spPr>
          <a:xfrm>
            <a:off x="2711856" y="443756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930B7DB-B5C6-6444-B2FB-B52BDD3A3725}"/>
              </a:ext>
            </a:extLst>
          </p:cNvPr>
          <p:cNvSpPr/>
          <p:nvPr/>
        </p:nvSpPr>
        <p:spPr>
          <a:xfrm>
            <a:off x="2711856" y="474942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E7C17C-0167-B042-8E8F-8931241276BF}"/>
              </a:ext>
            </a:extLst>
          </p:cNvPr>
          <p:cNvSpPr/>
          <p:nvPr/>
        </p:nvSpPr>
        <p:spPr>
          <a:xfrm>
            <a:off x="2097024" y="14264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0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85A0D3-89F4-0741-AD62-CA8C86F10BC5}"/>
              </a:ext>
            </a:extLst>
          </p:cNvPr>
          <p:cNvSpPr/>
          <p:nvPr/>
        </p:nvSpPr>
        <p:spPr>
          <a:xfrm>
            <a:off x="2097024" y="17312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16B246-F6A2-A84A-ACD7-67319C26F47C}"/>
              </a:ext>
            </a:extLst>
          </p:cNvPr>
          <p:cNvSpPr/>
          <p:nvPr/>
        </p:nvSpPr>
        <p:spPr>
          <a:xfrm>
            <a:off x="2097024" y="20360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2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34E49B-5799-0946-9385-A2F688D7639A}"/>
              </a:ext>
            </a:extLst>
          </p:cNvPr>
          <p:cNvSpPr/>
          <p:nvPr/>
        </p:nvSpPr>
        <p:spPr>
          <a:xfrm>
            <a:off x="2097024" y="23408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3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4CD854-BA89-3847-BB26-2364D7981EC3}"/>
              </a:ext>
            </a:extLst>
          </p:cNvPr>
          <p:cNvSpPr/>
          <p:nvPr/>
        </p:nvSpPr>
        <p:spPr>
          <a:xfrm>
            <a:off x="2097024" y="26456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4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CC6D-3FD9-BB45-A0ED-5D1E141F6403}"/>
              </a:ext>
            </a:extLst>
          </p:cNvPr>
          <p:cNvSpPr/>
          <p:nvPr/>
        </p:nvSpPr>
        <p:spPr>
          <a:xfrm>
            <a:off x="2097024" y="2950464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5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99EEED-DD99-D84B-9B92-9727BF0E2EAC}"/>
              </a:ext>
            </a:extLst>
          </p:cNvPr>
          <p:cNvSpPr/>
          <p:nvPr/>
        </p:nvSpPr>
        <p:spPr>
          <a:xfrm>
            <a:off x="2097024" y="4364737"/>
            <a:ext cx="1341120" cy="304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Thread 31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7AA9BF-35E8-054E-BB8A-CA9216794FEE}"/>
              </a:ext>
            </a:extLst>
          </p:cNvPr>
          <p:cNvSpPr/>
          <p:nvPr/>
        </p:nvSpPr>
        <p:spPr>
          <a:xfrm>
            <a:off x="2711856" y="3429000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EE272C-5741-E643-BD98-64937761BB52}"/>
              </a:ext>
            </a:extLst>
          </p:cNvPr>
          <p:cNvSpPr/>
          <p:nvPr/>
        </p:nvSpPr>
        <p:spPr>
          <a:xfrm>
            <a:off x="2711856" y="37408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42222C-8C52-5742-9F5D-38A4C3D21677}"/>
              </a:ext>
            </a:extLst>
          </p:cNvPr>
          <p:cNvSpPr/>
          <p:nvPr/>
        </p:nvSpPr>
        <p:spPr>
          <a:xfrm>
            <a:off x="2711856" y="405272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121639-2A1F-C34A-8C65-2BD4391504F0}"/>
              </a:ext>
            </a:extLst>
          </p:cNvPr>
          <p:cNvSpPr/>
          <p:nvPr/>
        </p:nvSpPr>
        <p:spPr>
          <a:xfrm>
            <a:off x="5224272" y="14264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7B22FE-68BF-AE43-8B72-1783134969EE}"/>
              </a:ext>
            </a:extLst>
          </p:cNvPr>
          <p:cNvSpPr/>
          <p:nvPr/>
        </p:nvSpPr>
        <p:spPr>
          <a:xfrm>
            <a:off x="5224272" y="17312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964262-DAE5-0E4E-AC5F-089CF4C16552}"/>
              </a:ext>
            </a:extLst>
          </p:cNvPr>
          <p:cNvSpPr/>
          <p:nvPr/>
        </p:nvSpPr>
        <p:spPr>
          <a:xfrm>
            <a:off x="5224272" y="20360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3780E1-AFE6-FF4C-AED5-2E968E5F9BD1}"/>
              </a:ext>
            </a:extLst>
          </p:cNvPr>
          <p:cNvSpPr/>
          <p:nvPr/>
        </p:nvSpPr>
        <p:spPr>
          <a:xfrm>
            <a:off x="5224272" y="23408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EE4918-A361-954D-95FF-B5C7519F427B}"/>
              </a:ext>
            </a:extLst>
          </p:cNvPr>
          <p:cNvSpPr/>
          <p:nvPr/>
        </p:nvSpPr>
        <p:spPr>
          <a:xfrm>
            <a:off x="5224272" y="26456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9AA8B5-44E8-A043-ACC1-996F469EFFE1}"/>
              </a:ext>
            </a:extLst>
          </p:cNvPr>
          <p:cNvSpPr/>
          <p:nvPr/>
        </p:nvSpPr>
        <p:spPr>
          <a:xfrm>
            <a:off x="5224272" y="2950464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92FCCB-7312-044C-9498-1EAD5BB6378B}"/>
              </a:ext>
            </a:extLst>
          </p:cNvPr>
          <p:cNvSpPr/>
          <p:nvPr/>
        </p:nvSpPr>
        <p:spPr>
          <a:xfrm>
            <a:off x="5224272" y="4364737"/>
            <a:ext cx="134112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CF5D189-27C4-544F-B33F-7C7F3CAA8E6A}"/>
              </a:ext>
            </a:extLst>
          </p:cNvPr>
          <p:cNvSpPr/>
          <p:nvPr/>
        </p:nvSpPr>
        <p:spPr>
          <a:xfrm>
            <a:off x="5839104" y="3429000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880A6D5-DBA7-D54C-8FA7-1177A50F567F}"/>
              </a:ext>
            </a:extLst>
          </p:cNvPr>
          <p:cNvSpPr/>
          <p:nvPr/>
        </p:nvSpPr>
        <p:spPr>
          <a:xfrm>
            <a:off x="5839104" y="3740862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05A4629-BA3F-0F45-A00C-CED641D097D1}"/>
              </a:ext>
            </a:extLst>
          </p:cNvPr>
          <p:cNvSpPr/>
          <p:nvPr/>
        </p:nvSpPr>
        <p:spPr>
          <a:xfrm>
            <a:off x="5839104" y="4052725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77597D7-3C0A-3740-BF82-598DDFD0CA8C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438144" y="1578864"/>
            <a:ext cx="1786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5357754-96A3-9F4B-9541-47DD8F15222C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3438144" y="1578864"/>
            <a:ext cx="178612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D5A147F-9D30-CC4F-B522-CDC5964E6896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3438144" y="1578864"/>
            <a:ext cx="1786128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41FDC83-1517-5949-B2D7-512F5835B004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438144" y="1578864"/>
            <a:ext cx="178612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18F60D1-3E5B-7D4B-A12D-E4359137796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3438144" y="1578864"/>
            <a:ext cx="1786128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C899606-CB67-6D48-9BC9-4329486A4AB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3438144" y="1578864"/>
            <a:ext cx="1786128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D07EFBB-22D8-3B4A-A0A0-A71F7E9C3E9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3438144" y="1578864"/>
            <a:ext cx="1786128" cy="293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84</Words>
  <Application>Microsoft Macintosh PowerPoint</Application>
  <PresentationFormat>宽屏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oachpyps</dc:creator>
  <cp:lastModifiedBy>oachpyps</cp:lastModifiedBy>
  <cp:revision>5</cp:revision>
  <dcterms:created xsi:type="dcterms:W3CDTF">2021-06-23T08:40:04Z</dcterms:created>
  <dcterms:modified xsi:type="dcterms:W3CDTF">2021-06-23T10:17:04Z</dcterms:modified>
</cp:coreProperties>
</file>