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2" r:id="rId4"/>
    <p:sldId id="261" r:id="rId5"/>
    <p:sldId id="260" r:id="rId6"/>
    <p:sldId id="263" r:id="rId7"/>
    <p:sldId id="257" r:id="rId8"/>
    <p:sldId id="258" r:id="rId9"/>
    <p:sldId id="266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94660"/>
  </p:normalViewPr>
  <p:slideViewPr>
    <p:cSldViewPr>
      <p:cViewPr varScale="1">
        <p:scale>
          <a:sx n="65" d="100"/>
          <a:sy n="65" d="100"/>
        </p:scale>
        <p:origin x="-8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前端开发模式发展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第一阶段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html+</a:t>
            </a:r>
            <a:r>
              <a:rPr lang="zh-CN" altLang="en-US" sz="2000" dirty="0" smtClean="0">
                <a:latin typeface="+mn-ea"/>
              </a:rPr>
              <a:t>后台模板（</a:t>
            </a:r>
            <a:r>
              <a:rPr lang="en-US" altLang="zh-CN" sz="2000" dirty="0" smtClean="0">
                <a:latin typeface="+mn-ea"/>
              </a:rPr>
              <a:t>asp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err="1" smtClean="0">
                <a:latin typeface="+mn-ea"/>
              </a:rPr>
              <a:t>jsp</a:t>
            </a:r>
            <a:r>
              <a:rPr lang="zh-CN" altLang="en-US" sz="2000" dirty="0" smtClean="0">
                <a:latin typeface="+mn-ea"/>
              </a:rPr>
              <a:t>等）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第二阶段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jqeury</a:t>
            </a:r>
            <a:r>
              <a:rPr lang="zh-CN" altLang="en-US" sz="2000" dirty="0" smtClean="0">
                <a:latin typeface="+mn-ea"/>
              </a:rPr>
              <a:t>操作</a:t>
            </a:r>
            <a:r>
              <a:rPr lang="en-US" altLang="zh-CN" sz="2000" dirty="0" err="1" smtClean="0">
                <a:latin typeface="+mn-ea"/>
              </a:rPr>
              <a:t>dom+ajax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第三阶段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MV*</a:t>
            </a:r>
            <a:r>
              <a:rPr lang="zh-CN" altLang="en-US" sz="2000" dirty="0" smtClean="0">
                <a:latin typeface="+mn-ea"/>
              </a:rPr>
              <a:t>模式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sz="1600" dirty="0" smtClean="0">
                <a:latin typeface="+mn-ea"/>
              </a:rPr>
              <a:t>MVC</a:t>
            </a:r>
            <a:r>
              <a:rPr lang="zh-CN" altLang="en-US" sz="1600" dirty="0" smtClean="0">
                <a:latin typeface="+mn-ea"/>
              </a:rPr>
              <a:t>模式（</a:t>
            </a:r>
            <a:r>
              <a:rPr lang="en-US" altLang="zh-CN" sz="1600" dirty="0" smtClean="0">
                <a:latin typeface="+mn-ea"/>
              </a:rPr>
              <a:t>backbone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Jade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tmpl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ejs</a:t>
            </a:r>
            <a:r>
              <a:rPr lang="zh-CN" altLang="en-US" sz="1600" dirty="0" smtClean="0">
                <a:latin typeface="+mn-ea"/>
              </a:rPr>
              <a:t>等）</a:t>
            </a:r>
            <a:r>
              <a:rPr lang="en-US" altLang="zh-CN" sz="1600" dirty="0" smtClean="0">
                <a:latin typeface="+mn-ea"/>
              </a:rPr>
              <a:t>C-controller</a:t>
            </a:r>
          </a:p>
          <a:p>
            <a:pPr lvl="2"/>
            <a:r>
              <a:rPr lang="en-US" altLang="zh-CN" sz="1600" dirty="0" smtClean="0">
                <a:latin typeface="+mn-ea"/>
              </a:rPr>
              <a:t>MVP</a:t>
            </a:r>
            <a:r>
              <a:rPr lang="zh-CN" altLang="en-US" sz="1600" dirty="0" smtClean="0">
                <a:latin typeface="+mn-ea"/>
              </a:rPr>
              <a:t>模式 </a:t>
            </a:r>
            <a:r>
              <a:rPr lang="en-US" altLang="zh-CN" sz="1600" dirty="0" smtClean="0">
                <a:latin typeface="+mn-ea"/>
              </a:rPr>
              <a:t>P-presenter</a:t>
            </a:r>
          </a:p>
          <a:p>
            <a:pPr lvl="2"/>
            <a:r>
              <a:rPr lang="en-US" altLang="zh-CN" sz="1600" dirty="0" smtClean="0">
                <a:latin typeface="+mn-ea"/>
              </a:rPr>
              <a:t>MVVM</a:t>
            </a:r>
            <a:r>
              <a:rPr lang="zh-CN" altLang="en-US" sz="1600" dirty="0" smtClean="0">
                <a:latin typeface="+mn-ea"/>
              </a:rPr>
              <a:t>框架模式（</a:t>
            </a:r>
            <a:r>
              <a:rPr lang="en-US" altLang="zh-CN" sz="1600" dirty="0" err="1" smtClean="0">
                <a:latin typeface="+mn-ea"/>
              </a:rPr>
              <a:t>Vuejs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Angular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React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lvl="1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28" name="Picture 4" descr="C:\Users\Administrator\Desktop\e7cd7b899e510fb34315d4d7dd33c895d1430c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48680"/>
            <a:ext cx="1907704" cy="3348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属性</a:t>
            </a:r>
            <a:r>
              <a:rPr lang="zh-CN" altLang="en-US" b="1" dirty="0" smtClean="0"/>
              <a:t>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V-bind </a:t>
            </a:r>
            <a:r>
              <a:rPr lang="zh-CN" altLang="en-US" dirty="0" smtClean="0"/>
              <a:t>简写 （</a:t>
            </a:r>
            <a:r>
              <a:rPr lang="en-US" altLang="zh-CN" dirty="0" smtClean="0"/>
              <a:t>:class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V-</a:t>
            </a:r>
            <a:r>
              <a:rPr lang="en-US" altLang="zh-CN" dirty="0" err="1" smtClean="0"/>
              <a:t>bind:class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smtClean="0"/>
              <a:t>V-</a:t>
            </a:r>
            <a:r>
              <a:rPr lang="en-US" altLang="zh-CN" dirty="0" err="1" smtClean="0"/>
              <a:t>bind:style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smtClean="0"/>
              <a:t>V-bind:</a:t>
            </a:r>
            <a:r>
              <a:rPr lang="zh-CN" altLang="en-US" dirty="0" smtClean="0"/>
              <a:t>自定义属性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"/>
            <a:ext cx="7772400" cy="1268760"/>
          </a:xfrm>
        </p:spPr>
        <p:txBody>
          <a:bodyPr/>
          <a:lstStyle/>
          <a:p>
            <a:r>
              <a:rPr lang="en-US" altLang="zh-CN" dirty="0" err="1" smtClean="0"/>
              <a:t>Vue.js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76864" cy="3528392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zh-CN" sz="350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3500" dirty="0" smtClean="0">
                <a:solidFill>
                  <a:srgbClr val="002060"/>
                </a:solidFill>
                <a:latin typeface="+mn-ea"/>
              </a:rPr>
              <a:t>、</a:t>
            </a:r>
            <a:r>
              <a:rPr lang="en-US" altLang="en-US" sz="3500" dirty="0" err="1" smtClean="0">
                <a:solidFill>
                  <a:schemeClr val="tx1"/>
                </a:solidFill>
                <a:latin typeface="+mn-ea"/>
              </a:rPr>
              <a:t>渐进式js框架</a:t>
            </a:r>
            <a:endParaRPr lang="en-US" altLang="en-US" sz="35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          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构建页面的框架，渐进式框架（渲染、组件系统、路由、状态管理，用到那一块的功能就直接用单个框架）</a:t>
            </a:r>
            <a:endParaRPr lang="en-US" altLang="en-US" sz="35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en-US" sz="3500" dirty="0" err="1" smtClean="0">
                <a:solidFill>
                  <a:schemeClr val="tx1"/>
                </a:solidFill>
                <a:latin typeface="+mn-ea"/>
              </a:rPr>
              <a:t>两个核心</a:t>
            </a:r>
            <a:endParaRPr lang="en-US" altLang="en-US" sz="35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响应数据绑定、组合的视图组件</a:t>
            </a:r>
          </a:p>
          <a:p>
            <a:pPr algn="l">
              <a:lnSpc>
                <a:spcPct val="120000"/>
              </a:lnSpc>
            </a:pP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　　</a:t>
            </a:r>
            <a:r>
              <a:rPr lang="en-US" altLang="zh-CN" sz="3500" dirty="0" err="1" smtClean="0">
                <a:solidFill>
                  <a:schemeClr val="tx1"/>
                </a:solidFill>
                <a:latin typeface="+mn-ea"/>
              </a:rPr>
              <a:t>vue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不兼容</a:t>
            </a:r>
            <a:r>
              <a:rPr lang="en-US" altLang="zh-CN" sz="3500" dirty="0" smtClean="0">
                <a:solidFill>
                  <a:schemeClr val="tx1"/>
                </a:solidFill>
                <a:latin typeface="+mn-ea"/>
              </a:rPr>
              <a:t>ie8 : </a:t>
            </a:r>
            <a:r>
              <a:rPr lang="en-US" altLang="zh-CN" sz="3500" dirty="0" err="1" smtClean="0">
                <a:solidFill>
                  <a:schemeClr val="tx1"/>
                </a:solidFill>
                <a:latin typeface="+mn-ea"/>
              </a:rPr>
              <a:t>Object.definedProperty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中的</a:t>
            </a:r>
            <a:r>
              <a:rPr lang="en-US" altLang="zh-CN" sz="3500" dirty="0" smtClean="0">
                <a:solidFill>
                  <a:schemeClr val="tx1"/>
                </a:solidFill>
                <a:latin typeface="+mn-ea"/>
              </a:rPr>
              <a:t>setter/getter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代理数据，监控对数据的操作</a:t>
            </a:r>
            <a:endParaRPr lang="en-US" altLang="en-US" sz="35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虚拟DOM</a:t>
            </a: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MVVM </a:t>
            </a:r>
            <a:r>
              <a:rPr lang="en-US" altLang="en-US" sz="3500" dirty="0" err="1" smtClean="0">
                <a:solidFill>
                  <a:schemeClr val="tx1"/>
                </a:solidFill>
                <a:latin typeface="+mn-ea"/>
              </a:rPr>
              <a:t>模式</a:t>
            </a:r>
            <a:endParaRPr lang="en-US" altLang="en-US" sz="35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en-US" sz="3500" dirty="0" err="1" smtClean="0">
                <a:solidFill>
                  <a:schemeClr val="tx1"/>
                </a:solidFill>
                <a:latin typeface="+mn-ea"/>
              </a:rPr>
              <a:t>声明式渲染</a:t>
            </a: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	</a:t>
            </a:r>
          </a:p>
          <a:p>
            <a:pPr algn="l">
              <a:lnSpc>
                <a:spcPct val="120000"/>
              </a:lnSpc>
            </a:pPr>
            <a:r>
              <a:rPr lang="en-US" altLang="en-US" sz="3500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35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en-US" sz="3500" dirty="0" err="1" smtClean="0">
                <a:solidFill>
                  <a:schemeClr val="tx1"/>
                </a:solidFill>
                <a:latin typeface="+mn-ea"/>
              </a:rPr>
              <a:t>组件化应用构建</a:t>
            </a:r>
            <a:endParaRPr lang="zh-CN" altLang="en-US" sz="35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</p:txBody>
      </p:sp>
      <p:pic>
        <p:nvPicPr>
          <p:cNvPr id="2050" name="Picture 2" descr="C:\Users\Administrator\Desktop\20180619103839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25144"/>
            <a:ext cx="695344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err="1" smtClean="0">
                <a:latin typeface="+mn-ea"/>
              </a:rPr>
              <a:t>jQuery</a:t>
            </a:r>
            <a:r>
              <a:rPr lang="zh-CN" altLang="en-US" sz="2800" dirty="0" smtClean="0">
                <a:latin typeface="+mn-ea"/>
              </a:rPr>
              <a:t>是直接来操作</a:t>
            </a:r>
            <a:r>
              <a:rPr lang="en-US" altLang="zh-CN" sz="2800" dirty="0" smtClean="0">
                <a:latin typeface="+mn-ea"/>
              </a:rPr>
              <a:t>DOM</a:t>
            </a:r>
            <a:r>
              <a:rPr lang="zh-CN" altLang="en-US" sz="2800" dirty="0" smtClean="0">
                <a:latin typeface="+mn-ea"/>
              </a:rPr>
              <a:t>的，凭借简化后的</a:t>
            </a:r>
            <a:r>
              <a:rPr lang="en-US" altLang="zh-CN" sz="2800" dirty="0" smtClean="0">
                <a:latin typeface="+mn-ea"/>
              </a:rPr>
              <a:t>API</a:t>
            </a:r>
            <a:r>
              <a:rPr lang="zh-CN" altLang="en-US" sz="2800" dirty="0" smtClean="0">
                <a:latin typeface="+mn-ea"/>
              </a:rPr>
              <a:t>直接和</a:t>
            </a:r>
            <a:r>
              <a:rPr lang="en-US" altLang="zh-CN" sz="2800" dirty="0" smtClean="0">
                <a:latin typeface="+mn-ea"/>
              </a:rPr>
              <a:t>DOM</a:t>
            </a:r>
            <a:r>
              <a:rPr lang="zh-CN" altLang="en-US" sz="2800" dirty="0" smtClean="0">
                <a:latin typeface="+mn-ea"/>
              </a:rPr>
              <a:t>对话（优异的兼容性）；</a:t>
            </a:r>
            <a:endParaRPr lang="en-US" altLang="zh-CN" sz="2800" dirty="0" smtClean="0">
              <a:latin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err="1" smtClean="0">
                <a:latin typeface="+mn-ea"/>
              </a:rPr>
              <a:t>Vue</a:t>
            </a:r>
            <a:r>
              <a:rPr lang="zh-CN" altLang="en-US" sz="2800" dirty="0" smtClean="0">
                <a:latin typeface="+mn-ea"/>
              </a:rPr>
              <a:t>是直接来操作数据的，拿数据说话。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vue.js</a:t>
            </a:r>
            <a:r>
              <a:rPr lang="zh-CN" altLang="en-US" dirty="0" smtClean="0"/>
              <a:t>优劣势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latin typeface="+mn-ea"/>
              </a:rPr>
              <a:t>优势：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视图引擎 （不需要操作</a:t>
            </a:r>
            <a:r>
              <a:rPr lang="en-US" altLang="zh-CN" sz="2400" dirty="0" err="1" smtClean="0">
                <a:latin typeface="+mn-ea"/>
              </a:rPr>
              <a:t>dom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数据的监听、数据变更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组件机制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代码维护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更适用于前后端分离开发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劣势：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SEO</a:t>
            </a:r>
          </a:p>
          <a:p>
            <a:r>
              <a:rPr lang="zh-CN" altLang="en-US" sz="2400" dirty="0" smtClean="0">
                <a:latin typeface="+mn-ea"/>
              </a:rPr>
              <a:t>兼容性方面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MVVM </a:t>
            </a:r>
            <a:r>
              <a:rPr lang="en-US" altLang="en-US" dirty="0" err="1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latin typeface="+mn-ea"/>
              </a:rPr>
              <a:t>Model-View-</a:t>
            </a:r>
            <a:r>
              <a:rPr lang="en-US" altLang="zh-CN" sz="2400" b="1" dirty="0" err="1" smtClean="0">
                <a:latin typeface="+mn-ea"/>
              </a:rPr>
              <a:t>ViewModel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Model</a:t>
            </a:r>
            <a:r>
              <a:rPr lang="zh-CN" altLang="en-US" sz="2400" dirty="0" smtClean="0">
                <a:latin typeface="+mn-ea"/>
              </a:rPr>
              <a:t>：应用程序中用于处理应用程序数据逻辑的部分。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View</a:t>
            </a:r>
            <a:r>
              <a:rPr lang="zh-CN" altLang="en-US" sz="2400" dirty="0" smtClean="0">
                <a:latin typeface="+mn-ea"/>
              </a:rPr>
              <a:t>：应用程序中处理数据显示的部分。在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开发中一般指的是</a:t>
            </a:r>
            <a:r>
              <a:rPr lang="en-US" altLang="zh-CN" sz="2400" dirty="0" err="1" smtClean="0">
                <a:latin typeface="+mn-ea"/>
              </a:rPr>
              <a:t>HTML+css</a:t>
            </a:r>
            <a:endParaRPr lang="zh-CN" altLang="en-US" sz="2400" dirty="0" smtClean="0">
              <a:latin typeface="+mn-ea"/>
            </a:endParaRPr>
          </a:p>
          <a:p>
            <a:r>
              <a:rPr lang="en-US" altLang="zh-CN" sz="2400" b="1" dirty="0" err="1" smtClean="0">
                <a:latin typeface="+mn-ea"/>
              </a:rPr>
              <a:t>ViewModel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：创建关联，将</a:t>
            </a:r>
            <a:r>
              <a:rPr lang="en-US" altLang="zh-CN" sz="2400" dirty="0" smtClean="0">
                <a:latin typeface="+mn-ea"/>
              </a:rPr>
              <a:t>Model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View</a:t>
            </a:r>
            <a:r>
              <a:rPr lang="zh-CN" altLang="en-US" sz="2400" dirty="0" smtClean="0">
                <a:latin typeface="+mn-ea"/>
              </a:rPr>
              <a:t>绑定起来。这样，一旦</a:t>
            </a:r>
            <a:r>
              <a:rPr lang="en-US" altLang="zh-CN" sz="2400" dirty="0" smtClean="0">
                <a:latin typeface="+mn-ea"/>
              </a:rPr>
              <a:t>Model</a:t>
            </a:r>
            <a:r>
              <a:rPr lang="zh-CN" altLang="en-US" sz="2400" dirty="0" smtClean="0">
                <a:latin typeface="+mn-ea"/>
              </a:rPr>
              <a:t>发生更改，</a:t>
            </a:r>
            <a:r>
              <a:rPr lang="en-US" altLang="zh-CN" sz="2400" dirty="0" err="1" smtClean="0">
                <a:latin typeface="+mn-ea"/>
              </a:rPr>
              <a:t>ViewModel</a:t>
            </a:r>
            <a:r>
              <a:rPr lang="zh-CN" altLang="en-US" sz="2400" dirty="0" smtClean="0">
                <a:latin typeface="+mn-ea"/>
              </a:rPr>
              <a:t>就会立即反馈给</a:t>
            </a:r>
            <a:r>
              <a:rPr lang="en-US" altLang="zh-CN" sz="2400" dirty="0" smtClean="0">
                <a:latin typeface="+mn-ea"/>
              </a:rPr>
              <a:t>View</a:t>
            </a:r>
            <a:r>
              <a:rPr lang="zh-CN" altLang="en-US" sz="2400" dirty="0" smtClean="0">
                <a:latin typeface="+mn-ea"/>
              </a:rPr>
              <a:t>从而自动刷新界面。</a:t>
            </a:r>
          </a:p>
          <a:p>
            <a:endParaRPr lang="zh-CN" altLang="en-US" sz="2800" dirty="0"/>
          </a:p>
        </p:txBody>
      </p:sp>
      <p:pic>
        <p:nvPicPr>
          <p:cNvPr id="1026" name="Picture 2" descr="C:\Users\Administrator\Desktop\e61190ef76c6a7efe4baffc3fdfaaf51f2de66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725144"/>
            <a:ext cx="6810375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en-US" altLang="zh-CN" dirty="0" err="1" smtClean="0">
                <a:latin typeface="+mn-ea"/>
                <a:ea typeface="+mn-ea"/>
              </a:rPr>
              <a:t>vue</a:t>
            </a:r>
            <a:r>
              <a:rPr lang="zh-CN" altLang="en-US" dirty="0" smtClean="0">
                <a:latin typeface="+mn-ea"/>
                <a:ea typeface="+mn-ea"/>
              </a:rPr>
              <a:t>需要了解的技术栈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webpack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 </a:t>
            </a:r>
            <a:r>
              <a:rPr lang="zh-CN" altLang="en-US" dirty="0" smtClean="0">
                <a:latin typeface="+mn-ea"/>
              </a:rPr>
              <a:t>最热的前端打包和构建工具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node.js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zh-CN" altLang="en-US" dirty="0" smtClean="0">
                <a:latin typeface="+mn-ea"/>
              </a:rPr>
              <a:t>是一个服务端的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运行环境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npm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err="1" smtClean="0">
                <a:latin typeface="+mn-ea"/>
              </a:rPr>
              <a:t>node.js</a:t>
            </a:r>
            <a:r>
              <a:rPr lang="zh-CN" altLang="en-US" dirty="0" smtClean="0">
                <a:latin typeface="+mn-ea"/>
              </a:rPr>
              <a:t>的包管理工具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vue-cli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项目构建工具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ECMAScript</a:t>
            </a:r>
            <a:r>
              <a:rPr lang="en-US" altLang="zh-CN" dirty="0" smtClean="0">
                <a:latin typeface="+mn-ea"/>
              </a:rPr>
              <a:t> 6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es6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、其他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非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官方的插件、组件（</a:t>
            </a:r>
            <a:r>
              <a:rPr lang="en-US" altLang="zh-CN" dirty="0" err="1" smtClean="0">
                <a:latin typeface="+mn-ea"/>
              </a:rPr>
              <a:t>vuex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axios</a:t>
            </a:r>
            <a:r>
              <a:rPr lang="zh-CN" altLang="en-US" dirty="0" smtClean="0">
                <a:latin typeface="+mn-ea"/>
              </a:rPr>
              <a:t>等）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Vue</a:t>
            </a:r>
            <a:r>
              <a:rPr lang="zh-CN" altLang="en-US" dirty="0" smtClean="0">
                <a:latin typeface="+mn-ea"/>
                <a:ea typeface="+mn-ea"/>
              </a:rPr>
              <a:t>的安装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、</a:t>
            </a:r>
            <a:r>
              <a:rPr lang="zh-CN" altLang="en-US" dirty="0" smtClean="0">
                <a:latin typeface="+mn-ea"/>
              </a:rPr>
              <a:t>直接用</a:t>
            </a:r>
            <a:r>
              <a:rPr lang="en-US" altLang="zh-CN" dirty="0" smtClean="0">
                <a:latin typeface="+mn-ea"/>
              </a:rPr>
              <a:t>&lt;script&gt;</a:t>
            </a:r>
            <a:r>
              <a:rPr lang="zh-CN" altLang="en-US" dirty="0" smtClean="0">
                <a:latin typeface="+mn-ea"/>
              </a:rPr>
              <a:t>引入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sz="2800" dirty="0" smtClean="0">
                <a:latin typeface="+mn-ea"/>
              </a:rPr>
              <a:t>&lt;script </a:t>
            </a:r>
            <a:r>
              <a:rPr lang="en-US" altLang="zh-CN" sz="2800" dirty="0" err="1" smtClean="0">
                <a:latin typeface="+mn-ea"/>
              </a:rPr>
              <a:t>src</a:t>
            </a:r>
            <a:r>
              <a:rPr lang="en-US" altLang="zh-CN" sz="2800" dirty="0" smtClean="0">
                <a:latin typeface="+mn-ea"/>
              </a:rPr>
              <a:t>=</a:t>
            </a:r>
            <a:r>
              <a:rPr lang="en-US" altLang="zh-CN" sz="2800" dirty="0" err="1" smtClean="0">
                <a:latin typeface="+mn-ea"/>
              </a:rPr>
              <a:t>vue.js</a:t>
            </a:r>
            <a:r>
              <a:rPr lang="en-US" altLang="zh-CN" sz="2800" dirty="0" smtClean="0">
                <a:latin typeface="+mn-ea"/>
              </a:rPr>
              <a:t>”&gt;&lt;/script&gt;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NPM</a:t>
            </a:r>
            <a:r>
              <a:rPr lang="zh-CN" altLang="en-US" dirty="0" smtClean="0">
                <a:latin typeface="+mn-ea"/>
              </a:rPr>
              <a:t>安装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 </a:t>
            </a:r>
            <a:r>
              <a:rPr lang="en-US" altLang="zh-CN" sz="2800" dirty="0" err="1" smtClean="0">
                <a:latin typeface="+mn-ea"/>
              </a:rPr>
              <a:t>npm</a:t>
            </a:r>
            <a:r>
              <a:rPr lang="en-US" altLang="zh-CN" sz="2800" dirty="0" smtClean="0">
                <a:latin typeface="+mn-ea"/>
              </a:rPr>
              <a:t> install </a:t>
            </a:r>
            <a:r>
              <a:rPr lang="en-US" altLang="zh-CN" sz="2800" dirty="0" err="1" smtClean="0">
                <a:latin typeface="+mn-ea"/>
              </a:rPr>
              <a:t>vue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、命令行工具</a:t>
            </a:r>
            <a:r>
              <a:rPr lang="en-US" altLang="zh-CN" dirty="0" err="1" smtClean="0">
                <a:latin typeface="+mn-ea"/>
              </a:rPr>
              <a:t>vue-cli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 </a:t>
            </a:r>
            <a:r>
              <a:rPr lang="en-US" altLang="zh-CN" sz="2800" dirty="0" err="1" smtClean="0">
                <a:latin typeface="+mn-ea"/>
              </a:rPr>
              <a:t>vue</a:t>
            </a:r>
            <a:r>
              <a:rPr lang="en-US" altLang="zh-CN" sz="2800" dirty="0" smtClean="0">
                <a:latin typeface="+mn-ea"/>
              </a:rPr>
              <a:t> init </a:t>
            </a:r>
            <a:r>
              <a:rPr lang="en-US" altLang="zh-CN" sz="2800" dirty="0" err="1" smtClean="0">
                <a:latin typeface="+mn-ea"/>
              </a:rPr>
              <a:t>webpack</a:t>
            </a:r>
            <a:r>
              <a:rPr lang="en-US" altLang="zh-CN" sz="2800" dirty="0" smtClean="0">
                <a:latin typeface="+mn-ea"/>
              </a:rPr>
              <a:t> my-project   </a:t>
            </a:r>
            <a:r>
              <a:rPr lang="en-US" altLang="zh-CN" sz="2400" dirty="0" smtClean="0">
                <a:latin typeface="+mn-ea"/>
              </a:rPr>
              <a:t>2.0</a:t>
            </a:r>
            <a:r>
              <a:rPr lang="zh-CN" altLang="en-US" sz="2400" dirty="0" smtClean="0">
                <a:latin typeface="+mn-ea"/>
              </a:rPr>
              <a:t>版本</a:t>
            </a:r>
            <a:endParaRPr lang="zh-CN" altLang="en-US" sz="2800" dirty="0" smtClean="0">
              <a:latin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ea"/>
              </a:rPr>
              <a:t>		 </a:t>
            </a:r>
            <a:r>
              <a:rPr lang="en-US" altLang="zh-CN" sz="2800" dirty="0" err="1" smtClean="0">
                <a:latin typeface="+mn-ea"/>
              </a:rPr>
              <a:t>vue</a:t>
            </a:r>
            <a:r>
              <a:rPr lang="en-US" altLang="zh-CN" sz="2800" dirty="0" smtClean="0">
                <a:latin typeface="+mn-ea"/>
              </a:rPr>
              <a:t> create my-project     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版本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VUE </a:t>
            </a:r>
            <a:r>
              <a:rPr lang="en-US" altLang="en-US" dirty="0" err="1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	el:..</a:t>
            </a:r>
            <a:r>
              <a:rPr lang="en-US" altLang="en-US" dirty="0" smtClean="0"/>
              <a:t>  //</a:t>
            </a:r>
            <a:r>
              <a:rPr lang="en-US" altLang="en-US" dirty="0" err="1" smtClean="0"/>
              <a:t>挂载点</a:t>
            </a:r>
            <a:endParaRPr lang="en-US" altLang="zh-CN" dirty="0" smtClean="0"/>
          </a:p>
          <a:p>
            <a:r>
              <a:rPr lang="en-US" altLang="zh-CN" dirty="0" smtClean="0"/>
              <a:t>	data:..</a:t>
            </a:r>
            <a:r>
              <a:rPr lang="en-US" altLang="en-US" dirty="0" smtClean="0"/>
              <a:t> //</a:t>
            </a:r>
            <a:r>
              <a:rPr lang="en-US" altLang="en-US" dirty="0" err="1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	methods:...</a:t>
            </a:r>
            <a:r>
              <a:rPr lang="en-US" altLang="en-US" dirty="0" smtClean="0"/>
              <a:t> //</a:t>
            </a:r>
            <a:r>
              <a:rPr lang="en-US" altLang="en-US" dirty="0" err="1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常用指令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V-text</a:t>
            </a:r>
          </a:p>
          <a:p>
            <a:r>
              <a:rPr lang="en-US" altLang="zh-CN" dirty="0" smtClean="0"/>
              <a:t>V-html</a:t>
            </a:r>
          </a:p>
          <a:p>
            <a:r>
              <a:rPr lang="en-US" altLang="zh-CN" dirty="0" smtClean="0"/>
              <a:t>V-show</a:t>
            </a:r>
          </a:p>
          <a:p>
            <a:r>
              <a:rPr lang="en-US" altLang="zh-CN" dirty="0" smtClean="0"/>
              <a:t>V-if v-else v-else-if</a:t>
            </a:r>
          </a:p>
          <a:p>
            <a:r>
              <a:rPr lang="en-US" altLang="zh-CN" dirty="0" smtClean="0"/>
              <a:t>v-for</a:t>
            </a:r>
          </a:p>
          <a:p>
            <a:r>
              <a:rPr lang="en-US" altLang="zh-CN" dirty="0" smtClean="0"/>
              <a:t>V-on(@)</a:t>
            </a:r>
          </a:p>
          <a:p>
            <a:r>
              <a:rPr lang="en-US" altLang="zh-CN" dirty="0" smtClean="0"/>
              <a:t>V-bind(:)</a:t>
            </a:r>
          </a:p>
          <a:p>
            <a:r>
              <a:rPr lang="en-US" altLang="zh-CN" dirty="0" smtClean="0"/>
              <a:t>V-model</a:t>
            </a:r>
          </a:p>
          <a:p>
            <a:r>
              <a:rPr lang="en-US" altLang="zh-CN" dirty="0" smtClean="0"/>
              <a:t>V-slot</a:t>
            </a:r>
          </a:p>
          <a:p>
            <a:r>
              <a:rPr lang="en-US" altLang="zh-CN" dirty="0" smtClean="0"/>
              <a:t>V-pre</a:t>
            </a:r>
          </a:p>
          <a:p>
            <a:r>
              <a:rPr lang="en-US" altLang="zh-CN" smtClean="0"/>
              <a:t>V-cloak</a:t>
            </a:r>
            <a:endParaRPr lang="en-US" altLang="zh-CN" dirty="0" smtClean="0"/>
          </a:p>
          <a:p>
            <a:r>
              <a:rPr lang="en-US" altLang="zh-CN" dirty="0" smtClean="0"/>
              <a:t>V-once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435</Words>
  <Application>Microsoft Office PowerPoint</Application>
  <PresentationFormat>全屏显示(4:3)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前端开发模式发展</vt:lpstr>
      <vt:lpstr>Vue.js是什么</vt:lpstr>
      <vt:lpstr>对比jquery</vt:lpstr>
      <vt:lpstr>vue.js优劣势</vt:lpstr>
      <vt:lpstr>MVVM 模式</vt:lpstr>
      <vt:lpstr>使用vue需要了解的技术栈</vt:lpstr>
      <vt:lpstr>Vue的安装</vt:lpstr>
      <vt:lpstr>VUE 实例</vt:lpstr>
      <vt:lpstr>常用指令</vt:lpstr>
      <vt:lpstr>属性绑定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Vue.js是什么</dc:title>
  <cp:lastModifiedBy>Administrator</cp:lastModifiedBy>
  <cp:revision>219</cp:revision>
  <dcterms:modified xsi:type="dcterms:W3CDTF">2019-05-24T03:08:38Z</dcterms:modified>
</cp:coreProperties>
</file>