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2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5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2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5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7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5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1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D76E-C23F-4B19-9FE4-B3382C9C6030}" type="datetimeFigureOut">
              <a:rPr lang="zh-CN" altLang="en-US" smtClean="0"/>
              <a:t>2015/12/01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4691" y="2929690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博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客网站类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图迭代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9306" y="686373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2743" y="257435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完成的内容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6015" y="257435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待改进的地方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2743" y="3790632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熟悉了类图迭代的基本流程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完成了各类</a:t>
            </a:r>
            <a:r>
              <a:rPr lang="en-US" altLang="zh-CN" dirty="0" smtClean="0">
                <a:solidFill>
                  <a:schemeClr val="bg1"/>
                </a:solidFill>
              </a:rPr>
              <a:t>UML</a:t>
            </a:r>
            <a:r>
              <a:rPr lang="zh-CN" altLang="en-US" dirty="0" smtClean="0">
                <a:solidFill>
                  <a:schemeClr val="bg1"/>
                </a:solidFill>
              </a:rPr>
              <a:t>的绘制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指导后期的具体开发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6015" y="37906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图形细节有待完善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1863" y="30560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需求介绍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9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72" y="171449"/>
            <a:ext cx="656047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33929"/>
            <a:ext cx="6093165" cy="64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7080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名词提取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2535585"/>
            <a:ext cx="11449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 smtClean="0">
                <a:solidFill>
                  <a:schemeClr val="bg1"/>
                </a:solidFill>
              </a:rPr>
              <a:t>用户</a:t>
            </a:r>
            <a:r>
              <a:rPr lang="zh-CN" altLang="zh-CN" sz="3200" dirty="0">
                <a:solidFill>
                  <a:schemeClr val="bg1"/>
                </a:solidFill>
              </a:rPr>
              <a:t>、管理员、文章、类型、账户、评论、私信、反馈、日志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700" y="41148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提取超类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5539411"/>
            <a:ext cx="238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用户、管理员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8591" y="5535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用户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2884210" y="5671930"/>
            <a:ext cx="2244381" cy="12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631096" y="5797590"/>
            <a:ext cx="940904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77" y="304799"/>
            <a:ext cx="8116624" cy="63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4034" y="3578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用例模型图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61" y="0"/>
            <a:ext cx="5686735" cy="69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44" y="951815"/>
            <a:ext cx="6249770" cy="5563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0628" y="24865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登录时序图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7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16" y="1155015"/>
            <a:ext cx="7672481" cy="5563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9028" y="47897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发表文章时序图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42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76</Words>
  <Application>Microsoft Office PowerPoint</Application>
  <PresentationFormat>宽屏</PresentationFormat>
  <Paragraphs>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名词提取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萧文</dc:creator>
  <cp:lastModifiedBy>萧文</cp:lastModifiedBy>
  <cp:revision>11</cp:revision>
  <dcterms:created xsi:type="dcterms:W3CDTF">2015-11-30T13:15:11Z</dcterms:created>
  <dcterms:modified xsi:type="dcterms:W3CDTF">2015-12-01T09:26:05Z</dcterms:modified>
</cp:coreProperties>
</file>