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5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0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2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5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7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7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5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1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76E-C23F-4B19-9FE4-B3382C9C6030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5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D76E-C23F-4B19-9FE4-B3382C9C6030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7AF4F-C227-491C-880F-2A7228890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8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9839" y="2977816"/>
            <a:ext cx="264687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博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客网站类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9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472" y="171449"/>
            <a:ext cx="6560478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33929"/>
            <a:ext cx="6093165" cy="64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129857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名词提取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5775" y="3067050"/>
            <a:ext cx="11449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/>
              <a:t>登录用户、管理员、文章、类型、账户、评论、私信、反馈、日志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610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2768" y="127534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模型实例图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8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34326" y="9384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77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2790" y="103471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总结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91127" y="25789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完成的内容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75558" y="25789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待改进的地方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4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</Words>
  <Application>Microsoft Office PowerPoint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名词提取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萧文</dc:creator>
  <cp:lastModifiedBy>萧文</cp:lastModifiedBy>
  <cp:revision>3</cp:revision>
  <dcterms:created xsi:type="dcterms:W3CDTF">2015-11-30T13:15:11Z</dcterms:created>
  <dcterms:modified xsi:type="dcterms:W3CDTF">2015-11-30T14:09:29Z</dcterms:modified>
</cp:coreProperties>
</file>