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8" r:id="rId15"/>
    <p:sldId id="279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chary%20Job\Desktop\result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chary%20Job\Desktop\resul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results!$A$1:$A$6132</c:f>
              <c:numCache>
                <c:formatCode>General</c:formatCode>
                <c:ptCount val="6132"/>
                <c:pt idx="0">
                  <c:v>16876</c:v>
                </c:pt>
                <c:pt idx="1">
                  <c:v>41667</c:v>
                </c:pt>
                <c:pt idx="2">
                  <c:v>87814</c:v>
                </c:pt>
                <c:pt idx="3">
                  <c:v>144054</c:v>
                </c:pt>
                <c:pt idx="4">
                  <c:v>175757</c:v>
                </c:pt>
                <c:pt idx="5">
                  <c:v>190438</c:v>
                </c:pt>
                <c:pt idx="6">
                  <c:v>206445</c:v>
                </c:pt>
                <c:pt idx="7">
                  <c:v>273352</c:v>
                </c:pt>
                <c:pt idx="8">
                  <c:v>273867</c:v>
                </c:pt>
                <c:pt idx="9">
                  <c:v>283426</c:v>
                </c:pt>
                <c:pt idx="10">
                  <c:v>323413</c:v>
                </c:pt>
                <c:pt idx="11">
                  <c:v>380861</c:v>
                </c:pt>
                <c:pt idx="12">
                  <c:v>396331</c:v>
                </c:pt>
                <c:pt idx="13">
                  <c:v>434603</c:v>
                </c:pt>
                <c:pt idx="14">
                  <c:v>471989</c:v>
                </c:pt>
                <c:pt idx="15">
                  <c:v>484656</c:v>
                </c:pt>
                <c:pt idx="16">
                  <c:v>488673</c:v>
                </c:pt>
                <c:pt idx="17">
                  <c:v>522061</c:v>
                </c:pt>
                <c:pt idx="18">
                  <c:v>524794</c:v>
                </c:pt>
                <c:pt idx="19">
                  <c:v>550524</c:v>
                </c:pt>
                <c:pt idx="20">
                  <c:v>589000</c:v>
                </c:pt>
                <c:pt idx="21">
                  <c:v>676022</c:v>
                </c:pt>
                <c:pt idx="22">
                  <c:v>754822</c:v>
                </c:pt>
                <c:pt idx="23">
                  <c:v>757537</c:v>
                </c:pt>
                <c:pt idx="24">
                  <c:v>779658</c:v>
                </c:pt>
                <c:pt idx="25">
                  <c:v>790589</c:v>
                </c:pt>
                <c:pt idx="26">
                  <c:v>795437</c:v>
                </c:pt>
                <c:pt idx="27">
                  <c:v>814392</c:v>
                </c:pt>
                <c:pt idx="28">
                  <c:v>842186</c:v>
                </c:pt>
                <c:pt idx="29">
                  <c:v>850450</c:v>
                </c:pt>
                <c:pt idx="30">
                  <c:v>869334</c:v>
                </c:pt>
                <c:pt idx="31">
                  <c:v>945563</c:v>
                </c:pt>
                <c:pt idx="32">
                  <c:v>965852</c:v>
                </c:pt>
                <c:pt idx="33">
                  <c:v>1076519</c:v>
                </c:pt>
                <c:pt idx="34">
                  <c:v>1177777</c:v>
                </c:pt>
                <c:pt idx="35">
                  <c:v>1240292</c:v>
                </c:pt>
                <c:pt idx="36">
                  <c:v>1250459</c:v>
                </c:pt>
                <c:pt idx="37">
                  <c:v>1272038</c:v>
                </c:pt>
                <c:pt idx="38">
                  <c:v>1325634</c:v>
                </c:pt>
                <c:pt idx="39">
                  <c:v>1455265</c:v>
                </c:pt>
                <c:pt idx="40">
                  <c:v>1497612</c:v>
                </c:pt>
                <c:pt idx="41">
                  <c:v>1525498</c:v>
                </c:pt>
                <c:pt idx="42">
                  <c:v>1609168</c:v>
                </c:pt>
                <c:pt idx="43">
                  <c:v>1698012</c:v>
                </c:pt>
                <c:pt idx="44">
                  <c:v>1722913</c:v>
                </c:pt>
                <c:pt idx="45">
                  <c:v>1741956</c:v>
                </c:pt>
                <c:pt idx="46">
                  <c:v>1743575</c:v>
                </c:pt>
                <c:pt idx="47">
                  <c:v>1799851</c:v>
                </c:pt>
                <c:pt idx="48">
                  <c:v>1807945</c:v>
                </c:pt>
                <c:pt idx="49">
                  <c:v>1844219</c:v>
                </c:pt>
                <c:pt idx="50">
                  <c:v>1862401</c:v>
                </c:pt>
                <c:pt idx="51">
                  <c:v>1879281</c:v>
                </c:pt>
                <c:pt idx="52">
                  <c:v>1897053</c:v>
                </c:pt>
                <c:pt idx="53">
                  <c:v>1949440</c:v>
                </c:pt>
                <c:pt idx="54">
                  <c:v>2004500</c:v>
                </c:pt>
                <c:pt idx="55">
                  <c:v>2016381</c:v>
                </c:pt>
                <c:pt idx="56">
                  <c:v>2039315</c:v>
                </c:pt>
                <c:pt idx="57">
                  <c:v>2075120</c:v>
                </c:pt>
                <c:pt idx="58">
                  <c:v>2096110</c:v>
                </c:pt>
                <c:pt idx="59">
                  <c:v>2131133</c:v>
                </c:pt>
                <c:pt idx="60">
                  <c:v>2183342</c:v>
                </c:pt>
                <c:pt idx="61">
                  <c:v>2259258</c:v>
                </c:pt>
                <c:pt idx="62">
                  <c:v>2463261</c:v>
                </c:pt>
                <c:pt idx="63">
                  <c:v>2502631</c:v>
                </c:pt>
                <c:pt idx="64">
                  <c:v>2519385</c:v>
                </c:pt>
                <c:pt idx="65">
                  <c:v>2577564</c:v>
                </c:pt>
                <c:pt idx="66">
                  <c:v>2586515</c:v>
                </c:pt>
                <c:pt idx="67">
                  <c:v>2607560</c:v>
                </c:pt>
                <c:pt idx="68">
                  <c:v>2652432</c:v>
                </c:pt>
                <c:pt idx="69">
                  <c:v>2687997</c:v>
                </c:pt>
                <c:pt idx="70">
                  <c:v>2750859</c:v>
                </c:pt>
                <c:pt idx="71">
                  <c:v>2757513</c:v>
                </c:pt>
                <c:pt idx="72">
                  <c:v>2767725</c:v>
                </c:pt>
                <c:pt idx="73">
                  <c:v>2796374</c:v>
                </c:pt>
                <c:pt idx="74">
                  <c:v>2804960</c:v>
                </c:pt>
                <c:pt idx="75">
                  <c:v>2805513</c:v>
                </c:pt>
                <c:pt idx="76">
                  <c:v>2982878</c:v>
                </c:pt>
                <c:pt idx="77">
                  <c:v>3009225</c:v>
                </c:pt>
                <c:pt idx="78">
                  <c:v>3074430</c:v>
                </c:pt>
                <c:pt idx="79">
                  <c:v>3159819</c:v>
                </c:pt>
                <c:pt idx="80">
                  <c:v>3174390</c:v>
                </c:pt>
                <c:pt idx="81">
                  <c:v>3187268</c:v>
                </c:pt>
                <c:pt idx="82">
                  <c:v>3439503</c:v>
                </c:pt>
                <c:pt idx="83">
                  <c:v>3620540</c:v>
                </c:pt>
                <c:pt idx="84">
                  <c:v>3625467</c:v>
                </c:pt>
                <c:pt idx="85">
                  <c:v>3626107</c:v>
                </c:pt>
                <c:pt idx="86">
                  <c:v>3674500</c:v>
                </c:pt>
                <c:pt idx="87">
                  <c:v>3676939</c:v>
                </c:pt>
                <c:pt idx="88">
                  <c:v>3708174</c:v>
                </c:pt>
                <c:pt idx="89">
                  <c:v>3745679</c:v>
                </c:pt>
                <c:pt idx="90">
                  <c:v>3794252</c:v>
                </c:pt>
                <c:pt idx="91">
                  <c:v>3819258</c:v>
                </c:pt>
                <c:pt idx="92">
                  <c:v>3872651</c:v>
                </c:pt>
                <c:pt idx="93">
                  <c:v>3886455</c:v>
                </c:pt>
                <c:pt idx="94">
                  <c:v>3924727</c:v>
                </c:pt>
                <c:pt idx="95">
                  <c:v>3991038</c:v>
                </c:pt>
                <c:pt idx="96">
                  <c:v>3996022</c:v>
                </c:pt>
                <c:pt idx="97">
                  <c:v>4061865</c:v>
                </c:pt>
                <c:pt idx="98">
                  <c:v>4084043</c:v>
                </c:pt>
                <c:pt idx="99">
                  <c:v>4086345</c:v>
                </c:pt>
                <c:pt idx="100">
                  <c:v>4178657</c:v>
                </c:pt>
                <c:pt idx="101">
                  <c:v>4224802</c:v>
                </c:pt>
                <c:pt idx="102">
                  <c:v>4230056</c:v>
                </c:pt>
                <c:pt idx="103">
                  <c:v>4234838</c:v>
                </c:pt>
                <c:pt idx="104">
                  <c:v>4309400</c:v>
                </c:pt>
                <c:pt idx="105">
                  <c:v>4351258</c:v>
                </c:pt>
                <c:pt idx="106">
                  <c:v>4405653</c:v>
                </c:pt>
                <c:pt idx="107">
                  <c:v>4507166</c:v>
                </c:pt>
                <c:pt idx="108">
                  <c:v>4542637</c:v>
                </c:pt>
                <c:pt idx="109">
                  <c:v>4565356</c:v>
                </c:pt>
                <c:pt idx="110">
                  <c:v>4625591</c:v>
                </c:pt>
                <c:pt idx="111">
                  <c:v>4669015</c:v>
                </c:pt>
                <c:pt idx="112">
                  <c:v>4685441</c:v>
                </c:pt>
                <c:pt idx="113">
                  <c:v>4713144</c:v>
                </c:pt>
                <c:pt idx="114">
                  <c:v>4781645</c:v>
                </c:pt>
                <c:pt idx="115">
                  <c:v>4845493</c:v>
                </c:pt>
                <c:pt idx="116">
                  <c:v>4873339</c:v>
                </c:pt>
                <c:pt idx="117">
                  <c:v>4878222</c:v>
                </c:pt>
                <c:pt idx="118">
                  <c:v>4963498</c:v>
                </c:pt>
                <c:pt idx="119">
                  <c:v>4964134</c:v>
                </c:pt>
                <c:pt idx="120">
                  <c:v>5200072</c:v>
                </c:pt>
                <c:pt idx="121">
                  <c:v>5215546</c:v>
                </c:pt>
                <c:pt idx="122">
                  <c:v>5320411</c:v>
                </c:pt>
                <c:pt idx="123">
                  <c:v>5338863</c:v>
                </c:pt>
                <c:pt idx="124">
                  <c:v>5394649</c:v>
                </c:pt>
                <c:pt idx="125">
                  <c:v>5442820</c:v>
                </c:pt>
                <c:pt idx="126">
                  <c:v>5445322</c:v>
                </c:pt>
                <c:pt idx="127">
                  <c:v>5496472</c:v>
                </c:pt>
                <c:pt idx="128">
                  <c:v>5517884</c:v>
                </c:pt>
                <c:pt idx="129">
                  <c:v>5526754</c:v>
                </c:pt>
                <c:pt idx="130">
                  <c:v>5528533</c:v>
                </c:pt>
                <c:pt idx="131">
                  <c:v>5690885</c:v>
                </c:pt>
                <c:pt idx="132">
                  <c:v>5723522</c:v>
                </c:pt>
                <c:pt idx="133">
                  <c:v>5730551</c:v>
                </c:pt>
                <c:pt idx="134">
                  <c:v>5732745</c:v>
                </c:pt>
                <c:pt idx="135">
                  <c:v>5734915</c:v>
                </c:pt>
                <c:pt idx="136">
                  <c:v>5748644</c:v>
                </c:pt>
                <c:pt idx="137">
                  <c:v>5802330</c:v>
                </c:pt>
                <c:pt idx="138">
                  <c:v>5921149</c:v>
                </c:pt>
                <c:pt idx="139">
                  <c:v>5922601</c:v>
                </c:pt>
                <c:pt idx="140">
                  <c:v>6003330</c:v>
                </c:pt>
                <c:pt idx="141">
                  <c:v>6019161</c:v>
                </c:pt>
                <c:pt idx="142">
                  <c:v>6050019</c:v>
                </c:pt>
                <c:pt idx="143">
                  <c:v>6088144</c:v>
                </c:pt>
                <c:pt idx="144">
                  <c:v>6107686</c:v>
                </c:pt>
                <c:pt idx="145">
                  <c:v>6108947</c:v>
                </c:pt>
                <c:pt idx="146">
                  <c:v>6206593</c:v>
                </c:pt>
                <c:pt idx="147">
                  <c:v>6215638</c:v>
                </c:pt>
                <c:pt idx="148">
                  <c:v>6267823</c:v>
                </c:pt>
                <c:pt idx="149">
                  <c:v>6288151</c:v>
                </c:pt>
                <c:pt idx="150">
                  <c:v>6334556</c:v>
                </c:pt>
                <c:pt idx="151">
                  <c:v>6367023</c:v>
                </c:pt>
                <c:pt idx="152">
                  <c:v>6400725</c:v>
                </c:pt>
                <c:pt idx="153">
                  <c:v>6415048</c:v>
                </c:pt>
                <c:pt idx="154">
                  <c:v>6480243</c:v>
                </c:pt>
                <c:pt idx="155">
                  <c:v>6552891</c:v>
                </c:pt>
                <c:pt idx="156">
                  <c:v>6701658</c:v>
                </c:pt>
                <c:pt idx="157">
                  <c:v>6742380</c:v>
                </c:pt>
                <c:pt idx="158">
                  <c:v>6745092</c:v>
                </c:pt>
                <c:pt idx="159">
                  <c:v>6774165</c:v>
                </c:pt>
                <c:pt idx="160">
                  <c:v>6839363</c:v>
                </c:pt>
                <c:pt idx="161">
                  <c:v>6900299</c:v>
                </c:pt>
                <c:pt idx="162">
                  <c:v>6945837</c:v>
                </c:pt>
                <c:pt idx="163">
                  <c:v>7016504</c:v>
                </c:pt>
                <c:pt idx="164">
                  <c:v>7061654</c:v>
                </c:pt>
                <c:pt idx="165">
                  <c:v>7066057</c:v>
                </c:pt>
                <c:pt idx="166">
                  <c:v>7077735</c:v>
                </c:pt>
                <c:pt idx="167">
                  <c:v>7191237</c:v>
                </c:pt>
                <c:pt idx="168">
                  <c:v>7206823</c:v>
                </c:pt>
                <c:pt idx="169">
                  <c:v>7234182</c:v>
                </c:pt>
                <c:pt idx="170">
                  <c:v>7273120</c:v>
                </c:pt>
                <c:pt idx="171">
                  <c:v>7330939</c:v>
                </c:pt>
                <c:pt idx="172">
                  <c:v>7363448</c:v>
                </c:pt>
                <c:pt idx="173">
                  <c:v>7483258</c:v>
                </c:pt>
                <c:pt idx="174">
                  <c:v>7592267</c:v>
                </c:pt>
                <c:pt idx="175">
                  <c:v>7599924</c:v>
                </c:pt>
                <c:pt idx="176">
                  <c:v>7683246</c:v>
                </c:pt>
                <c:pt idx="177">
                  <c:v>7858094</c:v>
                </c:pt>
                <c:pt idx="178">
                  <c:v>7872498</c:v>
                </c:pt>
                <c:pt idx="179">
                  <c:v>7912649</c:v>
                </c:pt>
                <c:pt idx="180">
                  <c:v>7920377</c:v>
                </c:pt>
                <c:pt idx="181">
                  <c:v>7925270</c:v>
                </c:pt>
                <c:pt idx="182">
                  <c:v>7951367</c:v>
                </c:pt>
                <c:pt idx="183">
                  <c:v>8007319</c:v>
                </c:pt>
                <c:pt idx="184">
                  <c:v>8007928</c:v>
                </c:pt>
                <c:pt idx="185">
                  <c:v>8026944</c:v>
                </c:pt>
                <c:pt idx="186">
                  <c:v>8123256</c:v>
                </c:pt>
                <c:pt idx="187">
                  <c:v>8136358</c:v>
                </c:pt>
                <c:pt idx="188">
                  <c:v>8184655</c:v>
                </c:pt>
                <c:pt idx="189">
                  <c:v>8199620</c:v>
                </c:pt>
                <c:pt idx="190">
                  <c:v>8228129</c:v>
                </c:pt>
                <c:pt idx="191">
                  <c:v>8233358</c:v>
                </c:pt>
                <c:pt idx="192">
                  <c:v>8235558</c:v>
                </c:pt>
                <c:pt idx="193">
                  <c:v>8258513</c:v>
                </c:pt>
                <c:pt idx="194">
                  <c:v>8269822</c:v>
                </c:pt>
                <c:pt idx="195">
                  <c:v>8286110</c:v>
                </c:pt>
                <c:pt idx="196">
                  <c:v>8387504</c:v>
                </c:pt>
                <c:pt idx="197">
                  <c:v>8388945</c:v>
                </c:pt>
                <c:pt idx="198">
                  <c:v>8409712</c:v>
                </c:pt>
                <c:pt idx="199">
                  <c:v>8437544</c:v>
                </c:pt>
                <c:pt idx="200">
                  <c:v>8491773</c:v>
                </c:pt>
                <c:pt idx="201">
                  <c:v>8573981</c:v>
                </c:pt>
                <c:pt idx="202">
                  <c:v>8591898</c:v>
                </c:pt>
                <c:pt idx="203">
                  <c:v>8639729</c:v>
                </c:pt>
                <c:pt idx="204">
                  <c:v>8684028</c:v>
                </c:pt>
                <c:pt idx="205">
                  <c:v>8747959</c:v>
                </c:pt>
                <c:pt idx="206">
                  <c:v>8780873</c:v>
                </c:pt>
                <c:pt idx="207">
                  <c:v>8794188</c:v>
                </c:pt>
                <c:pt idx="208">
                  <c:v>8804972</c:v>
                </c:pt>
                <c:pt idx="209">
                  <c:v>8869284</c:v>
                </c:pt>
                <c:pt idx="210">
                  <c:v>8932221</c:v>
                </c:pt>
                <c:pt idx="211">
                  <c:v>9058231</c:v>
                </c:pt>
                <c:pt idx="212">
                  <c:v>9182213</c:v>
                </c:pt>
                <c:pt idx="213">
                  <c:v>9230731</c:v>
                </c:pt>
                <c:pt idx="214">
                  <c:v>9233197</c:v>
                </c:pt>
                <c:pt idx="215">
                  <c:v>9347502</c:v>
                </c:pt>
                <c:pt idx="216">
                  <c:v>9448780</c:v>
                </c:pt>
                <c:pt idx="217">
                  <c:v>9491765</c:v>
                </c:pt>
                <c:pt idx="218">
                  <c:v>9555119</c:v>
                </c:pt>
                <c:pt idx="219">
                  <c:v>9575900</c:v>
                </c:pt>
                <c:pt idx="220">
                  <c:v>9581922</c:v>
                </c:pt>
                <c:pt idx="221">
                  <c:v>9617498</c:v>
                </c:pt>
                <c:pt idx="222">
                  <c:v>9702873</c:v>
                </c:pt>
                <c:pt idx="223">
                  <c:v>9716981</c:v>
                </c:pt>
                <c:pt idx="224">
                  <c:v>9739252</c:v>
                </c:pt>
                <c:pt idx="225">
                  <c:v>9884254</c:v>
                </c:pt>
                <c:pt idx="226">
                  <c:v>9884349</c:v>
                </c:pt>
                <c:pt idx="227">
                  <c:v>9953794</c:v>
                </c:pt>
                <c:pt idx="228">
                  <c:v>9987010</c:v>
                </c:pt>
                <c:pt idx="229">
                  <c:v>9990768</c:v>
                </c:pt>
                <c:pt idx="230">
                  <c:v>10041977</c:v>
                </c:pt>
                <c:pt idx="231">
                  <c:v>10116031</c:v>
                </c:pt>
                <c:pt idx="232">
                  <c:v>10187212</c:v>
                </c:pt>
                <c:pt idx="233">
                  <c:v>10289449</c:v>
                </c:pt>
                <c:pt idx="234">
                  <c:v>10317058</c:v>
                </c:pt>
                <c:pt idx="235">
                  <c:v>10361550</c:v>
                </c:pt>
                <c:pt idx="236">
                  <c:v>10426780</c:v>
                </c:pt>
                <c:pt idx="237">
                  <c:v>10535156</c:v>
                </c:pt>
                <c:pt idx="238">
                  <c:v>10612463</c:v>
                </c:pt>
                <c:pt idx="239">
                  <c:v>10741686</c:v>
                </c:pt>
                <c:pt idx="240">
                  <c:v>10750523</c:v>
                </c:pt>
                <c:pt idx="241">
                  <c:v>10760531</c:v>
                </c:pt>
                <c:pt idx="242">
                  <c:v>10778644</c:v>
                </c:pt>
                <c:pt idx="243">
                  <c:v>10779896</c:v>
                </c:pt>
                <c:pt idx="244">
                  <c:v>10805426</c:v>
                </c:pt>
                <c:pt idx="245">
                  <c:v>10836471</c:v>
                </c:pt>
                <c:pt idx="246">
                  <c:v>10869674</c:v>
                </c:pt>
                <c:pt idx="247">
                  <c:v>10888051</c:v>
                </c:pt>
                <c:pt idx="248">
                  <c:v>10902210</c:v>
                </c:pt>
                <c:pt idx="249">
                  <c:v>10918350</c:v>
                </c:pt>
                <c:pt idx="250">
                  <c:v>10952825</c:v>
                </c:pt>
                <c:pt idx="251">
                  <c:v>10959366</c:v>
                </c:pt>
                <c:pt idx="252">
                  <c:v>10994365</c:v>
                </c:pt>
                <c:pt idx="253">
                  <c:v>11051443</c:v>
                </c:pt>
                <c:pt idx="254">
                  <c:v>11094482</c:v>
                </c:pt>
                <c:pt idx="255">
                  <c:v>11098473</c:v>
                </c:pt>
                <c:pt idx="256">
                  <c:v>11101246</c:v>
                </c:pt>
                <c:pt idx="257">
                  <c:v>11135330</c:v>
                </c:pt>
                <c:pt idx="258">
                  <c:v>11149528</c:v>
                </c:pt>
                <c:pt idx="259">
                  <c:v>11223357</c:v>
                </c:pt>
                <c:pt idx="260">
                  <c:v>11302039</c:v>
                </c:pt>
                <c:pt idx="261">
                  <c:v>11355069</c:v>
                </c:pt>
                <c:pt idx="262">
                  <c:v>11542551</c:v>
                </c:pt>
                <c:pt idx="263">
                  <c:v>11559266</c:v>
                </c:pt>
                <c:pt idx="264">
                  <c:v>11648319</c:v>
                </c:pt>
                <c:pt idx="265">
                  <c:v>11683861</c:v>
                </c:pt>
                <c:pt idx="266">
                  <c:v>11711167</c:v>
                </c:pt>
                <c:pt idx="267">
                  <c:v>11791359</c:v>
                </c:pt>
                <c:pt idx="268">
                  <c:v>11802588</c:v>
                </c:pt>
                <c:pt idx="269">
                  <c:v>11841851</c:v>
                </c:pt>
                <c:pt idx="270">
                  <c:v>11871692</c:v>
                </c:pt>
                <c:pt idx="271">
                  <c:v>11935983</c:v>
                </c:pt>
                <c:pt idx="272">
                  <c:v>12028064</c:v>
                </c:pt>
                <c:pt idx="273">
                  <c:v>12089459</c:v>
                </c:pt>
                <c:pt idx="274">
                  <c:v>12218195</c:v>
                </c:pt>
                <c:pt idx="275">
                  <c:v>12245222</c:v>
                </c:pt>
                <c:pt idx="276">
                  <c:v>12268804</c:v>
                </c:pt>
                <c:pt idx="277">
                  <c:v>12280697</c:v>
                </c:pt>
                <c:pt idx="278">
                  <c:v>12283276</c:v>
                </c:pt>
                <c:pt idx="279">
                  <c:v>12305385</c:v>
                </c:pt>
                <c:pt idx="280">
                  <c:v>12366962</c:v>
                </c:pt>
                <c:pt idx="281">
                  <c:v>12414308</c:v>
                </c:pt>
                <c:pt idx="282">
                  <c:v>12535646</c:v>
                </c:pt>
                <c:pt idx="283">
                  <c:v>12538665</c:v>
                </c:pt>
                <c:pt idx="284">
                  <c:v>12562847</c:v>
                </c:pt>
                <c:pt idx="285">
                  <c:v>12603078</c:v>
                </c:pt>
                <c:pt idx="286">
                  <c:v>12623835</c:v>
                </c:pt>
                <c:pt idx="287">
                  <c:v>12646319</c:v>
                </c:pt>
                <c:pt idx="288">
                  <c:v>12676364</c:v>
                </c:pt>
                <c:pt idx="289">
                  <c:v>12730253</c:v>
                </c:pt>
                <c:pt idx="290">
                  <c:v>12731400</c:v>
                </c:pt>
                <c:pt idx="291">
                  <c:v>12840727</c:v>
                </c:pt>
                <c:pt idx="292">
                  <c:v>12858552</c:v>
                </c:pt>
                <c:pt idx="293">
                  <c:v>12960615</c:v>
                </c:pt>
                <c:pt idx="294">
                  <c:v>13020718</c:v>
                </c:pt>
                <c:pt idx="295">
                  <c:v>13028390</c:v>
                </c:pt>
                <c:pt idx="296">
                  <c:v>13032244</c:v>
                </c:pt>
                <c:pt idx="297">
                  <c:v>13047096</c:v>
                </c:pt>
                <c:pt idx="298">
                  <c:v>13096772</c:v>
                </c:pt>
                <c:pt idx="299">
                  <c:v>13097912</c:v>
                </c:pt>
                <c:pt idx="300">
                  <c:v>13111966</c:v>
                </c:pt>
                <c:pt idx="301">
                  <c:v>13161094</c:v>
                </c:pt>
                <c:pt idx="302">
                  <c:v>13237755</c:v>
                </c:pt>
                <c:pt idx="303">
                  <c:v>13252331</c:v>
                </c:pt>
                <c:pt idx="304">
                  <c:v>13413266</c:v>
                </c:pt>
                <c:pt idx="305">
                  <c:v>13418727</c:v>
                </c:pt>
                <c:pt idx="306">
                  <c:v>13427432</c:v>
                </c:pt>
                <c:pt idx="307">
                  <c:v>13449709</c:v>
                </c:pt>
                <c:pt idx="308">
                  <c:v>13486575</c:v>
                </c:pt>
                <c:pt idx="309">
                  <c:v>13496095</c:v>
                </c:pt>
                <c:pt idx="310">
                  <c:v>13521791</c:v>
                </c:pt>
                <c:pt idx="311">
                  <c:v>13535437</c:v>
                </c:pt>
                <c:pt idx="312">
                  <c:v>13541127</c:v>
                </c:pt>
                <c:pt idx="313">
                  <c:v>13652269</c:v>
                </c:pt>
                <c:pt idx="314">
                  <c:v>13657721</c:v>
                </c:pt>
                <c:pt idx="315">
                  <c:v>13688927</c:v>
                </c:pt>
                <c:pt idx="316">
                  <c:v>13692938</c:v>
                </c:pt>
                <c:pt idx="317">
                  <c:v>13714096</c:v>
                </c:pt>
                <c:pt idx="318">
                  <c:v>13718562</c:v>
                </c:pt>
                <c:pt idx="319">
                  <c:v>13719061</c:v>
                </c:pt>
                <c:pt idx="320">
                  <c:v>13742848</c:v>
                </c:pt>
                <c:pt idx="321">
                  <c:v>13795336</c:v>
                </c:pt>
                <c:pt idx="322">
                  <c:v>13820979</c:v>
                </c:pt>
                <c:pt idx="323">
                  <c:v>13826743</c:v>
                </c:pt>
                <c:pt idx="324">
                  <c:v>13917514</c:v>
                </c:pt>
                <c:pt idx="325">
                  <c:v>14120969</c:v>
                </c:pt>
                <c:pt idx="326">
                  <c:v>14213187</c:v>
                </c:pt>
                <c:pt idx="327">
                  <c:v>14223750</c:v>
                </c:pt>
                <c:pt idx="328">
                  <c:v>14257732</c:v>
                </c:pt>
                <c:pt idx="329">
                  <c:v>14271405</c:v>
                </c:pt>
                <c:pt idx="330">
                  <c:v>14274497</c:v>
                </c:pt>
                <c:pt idx="331">
                  <c:v>14334931</c:v>
                </c:pt>
                <c:pt idx="332">
                  <c:v>14407725</c:v>
                </c:pt>
                <c:pt idx="333">
                  <c:v>14423847</c:v>
                </c:pt>
                <c:pt idx="334">
                  <c:v>14458620</c:v>
                </c:pt>
                <c:pt idx="335">
                  <c:v>14505764</c:v>
                </c:pt>
                <c:pt idx="336">
                  <c:v>14555840</c:v>
                </c:pt>
                <c:pt idx="337">
                  <c:v>14580386</c:v>
                </c:pt>
                <c:pt idx="338">
                  <c:v>14686046</c:v>
                </c:pt>
                <c:pt idx="339">
                  <c:v>14720225</c:v>
                </c:pt>
                <c:pt idx="340">
                  <c:v>14742248</c:v>
                </c:pt>
                <c:pt idx="341">
                  <c:v>14809167</c:v>
                </c:pt>
                <c:pt idx="342">
                  <c:v>14889775</c:v>
                </c:pt>
                <c:pt idx="343">
                  <c:v>14891664</c:v>
                </c:pt>
                <c:pt idx="344">
                  <c:v>14947563</c:v>
                </c:pt>
                <c:pt idx="345">
                  <c:v>14949661</c:v>
                </c:pt>
                <c:pt idx="346">
                  <c:v>14954880</c:v>
                </c:pt>
                <c:pt idx="347">
                  <c:v>14975383</c:v>
                </c:pt>
                <c:pt idx="348">
                  <c:v>15009401</c:v>
                </c:pt>
                <c:pt idx="349">
                  <c:v>15036031</c:v>
                </c:pt>
                <c:pt idx="350">
                  <c:v>15080150</c:v>
                </c:pt>
                <c:pt idx="351">
                  <c:v>15088971</c:v>
                </c:pt>
                <c:pt idx="352">
                  <c:v>15150340</c:v>
                </c:pt>
                <c:pt idx="353">
                  <c:v>15186260</c:v>
                </c:pt>
                <c:pt idx="354">
                  <c:v>15194756</c:v>
                </c:pt>
                <c:pt idx="355">
                  <c:v>15218302</c:v>
                </c:pt>
                <c:pt idx="356">
                  <c:v>15234196</c:v>
                </c:pt>
                <c:pt idx="357">
                  <c:v>15291714</c:v>
                </c:pt>
                <c:pt idx="358">
                  <c:v>15322101</c:v>
                </c:pt>
                <c:pt idx="359">
                  <c:v>15333530</c:v>
                </c:pt>
                <c:pt idx="360">
                  <c:v>15386891</c:v>
                </c:pt>
                <c:pt idx="361">
                  <c:v>15408311</c:v>
                </c:pt>
                <c:pt idx="362">
                  <c:v>15417267</c:v>
                </c:pt>
                <c:pt idx="363">
                  <c:v>15445841</c:v>
                </c:pt>
                <c:pt idx="364">
                  <c:v>15497154</c:v>
                </c:pt>
                <c:pt idx="365">
                  <c:v>15506848</c:v>
                </c:pt>
                <c:pt idx="366">
                  <c:v>15558226</c:v>
                </c:pt>
                <c:pt idx="367">
                  <c:v>15631293</c:v>
                </c:pt>
                <c:pt idx="368">
                  <c:v>15775539</c:v>
                </c:pt>
                <c:pt idx="369">
                  <c:v>15812760</c:v>
                </c:pt>
                <c:pt idx="370">
                  <c:v>15833525</c:v>
                </c:pt>
                <c:pt idx="371">
                  <c:v>15913349</c:v>
                </c:pt>
                <c:pt idx="372">
                  <c:v>15921554</c:v>
                </c:pt>
                <c:pt idx="373">
                  <c:v>15956131</c:v>
                </c:pt>
                <c:pt idx="374">
                  <c:v>15963964</c:v>
                </c:pt>
                <c:pt idx="375">
                  <c:v>15980273</c:v>
                </c:pt>
                <c:pt idx="376">
                  <c:v>16005892</c:v>
                </c:pt>
                <c:pt idx="377">
                  <c:v>16237891</c:v>
                </c:pt>
                <c:pt idx="378">
                  <c:v>16250245</c:v>
                </c:pt>
                <c:pt idx="379">
                  <c:v>16270301</c:v>
                </c:pt>
                <c:pt idx="380">
                  <c:v>16344018</c:v>
                </c:pt>
                <c:pt idx="381">
                  <c:v>16367360</c:v>
                </c:pt>
                <c:pt idx="382">
                  <c:v>16569261</c:v>
                </c:pt>
                <c:pt idx="383">
                  <c:v>16633342</c:v>
                </c:pt>
                <c:pt idx="384">
                  <c:v>16654644</c:v>
                </c:pt>
                <c:pt idx="385">
                  <c:v>16673374</c:v>
                </c:pt>
                <c:pt idx="386">
                  <c:v>16772003</c:v>
                </c:pt>
                <c:pt idx="387">
                  <c:v>16819578</c:v>
                </c:pt>
                <c:pt idx="388">
                  <c:v>16863999</c:v>
                </c:pt>
                <c:pt idx="389">
                  <c:v>16910118</c:v>
                </c:pt>
                <c:pt idx="390">
                  <c:v>17036126</c:v>
                </c:pt>
                <c:pt idx="391">
                  <c:v>17055178</c:v>
                </c:pt>
                <c:pt idx="392">
                  <c:v>17062843</c:v>
                </c:pt>
                <c:pt idx="393">
                  <c:v>17135826</c:v>
                </c:pt>
                <c:pt idx="394">
                  <c:v>17136724</c:v>
                </c:pt>
                <c:pt idx="395">
                  <c:v>17143661</c:v>
                </c:pt>
                <c:pt idx="396">
                  <c:v>17146965</c:v>
                </c:pt>
                <c:pt idx="397">
                  <c:v>17161099</c:v>
                </c:pt>
                <c:pt idx="398">
                  <c:v>17546628</c:v>
                </c:pt>
                <c:pt idx="399">
                  <c:v>17549911</c:v>
                </c:pt>
                <c:pt idx="400">
                  <c:v>17578906</c:v>
                </c:pt>
                <c:pt idx="401">
                  <c:v>17731467</c:v>
                </c:pt>
                <c:pt idx="402">
                  <c:v>17738879</c:v>
                </c:pt>
                <c:pt idx="403">
                  <c:v>17741755</c:v>
                </c:pt>
                <c:pt idx="404">
                  <c:v>17818006</c:v>
                </c:pt>
                <c:pt idx="405">
                  <c:v>17941769</c:v>
                </c:pt>
                <c:pt idx="406">
                  <c:v>17986756</c:v>
                </c:pt>
                <c:pt idx="407">
                  <c:v>18001471</c:v>
                </c:pt>
                <c:pt idx="408">
                  <c:v>18160189</c:v>
                </c:pt>
                <c:pt idx="409">
                  <c:v>18184637</c:v>
                </c:pt>
                <c:pt idx="410">
                  <c:v>18221385</c:v>
                </c:pt>
                <c:pt idx="411">
                  <c:v>18241219</c:v>
                </c:pt>
                <c:pt idx="412">
                  <c:v>18290972</c:v>
                </c:pt>
                <c:pt idx="413">
                  <c:v>18352710</c:v>
                </c:pt>
                <c:pt idx="414">
                  <c:v>18356186</c:v>
                </c:pt>
                <c:pt idx="415">
                  <c:v>18400544</c:v>
                </c:pt>
                <c:pt idx="416">
                  <c:v>18456550</c:v>
                </c:pt>
                <c:pt idx="417">
                  <c:v>18559705</c:v>
                </c:pt>
                <c:pt idx="418">
                  <c:v>18582827</c:v>
                </c:pt>
                <c:pt idx="419">
                  <c:v>18585185</c:v>
                </c:pt>
                <c:pt idx="420">
                  <c:v>18596775</c:v>
                </c:pt>
                <c:pt idx="421">
                  <c:v>18614765</c:v>
                </c:pt>
                <c:pt idx="422">
                  <c:v>18645906</c:v>
                </c:pt>
                <c:pt idx="423">
                  <c:v>18715845</c:v>
                </c:pt>
                <c:pt idx="424">
                  <c:v>18726944</c:v>
                </c:pt>
                <c:pt idx="425">
                  <c:v>18846569</c:v>
                </c:pt>
                <c:pt idx="426">
                  <c:v>18849666</c:v>
                </c:pt>
                <c:pt idx="427">
                  <c:v>18958544</c:v>
                </c:pt>
                <c:pt idx="428">
                  <c:v>19072720</c:v>
                </c:pt>
                <c:pt idx="429">
                  <c:v>19079299</c:v>
                </c:pt>
                <c:pt idx="430">
                  <c:v>19094813</c:v>
                </c:pt>
                <c:pt idx="431">
                  <c:v>19120756</c:v>
                </c:pt>
                <c:pt idx="432">
                  <c:v>19146958</c:v>
                </c:pt>
                <c:pt idx="433">
                  <c:v>19151801</c:v>
                </c:pt>
                <c:pt idx="434">
                  <c:v>19218851</c:v>
                </c:pt>
                <c:pt idx="435">
                  <c:v>19312908</c:v>
                </c:pt>
                <c:pt idx="436">
                  <c:v>19381030</c:v>
                </c:pt>
                <c:pt idx="437">
                  <c:v>19490464</c:v>
                </c:pt>
                <c:pt idx="438">
                  <c:v>19544093</c:v>
                </c:pt>
                <c:pt idx="439">
                  <c:v>19569409</c:v>
                </c:pt>
                <c:pt idx="440">
                  <c:v>19656345</c:v>
                </c:pt>
                <c:pt idx="441">
                  <c:v>19679588</c:v>
                </c:pt>
                <c:pt idx="442">
                  <c:v>19749584</c:v>
                </c:pt>
                <c:pt idx="443">
                  <c:v>19760913</c:v>
                </c:pt>
                <c:pt idx="444">
                  <c:v>19781189</c:v>
                </c:pt>
                <c:pt idx="445">
                  <c:v>19807134</c:v>
                </c:pt>
                <c:pt idx="446">
                  <c:v>19838763</c:v>
                </c:pt>
                <c:pt idx="447">
                  <c:v>19844664</c:v>
                </c:pt>
                <c:pt idx="448">
                  <c:v>19906742</c:v>
                </c:pt>
                <c:pt idx="449">
                  <c:v>19910443</c:v>
                </c:pt>
                <c:pt idx="450">
                  <c:v>19931948</c:v>
                </c:pt>
                <c:pt idx="451">
                  <c:v>19937632</c:v>
                </c:pt>
                <c:pt idx="452">
                  <c:v>19949980</c:v>
                </c:pt>
                <c:pt idx="453">
                  <c:v>20067528</c:v>
                </c:pt>
                <c:pt idx="454">
                  <c:v>20103572</c:v>
                </c:pt>
                <c:pt idx="455">
                  <c:v>20104642</c:v>
                </c:pt>
                <c:pt idx="456">
                  <c:v>20175046</c:v>
                </c:pt>
                <c:pt idx="457">
                  <c:v>20183413</c:v>
                </c:pt>
                <c:pt idx="458">
                  <c:v>20282668</c:v>
                </c:pt>
                <c:pt idx="459">
                  <c:v>20296005</c:v>
                </c:pt>
                <c:pt idx="460">
                  <c:v>20322299</c:v>
                </c:pt>
                <c:pt idx="461">
                  <c:v>20405677</c:v>
                </c:pt>
                <c:pt idx="462">
                  <c:v>20471007</c:v>
                </c:pt>
                <c:pt idx="463">
                  <c:v>20474657</c:v>
                </c:pt>
                <c:pt idx="464">
                  <c:v>20519487</c:v>
                </c:pt>
                <c:pt idx="465">
                  <c:v>20630346</c:v>
                </c:pt>
                <c:pt idx="466">
                  <c:v>20666799</c:v>
                </c:pt>
                <c:pt idx="467">
                  <c:v>20714053</c:v>
                </c:pt>
                <c:pt idx="468">
                  <c:v>20766815</c:v>
                </c:pt>
                <c:pt idx="469">
                  <c:v>20784880</c:v>
                </c:pt>
                <c:pt idx="470">
                  <c:v>20830953</c:v>
                </c:pt>
                <c:pt idx="471">
                  <c:v>20863984</c:v>
                </c:pt>
                <c:pt idx="472">
                  <c:v>20881523</c:v>
                </c:pt>
                <c:pt idx="473">
                  <c:v>20971377</c:v>
                </c:pt>
                <c:pt idx="474">
                  <c:v>20974622</c:v>
                </c:pt>
                <c:pt idx="475">
                  <c:v>21004791</c:v>
                </c:pt>
                <c:pt idx="476">
                  <c:v>21025100</c:v>
                </c:pt>
                <c:pt idx="477">
                  <c:v>21065723</c:v>
                </c:pt>
                <c:pt idx="478">
                  <c:v>21070076</c:v>
                </c:pt>
                <c:pt idx="479">
                  <c:v>21077733</c:v>
                </c:pt>
                <c:pt idx="480">
                  <c:v>21097164</c:v>
                </c:pt>
                <c:pt idx="481">
                  <c:v>21124294</c:v>
                </c:pt>
                <c:pt idx="482">
                  <c:v>21153167</c:v>
                </c:pt>
                <c:pt idx="483">
                  <c:v>21155562</c:v>
                </c:pt>
                <c:pt idx="484">
                  <c:v>21203614</c:v>
                </c:pt>
                <c:pt idx="485">
                  <c:v>21224717</c:v>
                </c:pt>
                <c:pt idx="486">
                  <c:v>21239164</c:v>
                </c:pt>
                <c:pt idx="487">
                  <c:v>21243132</c:v>
                </c:pt>
                <c:pt idx="488">
                  <c:v>21264910</c:v>
                </c:pt>
                <c:pt idx="489">
                  <c:v>21295145</c:v>
                </c:pt>
                <c:pt idx="490">
                  <c:v>21302697</c:v>
                </c:pt>
                <c:pt idx="491">
                  <c:v>21357545</c:v>
                </c:pt>
                <c:pt idx="492">
                  <c:v>21465210</c:v>
                </c:pt>
                <c:pt idx="493">
                  <c:v>21469527</c:v>
                </c:pt>
                <c:pt idx="494">
                  <c:v>21499358</c:v>
                </c:pt>
                <c:pt idx="495">
                  <c:v>21654902</c:v>
                </c:pt>
                <c:pt idx="496">
                  <c:v>21825727</c:v>
                </c:pt>
                <c:pt idx="497">
                  <c:v>21865655</c:v>
                </c:pt>
                <c:pt idx="498">
                  <c:v>21872996</c:v>
                </c:pt>
                <c:pt idx="499">
                  <c:v>21910067</c:v>
                </c:pt>
                <c:pt idx="500">
                  <c:v>21966923</c:v>
                </c:pt>
                <c:pt idx="501">
                  <c:v>22040152</c:v>
                </c:pt>
                <c:pt idx="502">
                  <c:v>22105036</c:v>
                </c:pt>
                <c:pt idx="503">
                  <c:v>22164196</c:v>
                </c:pt>
                <c:pt idx="504">
                  <c:v>22196946</c:v>
                </c:pt>
                <c:pt idx="505">
                  <c:v>22210749</c:v>
                </c:pt>
                <c:pt idx="506">
                  <c:v>22274542</c:v>
                </c:pt>
                <c:pt idx="507">
                  <c:v>22291477</c:v>
                </c:pt>
                <c:pt idx="508">
                  <c:v>22295480</c:v>
                </c:pt>
                <c:pt idx="509">
                  <c:v>22295660</c:v>
                </c:pt>
                <c:pt idx="510">
                  <c:v>22313640</c:v>
                </c:pt>
                <c:pt idx="511">
                  <c:v>22344926</c:v>
                </c:pt>
                <c:pt idx="512">
                  <c:v>22361540</c:v>
                </c:pt>
                <c:pt idx="513">
                  <c:v>22385685</c:v>
                </c:pt>
                <c:pt idx="514">
                  <c:v>22464764</c:v>
                </c:pt>
                <c:pt idx="515">
                  <c:v>22476397</c:v>
                </c:pt>
                <c:pt idx="516">
                  <c:v>22570152</c:v>
                </c:pt>
                <c:pt idx="517">
                  <c:v>22578114</c:v>
                </c:pt>
                <c:pt idx="518">
                  <c:v>22591161</c:v>
                </c:pt>
                <c:pt idx="519">
                  <c:v>22683299</c:v>
                </c:pt>
                <c:pt idx="520">
                  <c:v>22741207</c:v>
                </c:pt>
                <c:pt idx="521">
                  <c:v>22760045</c:v>
                </c:pt>
                <c:pt idx="522">
                  <c:v>22789586</c:v>
                </c:pt>
                <c:pt idx="523">
                  <c:v>22804128</c:v>
                </c:pt>
                <c:pt idx="524">
                  <c:v>22811243</c:v>
                </c:pt>
                <c:pt idx="525">
                  <c:v>22873867</c:v>
                </c:pt>
                <c:pt idx="526">
                  <c:v>22886266</c:v>
                </c:pt>
                <c:pt idx="527">
                  <c:v>22888121</c:v>
                </c:pt>
                <c:pt idx="528">
                  <c:v>22958124</c:v>
                </c:pt>
                <c:pt idx="529">
                  <c:v>22985103</c:v>
                </c:pt>
                <c:pt idx="530">
                  <c:v>23067777</c:v>
                </c:pt>
                <c:pt idx="531">
                  <c:v>23068905</c:v>
                </c:pt>
                <c:pt idx="532">
                  <c:v>23122562</c:v>
                </c:pt>
                <c:pt idx="533">
                  <c:v>23129483</c:v>
                </c:pt>
                <c:pt idx="534">
                  <c:v>23133891</c:v>
                </c:pt>
                <c:pt idx="535">
                  <c:v>23142625</c:v>
                </c:pt>
                <c:pt idx="536">
                  <c:v>23144545</c:v>
                </c:pt>
                <c:pt idx="537">
                  <c:v>23150911</c:v>
                </c:pt>
                <c:pt idx="538">
                  <c:v>23198078</c:v>
                </c:pt>
                <c:pt idx="539">
                  <c:v>23260030</c:v>
                </c:pt>
                <c:pt idx="540">
                  <c:v>23293042</c:v>
                </c:pt>
                <c:pt idx="541">
                  <c:v>23323451</c:v>
                </c:pt>
                <c:pt idx="542">
                  <c:v>23323954</c:v>
                </c:pt>
                <c:pt idx="543">
                  <c:v>23338250</c:v>
                </c:pt>
                <c:pt idx="544">
                  <c:v>23361853</c:v>
                </c:pt>
                <c:pt idx="545">
                  <c:v>23368851</c:v>
                </c:pt>
                <c:pt idx="546">
                  <c:v>23500675</c:v>
                </c:pt>
                <c:pt idx="547">
                  <c:v>23520537</c:v>
                </c:pt>
                <c:pt idx="548">
                  <c:v>23558199</c:v>
                </c:pt>
                <c:pt idx="549">
                  <c:v>23639447</c:v>
                </c:pt>
                <c:pt idx="550">
                  <c:v>23660044</c:v>
                </c:pt>
                <c:pt idx="551">
                  <c:v>23670201</c:v>
                </c:pt>
                <c:pt idx="552">
                  <c:v>23748637</c:v>
                </c:pt>
                <c:pt idx="553">
                  <c:v>23831165</c:v>
                </c:pt>
                <c:pt idx="554">
                  <c:v>23871838</c:v>
                </c:pt>
                <c:pt idx="555">
                  <c:v>24011742</c:v>
                </c:pt>
                <c:pt idx="556">
                  <c:v>24048567</c:v>
                </c:pt>
                <c:pt idx="557">
                  <c:v>24080069</c:v>
                </c:pt>
                <c:pt idx="558">
                  <c:v>24310437</c:v>
                </c:pt>
                <c:pt idx="559">
                  <c:v>24340000</c:v>
                </c:pt>
                <c:pt idx="560">
                  <c:v>24373069</c:v>
                </c:pt>
                <c:pt idx="561">
                  <c:v>24392570</c:v>
                </c:pt>
                <c:pt idx="562">
                  <c:v>24429627</c:v>
                </c:pt>
                <c:pt idx="563">
                  <c:v>24436007</c:v>
                </c:pt>
                <c:pt idx="564">
                  <c:v>24707107</c:v>
                </c:pt>
                <c:pt idx="565">
                  <c:v>24839817</c:v>
                </c:pt>
                <c:pt idx="566">
                  <c:v>24930795</c:v>
                </c:pt>
                <c:pt idx="567">
                  <c:v>25090400</c:v>
                </c:pt>
                <c:pt idx="568">
                  <c:v>25102769</c:v>
                </c:pt>
                <c:pt idx="569">
                  <c:v>25141251</c:v>
                </c:pt>
                <c:pt idx="570">
                  <c:v>25150604</c:v>
                </c:pt>
                <c:pt idx="571">
                  <c:v>25156411</c:v>
                </c:pt>
                <c:pt idx="572">
                  <c:v>25160809</c:v>
                </c:pt>
                <c:pt idx="573">
                  <c:v>25182742</c:v>
                </c:pt>
                <c:pt idx="574">
                  <c:v>25201321</c:v>
                </c:pt>
                <c:pt idx="575">
                  <c:v>25232076</c:v>
                </c:pt>
                <c:pt idx="576">
                  <c:v>25255004</c:v>
                </c:pt>
                <c:pt idx="577">
                  <c:v>25272657</c:v>
                </c:pt>
                <c:pt idx="578">
                  <c:v>25429875</c:v>
                </c:pt>
                <c:pt idx="579">
                  <c:v>25440694</c:v>
                </c:pt>
                <c:pt idx="580">
                  <c:v>25571051</c:v>
                </c:pt>
                <c:pt idx="581">
                  <c:v>25574849</c:v>
                </c:pt>
                <c:pt idx="582">
                  <c:v>25587003</c:v>
                </c:pt>
                <c:pt idx="583">
                  <c:v>25618191</c:v>
                </c:pt>
                <c:pt idx="584">
                  <c:v>25638427</c:v>
                </c:pt>
                <c:pt idx="585">
                  <c:v>25638611</c:v>
                </c:pt>
                <c:pt idx="586">
                  <c:v>25638621</c:v>
                </c:pt>
                <c:pt idx="587">
                  <c:v>25680798</c:v>
                </c:pt>
                <c:pt idx="588">
                  <c:v>25690116</c:v>
                </c:pt>
                <c:pt idx="589">
                  <c:v>25703088</c:v>
                </c:pt>
                <c:pt idx="590">
                  <c:v>25815943</c:v>
                </c:pt>
                <c:pt idx="591">
                  <c:v>25850128</c:v>
                </c:pt>
                <c:pt idx="592">
                  <c:v>25875291</c:v>
                </c:pt>
                <c:pt idx="593">
                  <c:v>25891401</c:v>
                </c:pt>
                <c:pt idx="594">
                  <c:v>25921035</c:v>
                </c:pt>
                <c:pt idx="595">
                  <c:v>26176380</c:v>
                </c:pt>
                <c:pt idx="596">
                  <c:v>26193416</c:v>
                </c:pt>
                <c:pt idx="597">
                  <c:v>26297564</c:v>
                </c:pt>
                <c:pt idx="598">
                  <c:v>26346719</c:v>
                </c:pt>
                <c:pt idx="599">
                  <c:v>26395325</c:v>
                </c:pt>
                <c:pt idx="600">
                  <c:v>26493836</c:v>
                </c:pt>
                <c:pt idx="601">
                  <c:v>26513100</c:v>
                </c:pt>
                <c:pt idx="602">
                  <c:v>26514023</c:v>
                </c:pt>
                <c:pt idx="603">
                  <c:v>26529110</c:v>
                </c:pt>
                <c:pt idx="604">
                  <c:v>26706067</c:v>
                </c:pt>
                <c:pt idx="605">
                  <c:v>26733456</c:v>
                </c:pt>
                <c:pt idx="606">
                  <c:v>26835009</c:v>
                </c:pt>
                <c:pt idx="607">
                  <c:v>26866693</c:v>
                </c:pt>
                <c:pt idx="608">
                  <c:v>26869859</c:v>
                </c:pt>
                <c:pt idx="609">
                  <c:v>26910804</c:v>
                </c:pt>
                <c:pt idx="610">
                  <c:v>26947665</c:v>
                </c:pt>
                <c:pt idx="611">
                  <c:v>27016709</c:v>
                </c:pt>
                <c:pt idx="612">
                  <c:v>27016731</c:v>
                </c:pt>
                <c:pt idx="613">
                  <c:v>27019354</c:v>
                </c:pt>
                <c:pt idx="614">
                  <c:v>27032422</c:v>
                </c:pt>
                <c:pt idx="615">
                  <c:v>27033514</c:v>
                </c:pt>
                <c:pt idx="616">
                  <c:v>27049040</c:v>
                </c:pt>
                <c:pt idx="617">
                  <c:v>27078801</c:v>
                </c:pt>
                <c:pt idx="618">
                  <c:v>27114420</c:v>
                </c:pt>
                <c:pt idx="619">
                  <c:v>27174558</c:v>
                </c:pt>
                <c:pt idx="620">
                  <c:v>27296415</c:v>
                </c:pt>
                <c:pt idx="621">
                  <c:v>27385877</c:v>
                </c:pt>
                <c:pt idx="622">
                  <c:v>27411943</c:v>
                </c:pt>
                <c:pt idx="623">
                  <c:v>27455102</c:v>
                </c:pt>
                <c:pt idx="624">
                  <c:v>27488163</c:v>
                </c:pt>
                <c:pt idx="625">
                  <c:v>27584322</c:v>
                </c:pt>
                <c:pt idx="626">
                  <c:v>27647307</c:v>
                </c:pt>
                <c:pt idx="627">
                  <c:v>27682414</c:v>
                </c:pt>
                <c:pt idx="628">
                  <c:v>27740642</c:v>
                </c:pt>
                <c:pt idx="629">
                  <c:v>27746396</c:v>
                </c:pt>
                <c:pt idx="630">
                  <c:v>27789532</c:v>
                </c:pt>
                <c:pt idx="631">
                  <c:v>27791008</c:v>
                </c:pt>
                <c:pt idx="632">
                  <c:v>27794790</c:v>
                </c:pt>
                <c:pt idx="633">
                  <c:v>27820912</c:v>
                </c:pt>
                <c:pt idx="634">
                  <c:v>27823273</c:v>
                </c:pt>
                <c:pt idx="635">
                  <c:v>27920007</c:v>
                </c:pt>
                <c:pt idx="636">
                  <c:v>27950264</c:v>
                </c:pt>
                <c:pt idx="637">
                  <c:v>27967618</c:v>
                </c:pt>
                <c:pt idx="638">
                  <c:v>28048972</c:v>
                </c:pt>
                <c:pt idx="639">
                  <c:v>28124865</c:v>
                </c:pt>
                <c:pt idx="640">
                  <c:v>28143475</c:v>
                </c:pt>
                <c:pt idx="641">
                  <c:v>28150776</c:v>
                </c:pt>
                <c:pt idx="642">
                  <c:v>28320085</c:v>
                </c:pt>
                <c:pt idx="643">
                  <c:v>28331253</c:v>
                </c:pt>
                <c:pt idx="644">
                  <c:v>28339735</c:v>
                </c:pt>
                <c:pt idx="645">
                  <c:v>28347432</c:v>
                </c:pt>
                <c:pt idx="646">
                  <c:v>28351152</c:v>
                </c:pt>
                <c:pt idx="647">
                  <c:v>28360787</c:v>
                </c:pt>
                <c:pt idx="648">
                  <c:v>28572192</c:v>
                </c:pt>
                <c:pt idx="649">
                  <c:v>28766710</c:v>
                </c:pt>
                <c:pt idx="650">
                  <c:v>28792181</c:v>
                </c:pt>
                <c:pt idx="651">
                  <c:v>28961739</c:v>
                </c:pt>
                <c:pt idx="652">
                  <c:v>28986410</c:v>
                </c:pt>
                <c:pt idx="653">
                  <c:v>29019421</c:v>
                </c:pt>
                <c:pt idx="654">
                  <c:v>29025221</c:v>
                </c:pt>
                <c:pt idx="655">
                  <c:v>29178865</c:v>
                </c:pt>
                <c:pt idx="656">
                  <c:v>29198210</c:v>
                </c:pt>
                <c:pt idx="657">
                  <c:v>29212645</c:v>
                </c:pt>
                <c:pt idx="658">
                  <c:v>29292903</c:v>
                </c:pt>
                <c:pt idx="659">
                  <c:v>29383470</c:v>
                </c:pt>
                <c:pt idx="660">
                  <c:v>29393615</c:v>
                </c:pt>
                <c:pt idx="661">
                  <c:v>29436840</c:v>
                </c:pt>
                <c:pt idx="662">
                  <c:v>29445191</c:v>
                </c:pt>
                <c:pt idx="663">
                  <c:v>29682874</c:v>
                </c:pt>
                <c:pt idx="664">
                  <c:v>29752176</c:v>
                </c:pt>
                <c:pt idx="665">
                  <c:v>29801144</c:v>
                </c:pt>
                <c:pt idx="666">
                  <c:v>29823772</c:v>
                </c:pt>
                <c:pt idx="667">
                  <c:v>29935051</c:v>
                </c:pt>
                <c:pt idx="668">
                  <c:v>29971884</c:v>
                </c:pt>
                <c:pt idx="669">
                  <c:v>29974161</c:v>
                </c:pt>
                <c:pt idx="670">
                  <c:v>29988561</c:v>
                </c:pt>
                <c:pt idx="671">
                  <c:v>30044243</c:v>
                </c:pt>
                <c:pt idx="672">
                  <c:v>30095614</c:v>
                </c:pt>
                <c:pt idx="673">
                  <c:v>30191004</c:v>
                </c:pt>
                <c:pt idx="674">
                  <c:v>30261146</c:v>
                </c:pt>
                <c:pt idx="675">
                  <c:v>30269937</c:v>
                </c:pt>
                <c:pt idx="676">
                  <c:v>30352766</c:v>
                </c:pt>
                <c:pt idx="677">
                  <c:v>30555943</c:v>
                </c:pt>
                <c:pt idx="678">
                  <c:v>30567720</c:v>
                </c:pt>
                <c:pt idx="679">
                  <c:v>30573554</c:v>
                </c:pt>
                <c:pt idx="680">
                  <c:v>30690789</c:v>
                </c:pt>
                <c:pt idx="681">
                  <c:v>30692283</c:v>
                </c:pt>
                <c:pt idx="682">
                  <c:v>30720970</c:v>
                </c:pt>
                <c:pt idx="683">
                  <c:v>30785553</c:v>
                </c:pt>
                <c:pt idx="684">
                  <c:v>30786006</c:v>
                </c:pt>
                <c:pt idx="685">
                  <c:v>30806242</c:v>
                </c:pt>
                <c:pt idx="686">
                  <c:v>30825732</c:v>
                </c:pt>
                <c:pt idx="687">
                  <c:v>30833664</c:v>
                </c:pt>
                <c:pt idx="688">
                  <c:v>30848751</c:v>
                </c:pt>
                <c:pt idx="689">
                  <c:v>30888382</c:v>
                </c:pt>
                <c:pt idx="690">
                  <c:v>30904166</c:v>
                </c:pt>
                <c:pt idx="691">
                  <c:v>30927664</c:v>
                </c:pt>
                <c:pt idx="692">
                  <c:v>31001002</c:v>
                </c:pt>
                <c:pt idx="693">
                  <c:v>31112938</c:v>
                </c:pt>
                <c:pt idx="694">
                  <c:v>31130722</c:v>
                </c:pt>
                <c:pt idx="695">
                  <c:v>31235759</c:v>
                </c:pt>
                <c:pt idx="696">
                  <c:v>31237892</c:v>
                </c:pt>
                <c:pt idx="697">
                  <c:v>31242489</c:v>
                </c:pt>
                <c:pt idx="698">
                  <c:v>31301603</c:v>
                </c:pt>
                <c:pt idx="699">
                  <c:v>31309854</c:v>
                </c:pt>
                <c:pt idx="700">
                  <c:v>31317146</c:v>
                </c:pt>
                <c:pt idx="701">
                  <c:v>31364706</c:v>
                </c:pt>
                <c:pt idx="702">
                  <c:v>31519231</c:v>
                </c:pt>
                <c:pt idx="703">
                  <c:v>31632413</c:v>
                </c:pt>
                <c:pt idx="704">
                  <c:v>31734228</c:v>
                </c:pt>
                <c:pt idx="705">
                  <c:v>31744266</c:v>
                </c:pt>
                <c:pt idx="706">
                  <c:v>31755308</c:v>
                </c:pt>
                <c:pt idx="707">
                  <c:v>31891336</c:v>
                </c:pt>
                <c:pt idx="708">
                  <c:v>31922140</c:v>
                </c:pt>
                <c:pt idx="709">
                  <c:v>32055969</c:v>
                </c:pt>
                <c:pt idx="710">
                  <c:v>32195533</c:v>
                </c:pt>
                <c:pt idx="711">
                  <c:v>32211729</c:v>
                </c:pt>
                <c:pt idx="712">
                  <c:v>32235573</c:v>
                </c:pt>
                <c:pt idx="713">
                  <c:v>32245529</c:v>
                </c:pt>
                <c:pt idx="714">
                  <c:v>32292214</c:v>
                </c:pt>
                <c:pt idx="715">
                  <c:v>32365880</c:v>
                </c:pt>
                <c:pt idx="716">
                  <c:v>32378399</c:v>
                </c:pt>
                <c:pt idx="717">
                  <c:v>32396605</c:v>
                </c:pt>
                <c:pt idx="718">
                  <c:v>32413275</c:v>
                </c:pt>
                <c:pt idx="719">
                  <c:v>32416958</c:v>
                </c:pt>
                <c:pt idx="720">
                  <c:v>32453248</c:v>
                </c:pt>
                <c:pt idx="721">
                  <c:v>32481138</c:v>
                </c:pt>
                <c:pt idx="722">
                  <c:v>32676611</c:v>
                </c:pt>
                <c:pt idx="723">
                  <c:v>32702040</c:v>
                </c:pt>
                <c:pt idx="724">
                  <c:v>32756871</c:v>
                </c:pt>
                <c:pt idx="725">
                  <c:v>32799104</c:v>
                </c:pt>
                <c:pt idx="726">
                  <c:v>32878165</c:v>
                </c:pt>
                <c:pt idx="727">
                  <c:v>32897813</c:v>
                </c:pt>
                <c:pt idx="728">
                  <c:v>32922656</c:v>
                </c:pt>
                <c:pt idx="729">
                  <c:v>32925541</c:v>
                </c:pt>
                <c:pt idx="730">
                  <c:v>33000177</c:v>
                </c:pt>
                <c:pt idx="731">
                  <c:v>33017515</c:v>
                </c:pt>
                <c:pt idx="732">
                  <c:v>33031321</c:v>
                </c:pt>
                <c:pt idx="733">
                  <c:v>33045089</c:v>
                </c:pt>
                <c:pt idx="734">
                  <c:v>33051443</c:v>
                </c:pt>
                <c:pt idx="735">
                  <c:v>33059991</c:v>
                </c:pt>
                <c:pt idx="736">
                  <c:v>33096268</c:v>
                </c:pt>
                <c:pt idx="737">
                  <c:v>33143745</c:v>
                </c:pt>
                <c:pt idx="738">
                  <c:v>33148552</c:v>
                </c:pt>
                <c:pt idx="739">
                  <c:v>33168357</c:v>
                </c:pt>
                <c:pt idx="740">
                  <c:v>33246582</c:v>
                </c:pt>
                <c:pt idx="741">
                  <c:v>33268864</c:v>
                </c:pt>
                <c:pt idx="742">
                  <c:v>33328693</c:v>
                </c:pt>
                <c:pt idx="743">
                  <c:v>33337426</c:v>
                </c:pt>
                <c:pt idx="744">
                  <c:v>33346749</c:v>
                </c:pt>
                <c:pt idx="745">
                  <c:v>33403531</c:v>
                </c:pt>
                <c:pt idx="746">
                  <c:v>33503417</c:v>
                </c:pt>
                <c:pt idx="747">
                  <c:v>33507508</c:v>
                </c:pt>
                <c:pt idx="748">
                  <c:v>33603042</c:v>
                </c:pt>
                <c:pt idx="749">
                  <c:v>33667238</c:v>
                </c:pt>
                <c:pt idx="750">
                  <c:v>33675545</c:v>
                </c:pt>
                <c:pt idx="751">
                  <c:v>33705329</c:v>
                </c:pt>
                <c:pt idx="752">
                  <c:v>33757781</c:v>
                </c:pt>
                <c:pt idx="753">
                  <c:v>33788758</c:v>
                </c:pt>
                <c:pt idx="754">
                  <c:v>33803897</c:v>
                </c:pt>
                <c:pt idx="755">
                  <c:v>33817190</c:v>
                </c:pt>
                <c:pt idx="756">
                  <c:v>33822640</c:v>
                </c:pt>
                <c:pt idx="757">
                  <c:v>33844769</c:v>
                </c:pt>
                <c:pt idx="758">
                  <c:v>33935645</c:v>
                </c:pt>
                <c:pt idx="759">
                  <c:v>33935886</c:v>
                </c:pt>
                <c:pt idx="760">
                  <c:v>33940141</c:v>
                </c:pt>
                <c:pt idx="761">
                  <c:v>33997790</c:v>
                </c:pt>
                <c:pt idx="762">
                  <c:v>34086353</c:v>
                </c:pt>
                <c:pt idx="763">
                  <c:v>34100996</c:v>
                </c:pt>
                <c:pt idx="764">
                  <c:v>34123804</c:v>
                </c:pt>
                <c:pt idx="765">
                  <c:v>34166901</c:v>
                </c:pt>
                <c:pt idx="766">
                  <c:v>34206320</c:v>
                </c:pt>
                <c:pt idx="767">
                  <c:v>34207584</c:v>
                </c:pt>
                <c:pt idx="768">
                  <c:v>34237301</c:v>
                </c:pt>
                <c:pt idx="769">
                  <c:v>34420692</c:v>
                </c:pt>
                <c:pt idx="770">
                  <c:v>34480911</c:v>
                </c:pt>
                <c:pt idx="771">
                  <c:v>34492321</c:v>
                </c:pt>
                <c:pt idx="772">
                  <c:v>34703454</c:v>
                </c:pt>
                <c:pt idx="773">
                  <c:v>34709349</c:v>
                </c:pt>
                <c:pt idx="774">
                  <c:v>34719546</c:v>
                </c:pt>
                <c:pt idx="775">
                  <c:v>34749813</c:v>
                </c:pt>
                <c:pt idx="776">
                  <c:v>34778184</c:v>
                </c:pt>
                <c:pt idx="777">
                  <c:v>34807532</c:v>
                </c:pt>
                <c:pt idx="778">
                  <c:v>34810922</c:v>
                </c:pt>
                <c:pt idx="779">
                  <c:v>34937223</c:v>
                </c:pt>
                <c:pt idx="780">
                  <c:v>35105137</c:v>
                </c:pt>
                <c:pt idx="781">
                  <c:v>35164233</c:v>
                </c:pt>
                <c:pt idx="782">
                  <c:v>35226673</c:v>
                </c:pt>
                <c:pt idx="783">
                  <c:v>35280525</c:v>
                </c:pt>
                <c:pt idx="784">
                  <c:v>35283423</c:v>
                </c:pt>
                <c:pt idx="785">
                  <c:v>35440198</c:v>
                </c:pt>
                <c:pt idx="786">
                  <c:v>35456361</c:v>
                </c:pt>
                <c:pt idx="787">
                  <c:v>35477887</c:v>
                </c:pt>
                <c:pt idx="788">
                  <c:v>35495181</c:v>
                </c:pt>
                <c:pt idx="789">
                  <c:v>35500365</c:v>
                </c:pt>
                <c:pt idx="790">
                  <c:v>35503109</c:v>
                </c:pt>
                <c:pt idx="791">
                  <c:v>35536881</c:v>
                </c:pt>
                <c:pt idx="792">
                  <c:v>35546344</c:v>
                </c:pt>
                <c:pt idx="793">
                  <c:v>35602052</c:v>
                </c:pt>
                <c:pt idx="794">
                  <c:v>35623904</c:v>
                </c:pt>
                <c:pt idx="795">
                  <c:v>35636643</c:v>
                </c:pt>
                <c:pt idx="796">
                  <c:v>35641955</c:v>
                </c:pt>
                <c:pt idx="797">
                  <c:v>35664787</c:v>
                </c:pt>
                <c:pt idx="798">
                  <c:v>35732881</c:v>
                </c:pt>
                <c:pt idx="799">
                  <c:v>35734551</c:v>
                </c:pt>
                <c:pt idx="800">
                  <c:v>35788369</c:v>
                </c:pt>
                <c:pt idx="801">
                  <c:v>35813657</c:v>
                </c:pt>
                <c:pt idx="802">
                  <c:v>35928553</c:v>
                </c:pt>
                <c:pt idx="803">
                  <c:v>35942557</c:v>
                </c:pt>
                <c:pt idx="804">
                  <c:v>35972111</c:v>
                </c:pt>
                <c:pt idx="805">
                  <c:v>35998053</c:v>
                </c:pt>
                <c:pt idx="806">
                  <c:v>36015817</c:v>
                </c:pt>
                <c:pt idx="807">
                  <c:v>36039696</c:v>
                </c:pt>
                <c:pt idx="808">
                  <c:v>36040979</c:v>
                </c:pt>
                <c:pt idx="809">
                  <c:v>36133260</c:v>
                </c:pt>
                <c:pt idx="810">
                  <c:v>36169901</c:v>
                </c:pt>
                <c:pt idx="811">
                  <c:v>36195881</c:v>
                </c:pt>
                <c:pt idx="812">
                  <c:v>36198073</c:v>
                </c:pt>
                <c:pt idx="813">
                  <c:v>36219780</c:v>
                </c:pt>
                <c:pt idx="814">
                  <c:v>36298132</c:v>
                </c:pt>
                <c:pt idx="815">
                  <c:v>36338486</c:v>
                </c:pt>
                <c:pt idx="816">
                  <c:v>36384785</c:v>
                </c:pt>
                <c:pt idx="817">
                  <c:v>36412991</c:v>
                </c:pt>
                <c:pt idx="818">
                  <c:v>36421805</c:v>
                </c:pt>
                <c:pt idx="819">
                  <c:v>36460708</c:v>
                </c:pt>
                <c:pt idx="820">
                  <c:v>36562890</c:v>
                </c:pt>
                <c:pt idx="821">
                  <c:v>36587959</c:v>
                </c:pt>
                <c:pt idx="822">
                  <c:v>36599670</c:v>
                </c:pt>
                <c:pt idx="823">
                  <c:v>36605445</c:v>
                </c:pt>
                <c:pt idx="824">
                  <c:v>36607931</c:v>
                </c:pt>
                <c:pt idx="825">
                  <c:v>36649459</c:v>
                </c:pt>
                <c:pt idx="826">
                  <c:v>36769394</c:v>
                </c:pt>
                <c:pt idx="827">
                  <c:v>36788008</c:v>
                </c:pt>
                <c:pt idx="828">
                  <c:v>37034310</c:v>
                </c:pt>
                <c:pt idx="829">
                  <c:v>37073975</c:v>
                </c:pt>
                <c:pt idx="830">
                  <c:v>37107620</c:v>
                </c:pt>
                <c:pt idx="831">
                  <c:v>37148466</c:v>
                </c:pt>
                <c:pt idx="832">
                  <c:v>37167684</c:v>
                </c:pt>
                <c:pt idx="833">
                  <c:v>37184057</c:v>
                </c:pt>
                <c:pt idx="834">
                  <c:v>37250941</c:v>
                </c:pt>
                <c:pt idx="835">
                  <c:v>37257426</c:v>
                </c:pt>
                <c:pt idx="836">
                  <c:v>37290116</c:v>
                </c:pt>
                <c:pt idx="837">
                  <c:v>37291644</c:v>
                </c:pt>
                <c:pt idx="838">
                  <c:v>37323828</c:v>
                </c:pt>
                <c:pt idx="839">
                  <c:v>37455694</c:v>
                </c:pt>
                <c:pt idx="840">
                  <c:v>37516258</c:v>
                </c:pt>
                <c:pt idx="841">
                  <c:v>37531497</c:v>
                </c:pt>
                <c:pt idx="842">
                  <c:v>37543302</c:v>
                </c:pt>
                <c:pt idx="843">
                  <c:v>37589914</c:v>
                </c:pt>
                <c:pt idx="844">
                  <c:v>37639725</c:v>
                </c:pt>
                <c:pt idx="845">
                  <c:v>37804231</c:v>
                </c:pt>
                <c:pt idx="846">
                  <c:v>37811512</c:v>
                </c:pt>
                <c:pt idx="847">
                  <c:v>37844766</c:v>
                </c:pt>
                <c:pt idx="848">
                  <c:v>37892609</c:v>
                </c:pt>
                <c:pt idx="849">
                  <c:v>37905620</c:v>
                </c:pt>
                <c:pt idx="850">
                  <c:v>37930284</c:v>
                </c:pt>
                <c:pt idx="851">
                  <c:v>37981211</c:v>
                </c:pt>
                <c:pt idx="852">
                  <c:v>38005285</c:v>
                </c:pt>
                <c:pt idx="853">
                  <c:v>38059620</c:v>
                </c:pt>
                <c:pt idx="854">
                  <c:v>38121849</c:v>
                </c:pt>
                <c:pt idx="855">
                  <c:v>38138023</c:v>
                </c:pt>
                <c:pt idx="856">
                  <c:v>38167014</c:v>
                </c:pt>
                <c:pt idx="857">
                  <c:v>38216810</c:v>
                </c:pt>
                <c:pt idx="858">
                  <c:v>38289717</c:v>
                </c:pt>
                <c:pt idx="859">
                  <c:v>38398507</c:v>
                </c:pt>
                <c:pt idx="860">
                  <c:v>38473777</c:v>
                </c:pt>
                <c:pt idx="861">
                  <c:v>38592046</c:v>
                </c:pt>
                <c:pt idx="862">
                  <c:v>38626125</c:v>
                </c:pt>
                <c:pt idx="863">
                  <c:v>38639257</c:v>
                </c:pt>
                <c:pt idx="864">
                  <c:v>38686990</c:v>
                </c:pt>
                <c:pt idx="865">
                  <c:v>38851351</c:v>
                </c:pt>
                <c:pt idx="866">
                  <c:v>38920246</c:v>
                </c:pt>
                <c:pt idx="867">
                  <c:v>38968034</c:v>
                </c:pt>
                <c:pt idx="868">
                  <c:v>39028273</c:v>
                </c:pt>
                <c:pt idx="869">
                  <c:v>39136958</c:v>
                </c:pt>
                <c:pt idx="870">
                  <c:v>39182790</c:v>
                </c:pt>
                <c:pt idx="871">
                  <c:v>39198931</c:v>
                </c:pt>
                <c:pt idx="872">
                  <c:v>39210755</c:v>
                </c:pt>
                <c:pt idx="873">
                  <c:v>39289423</c:v>
                </c:pt>
                <c:pt idx="874">
                  <c:v>39291649</c:v>
                </c:pt>
                <c:pt idx="875">
                  <c:v>39316554</c:v>
                </c:pt>
                <c:pt idx="876">
                  <c:v>39450670</c:v>
                </c:pt>
                <c:pt idx="877">
                  <c:v>39470307</c:v>
                </c:pt>
                <c:pt idx="878">
                  <c:v>39474911</c:v>
                </c:pt>
                <c:pt idx="879">
                  <c:v>39492344</c:v>
                </c:pt>
                <c:pt idx="880">
                  <c:v>39679045</c:v>
                </c:pt>
                <c:pt idx="881">
                  <c:v>39717849</c:v>
                </c:pt>
                <c:pt idx="882">
                  <c:v>39828443</c:v>
                </c:pt>
                <c:pt idx="883">
                  <c:v>39847873</c:v>
                </c:pt>
                <c:pt idx="884">
                  <c:v>39897073</c:v>
                </c:pt>
                <c:pt idx="885">
                  <c:v>39917522</c:v>
                </c:pt>
                <c:pt idx="886">
                  <c:v>39955550</c:v>
                </c:pt>
                <c:pt idx="887">
                  <c:v>40005085</c:v>
                </c:pt>
                <c:pt idx="888">
                  <c:v>40158329</c:v>
                </c:pt>
                <c:pt idx="889">
                  <c:v>40194366</c:v>
                </c:pt>
                <c:pt idx="890">
                  <c:v>40243505</c:v>
                </c:pt>
                <c:pt idx="891">
                  <c:v>40265953</c:v>
                </c:pt>
                <c:pt idx="892">
                  <c:v>40289636</c:v>
                </c:pt>
                <c:pt idx="893">
                  <c:v>40322284</c:v>
                </c:pt>
                <c:pt idx="894">
                  <c:v>40385692</c:v>
                </c:pt>
                <c:pt idx="895">
                  <c:v>40389702</c:v>
                </c:pt>
                <c:pt idx="896">
                  <c:v>40526377</c:v>
                </c:pt>
                <c:pt idx="897">
                  <c:v>40565720</c:v>
                </c:pt>
                <c:pt idx="898">
                  <c:v>40575383</c:v>
                </c:pt>
                <c:pt idx="899">
                  <c:v>40672940</c:v>
                </c:pt>
                <c:pt idx="900">
                  <c:v>40676120</c:v>
                </c:pt>
                <c:pt idx="901">
                  <c:v>40682310</c:v>
                </c:pt>
                <c:pt idx="902">
                  <c:v>40713658</c:v>
                </c:pt>
                <c:pt idx="903">
                  <c:v>40718127</c:v>
                </c:pt>
                <c:pt idx="904">
                  <c:v>40773625</c:v>
                </c:pt>
                <c:pt idx="905">
                  <c:v>40877595</c:v>
                </c:pt>
                <c:pt idx="906">
                  <c:v>40878516</c:v>
                </c:pt>
                <c:pt idx="907">
                  <c:v>40901730</c:v>
                </c:pt>
                <c:pt idx="908">
                  <c:v>40949314</c:v>
                </c:pt>
                <c:pt idx="909">
                  <c:v>40961161</c:v>
                </c:pt>
                <c:pt idx="910">
                  <c:v>40986318</c:v>
                </c:pt>
                <c:pt idx="911">
                  <c:v>40994215</c:v>
                </c:pt>
                <c:pt idx="912">
                  <c:v>41006442</c:v>
                </c:pt>
                <c:pt idx="913">
                  <c:v>41021875</c:v>
                </c:pt>
                <c:pt idx="914">
                  <c:v>41132293</c:v>
                </c:pt>
                <c:pt idx="915">
                  <c:v>41192831</c:v>
                </c:pt>
                <c:pt idx="916">
                  <c:v>41237863</c:v>
                </c:pt>
                <c:pt idx="917">
                  <c:v>41261013</c:v>
                </c:pt>
                <c:pt idx="918">
                  <c:v>41327479</c:v>
                </c:pt>
                <c:pt idx="919">
                  <c:v>41375643</c:v>
                </c:pt>
                <c:pt idx="920">
                  <c:v>41540976</c:v>
                </c:pt>
                <c:pt idx="921">
                  <c:v>41544699</c:v>
                </c:pt>
                <c:pt idx="922">
                  <c:v>41557895</c:v>
                </c:pt>
                <c:pt idx="923">
                  <c:v>41630923</c:v>
                </c:pt>
                <c:pt idx="924">
                  <c:v>41637406</c:v>
                </c:pt>
                <c:pt idx="925">
                  <c:v>41727969</c:v>
                </c:pt>
                <c:pt idx="926">
                  <c:v>41734785</c:v>
                </c:pt>
                <c:pt idx="927">
                  <c:v>41756293</c:v>
                </c:pt>
                <c:pt idx="928">
                  <c:v>41768930</c:v>
                </c:pt>
                <c:pt idx="929">
                  <c:v>41788077</c:v>
                </c:pt>
                <c:pt idx="930">
                  <c:v>41843148</c:v>
                </c:pt>
                <c:pt idx="931">
                  <c:v>41923109</c:v>
                </c:pt>
                <c:pt idx="932">
                  <c:v>41943393</c:v>
                </c:pt>
                <c:pt idx="933">
                  <c:v>41947787</c:v>
                </c:pt>
                <c:pt idx="934">
                  <c:v>42005442</c:v>
                </c:pt>
                <c:pt idx="935">
                  <c:v>42145212</c:v>
                </c:pt>
                <c:pt idx="936">
                  <c:v>42149297</c:v>
                </c:pt>
                <c:pt idx="937">
                  <c:v>42226832</c:v>
                </c:pt>
                <c:pt idx="938">
                  <c:v>42249853</c:v>
                </c:pt>
                <c:pt idx="939">
                  <c:v>42337336</c:v>
                </c:pt>
                <c:pt idx="940">
                  <c:v>42339697</c:v>
                </c:pt>
                <c:pt idx="941">
                  <c:v>42503510</c:v>
                </c:pt>
                <c:pt idx="942">
                  <c:v>42546071</c:v>
                </c:pt>
                <c:pt idx="943">
                  <c:v>42632218</c:v>
                </c:pt>
                <c:pt idx="944">
                  <c:v>42696803</c:v>
                </c:pt>
                <c:pt idx="945">
                  <c:v>42752250</c:v>
                </c:pt>
                <c:pt idx="946">
                  <c:v>42760554</c:v>
                </c:pt>
                <c:pt idx="947">
                  <c:v>42788891</c:v>
                </c:pt>
                <c:pt idx="948">
                  <c:v>42792272</c:v>
                </c:pt>
                <c:pt idx="949">
                  <c:v>42797482</c:v>
                </c:pt>
                <c:pt idx="950">
                  <c:v>42896861</c:v>
                </c:pt>
                <c:pt idx="951">
                  <c:v>42902257</c:v>
                </c:pt>
                <c:pt idx="952">
                  <c:v>42905672</c:v>
                </c:pt>
                <c:pt idx="953">
                  <c:v>42908747</c:v>
                </c:pt>
                <c:pt idx="954">
                  <c:v>42913656</c:v>
                </c:pt>
                <c:pt idx="955">
                  <c:v>42942916</c:v>
                </c:pt>
                <c:pt idx="956">
                  <c:v>42976407</c:v>
                </c:pt>
                <c:pt idx="957">
                  <c:v>43079763</c:v>
                </c:pt>
                <c:pt idx="958">
                  <c:v>43081218</c:v>
                </c:pt>
                <c:pt idx="959">
                  <c:v>43098658</c:v>
                </c:pt>
                <c:pt idx="960">
                  <c:v>43100647</c:v>
                </c:pt>
                <c:pt idx="961">
                  <c:v>43109349</c:v>
                </c:pt>
                <c:pt idx="962">
                  <c:v>43207845</c:v>
                </c:pt>
                <c:pt idx="963">
                  <c:v>43429309</c:v>
                </c:pt>
                <c:pt idx="964">
                  <c:v>43451040</c:v>
                </c:pt>
                <c:pt idx="965">
                  <c:v>43596278</c:v>
                </c:pt>
                <c:pt idx="966">
                  <c:v>43624773</c:v>
                </c:pt>
                <c:pt idx="967">
                  <c:v>43695309</c:v>
                </c:pt>
                <c:pt idx="968">
                  <c:v>43712909</c:v>
                </c:pt>
                <c:pt idx="969">
                  <c:v>43746620</c:v>
                </c:pt>
                <c:pt idx="970">
                  <c:v>43779566</c:v>
                </c:pt>
                <c:pt idx="971">
                  <c:v>43799689</c:v>
                </c:pt>
                <c:pt idx="972">
                  <c:v>43860351</c:v>
                </c:pt>
                <c:pt idx="973">
                  <c:v>43964560</c:v>
                </c:pt>
                <c:pt idx="974">
                  <c:v>44030003</c:v>
                </c:pt>
                <c:pt idx="975">
                  <c:v>44052958</c:v>
                </c:pt>
                <c:pt idx="976">
                  <c:v>44113366</c:v>
                </c:pt>
                <c:pt idx="977">
                  <c:v>44145411</c:v>
                </c:pt>
                <c:pt idx="978">
                  <c:v>44188028</c:v>
                </c:pt>
                <c:pt idx="979">
                  <c:v>44194676</c:v>
                </c:pt>
                <c:pt idx="980">
                  <c:v>44203033</c:v>
                </c:pt>
                <c:pt idx="981">
                  <c:v>44228407</c:v>
                </c:pt>
                <c:pt idx="982">
                  <c:v>44296812</c:v>
                </c:pt>
                <c:pt idx="983">
                  <c:v>44310728</c:v>
                </c:pt>
                <c:pt idx="984">
                  <c:v>44320284</c:v>
                </c:pt>
                <c:pt idx="985">
                  <c:v>44344651</c:v>
                </c:pt>
                <c:pt idx="986">
                  <c:v>44352520</c:v>
                </c:pt>
                <c:pt idx="987">
                  <c:v>44388085</c:v>
                </c:pt>
                <c:pt idx="988">
                  <c:v>44399140</c:v>
                </c:pt>
                <c:pt idx="989">
                  <c:v>44479378</c:v>
                </c:pt>
                <c:pt idx="990">
                  <c:v>44517854</c:v>
                </c:pt>
                <c:pt idx="991">
                  <c:v>44523452</c:v>
                </c:pt>
                <c:pt idx="992">
                  <c:v>44549886</c:v>
                </c:pt>
                <c:pt idx="993">
                  <c:v>44580792</c:v>
                </c:pt>
                <c:pt idx="994">
                  <c:v>44594797</c:v>
                </c:pt>
                <c:pt idx="995">
                  <c:v>44668117</c:v>
                </c:pt>
                <c:pt idx="996">
                  <c:v>44685039</c:v>
                </c:pt>
                <c:pt idx="997">
                  <c:v>44696868</c:v>
                </c:pt>
                <c:pt idx="998">
                  <c:v>44819074</c:v>
                </c:pt>
                <c:pt idx="999">
                  <c:v>44828083</c:v>
                </c:pt>
                <c:pt idx="1000">
                  <c:v>44828903</c:v>
                </c:pt>
                <c:pt idx="1001">
                  <c:v>44928990</c:v>
                </c:pt>
                <c:pt idx="1002">
                  <c:v>45015980</c:v>
                </c:pt>
                <c:pt idx="1003">
                  <c:v>45060718</c:v>
                </c:pt>
                <c:pt idx="1004">
                  <c:v>45077470</c:v>
                </c:pt>
                <c:pt idx="1005">
                  <c:v>45084825</c:v>
                </c:pt>
                <c:pt idx="1006">
                  <c:v>45095550</c:v>
                </c:pt>
                <c:pt idx="1007">
                  <c:v>45144780</c:v>
                </c:pt>
                <c:pt idx="1008">
                  <c:v>45212529</c:v>
                </c:pt>
                <c:pt idx="1009">
                  <c:v>45275491</c:v>
                </c:pt>
                <c:pt idx="1010">
                  <c:v>45317572</c:v>
                </c:pt>
                <c:pt idx="1011">
                  <c:v>45345098</c:v>
                </c:pt>
                <c:pt idx="1012">
                  <c:v>45378471</c:v>
                </c:pt>
                <c:pt idx="1013">
                  <c:v>45453443</c:v>
                </c:pt>
                <c:pt idx="1014">
                  <c:v>45487625</c:v>
                </c:pt>
                <c:pt idx="1015">
                  <c:v>45493350</c:v>
                </c:pt>
                <c:pt idx="1016">
                  <c:v>45493831</c:v>
                </c:pt>
                <c:pt idx="1017">
                  <c:v>45509062</c:v>
                </c:pt>
                <c:pt idx="1018">
                  <c:v>45553979</c:v>
                </c:pt>
                <c:pt idx="1019">
                  <c:v>45591015</c:v>
                </c:pt>
                <c:pt idx="1020">
                  <c:v>45681348</c:v>
                </c:pt>
                <c:pt idx="1021">
                  <c:v>45697721</c:v>
                </c:pt>
                <c:pt idx="1022">
                  <c:v>45740370</c:v>
                </c:pt>
                <c:pt idx="1023">
                  <c:v>45759108</c:v>
                </c:pt>
                <c:pt idx="1024">
                  <c:v>45794363</c:v>
                </c:pt>
                <c:pt idx="1025">
                  <c:v>45844269</c:v>
                </c:pt>
                <c:pt idx="1026">
                  <c:v>45857907</c:v>
                </c:pt>
                <c:pt idx="1027">
                  <c:v>45862746</c:v>
                </c:pt>
                <c:pt idx="1028">
                  <c:v>45874445</c:v>
                </c:pt>
                <c:pt idx="1029">
                  <c:v>45885265</c:v>
                </c:pt>
                <c:pt idx="1030">
                  <c:v>46024845</c:v>
                </c:pt>
                <c:pt idx="1031">
                  <c:v>46134838</c:v>
                </c:pt>
                <c:pt idx="1032">
                  <c:v>46182226</c:v>
                </c:pt>
                <c:pt idx="1033">
                  <c:v>46188393</c:v>
                </c:pt>
                <c:pt idx="1034">
                  <c:v>46242881</c:v>
                </c:pt>
                <c:pt idx="1035">
                  <c:v>46294907</c:v>
                </c:pt>
                <c:pt idx="1036">
                  <c:v>46329749</c:v>
                </c:pt>
                <c:pt idx="1037">
                  <c:v>46383879</c:v>
                </c:pt>
                <c:pt idx="1038">
                  <c:v>46431367</c:v>
                </c:pt>
                <c:pt idx="1039">
                  <c:v>46490332</c:v>
                </c:pt>
                <c:pt idx="1040">
                  <c:v>46501747</c:v>
                </c:pt>
                <c:pt idx="1041">
                  <c:v>46507431</c:v>
                </c:pt>
                <c:pt idx="1042">
                  <c:v>46545641</c:v>
                </c:pt>
                <c:pt idx="1043">
                  <c:v>46569561</c:v>
                </c:pt>
                <c:pt idx="1044">
                  <c:v>46577474</c:v>
                </c:pt>
                <c:pt idx="1045">
                  <c:v>46642960</c:v>
                </c:pt>
                <c:pt idx="1046">
                  <c:v>46689307</c:v>
                </c:pt>
                <c:pt idx="1047">
                  <c:v>46714982</c:v>
                </c:pt>
                <c:pt idx="1048">
                  <c:v>46791063</c:v>
                </c:pt>
                <c:pt idx="1049">
                  <c:v>46848106</c:v>
                </c:pt>
                <c:pt idx="1050">
                  <c:v>46866540</c:v>
                </c:pt>
                <c:pt idx="1051">
                  <c:v>47044957</c:v>
                </c:pt>
                <c:pt idx="1052">
                  <c:v>47084300</c:v>
                </c:pt>
                <c:pt idx="1053">
                  <c:v>47099298</c:v>
                </c:pt>
                <c:pt idx="1054">
                  <c:v>47203339</c:v>
                </c:pt>
                <c:pt idx="1055">
                  <c:v>47269966</c:v>
                </c:pt>
                <c:pt idx="1056">
                  <c:v>47286060</c:v>
                </c:pt>
                <c:pt idx="1057">
                  <c:v>47331059</c:v>
                </c:pt>
                <c:pt idx="1058">
                  <c:v>47355003</c:v>
                </c:pt>
                <c:pt idx="1059">
                  <c:v>47380492</c:v>
                </c:pt>
                <c:pt idx="1060">
                  <c:v>47401885</c:v>
                </c:pt>
                <c:pt idx="1061">
                  <c:v>47427238</c:v>
                </c:pt>
                <c:pt idx="1062">
                  <c:v>47481532</c:v>
                </c:pt>
                <c:pt idx="1063">
                  <c:v>47486445</c:v>
                </c:pt>
                <c:pt idx="1064">
                  <c:v>47725786</c:v>
                </c:pt>
                <c:pt idx="1065">
                  <c:v>47752422</c:v>
                </c:pt>
                <c:pt idx="1066">
                  <c:v>47799097</c:v>
                </c:pt>
                <c:pt idx="1067">
                  <c:v>47827078</c:v>
                </c:pt>
                <c:pt idx="1068">
                  <c:v>47882108</c:v>
                </c:pt>
                <c:pt idx="1069">
                  <c:v>47925793</c:v>
                </c:pt>
                <c:pt idx="1070">
                  <c:v>47964245</c:v>
                </c:pt>
                <c:pt idx="1071">
                  <c:v>48011115</c:v>
                </c:pt>
                <c:pt idx="1072">
                  <c:v>48015951</c:v>
                </c:pt>
                <c:pt idx="1073">
                  <c:v>48019755</c:v>
                </c:pt>
                <c:pt idx="1074">
                  <c:v>48077618</c:v>
                </c:pt>
                <c:pt idx="1075">
                  <c:v>48111298</c:v>
                </c:pt>
                <c:pt idx="1076">
                  <c:v>48137768</c:v>
                </c:pt>
                <c:pt idx="1077">
                  <c:v>48152304</c:v>
                </c:pt>
                <c:pt idx="1078">
                  <c:v>48167742</c:v>
                </c:pt>
                <c:pt idx="1079">
                  <c:v>48233384</c:v>
                </c:pt>
                <c:pt idx="1080">
                  <c:v>48234190</c:v>
                </c:pt>
                <c:pt idx="1081">
                  <c:v>48249259</c:v>
                </c:pt>
                <c:pt idx="1082">
                  <c:v>48252090</c:v>
                </c:pt>
                <c:pt idx="1083">
                  <c:v>48301488</c:v>
                </c:pt>
                <c:pt idx="1084">
                  <c:v>48338348</c:v>
                </c:pt>
                <c:pt idx="1085">
                  <c:v>48372678</c:v>
                </c:pt>
                <c:pt idx="1086">
                  <c:v>48399697</c:v>
                </c:pt>
                <c:pt idx="1087">
                  <c:v>48404948</c:v>
                </c:pt>
                <c:pt idx="1088">
                  <c:v>48423391</c:v>
                </c:pt>
                <c:pt idx="1089">
                  <c:v>48480259</c:v>
                </c:pt>
                <c:pt idx="1090">
                  <c:v>48497160</c:v>
                </c:pt>
                <c:pt idx="1091">
                  <c:v>48506344</c:v>
                </c:pt>
                <c:pt idx="1092">
                  <c:v>48570778</c:v>
                </c:pt>
                <c:pt idx="1093">
                  <c:v>48592807</c:v>
                </c:pt>
                <c:pt idx="1094">
                  <c:v>48628709</c:v>
                </c:pt>
                <c:pt idx="1095">
                  <c:v>48638099</c:v>
                </c:pt>
                <c:pt idx="1096">
                  <c:v>48702405</c:v>
                </c:pt>
                <c:pt idx="1097">
                  <c:v>48716454</c:v>
                </c:pt>
                <c:pt idx="1098">
                  <c:v>48727376</c:v>
                </c:pt>
                <c:pt idx="1099">
                  <c:v>48895959</c:v>
                </c:pt>
                <c:pt idx="1100">
                  <c:v>49042511</c:v>
                </c:pt>
                <c:pt idx="1101">
                  <c:v>49088919</c:v>
                </c:pt>
                <c:pt idx="1102">
                  <c:v>49106279</c:v>
                </c:pt>
                <c:pt idx="1103">
                  <c:v>49113205</c:v>
                </c:pt>
                <c:pt idx="1104">
                  <c:v>49163076</c:v>
                </c:pt>
                <c:pt idx="1105">
                  <c:v>49273189</c:v>
                </c:pt>
                <c:pt idx="1106">
                  <c:v>49305842</c:v>
                </c:pt>
                <c:pt idx="1107">
                  <c:v>49345927</c:v>
                </c:pt>
                <c:pt idx="1108">
                  <c:v>49370367</c:v>
                </c:pt>
                <c:pt idx="1109">
                  <c:v>49457192</c:v>
                </c:pt>
                <c:pt idx="1110">
                  <c:v>49508901</c:v>
                </c:pt>
                <c:pt idx="1111">
                  <c:v>49513812</c:v>
                </c:pt>
                <c:pt idx="1112">
                  <c:v>49517904</c:v>
                </c:pt>
                <c:pt idx="1113">
                  <c:v>49551013</c:v>
                </c:pt>
                <c:pt idx="1114">
                  <c:v>49567608</c:v>
                </c:pt>
                <c:pt idx="1115">
                  <c:v>49608061</c:v>
                </c:pt>
                <c:pt idx="1116">
                  <c:v>49676297</c:v>
                </c:pt>
                <c:pt idx="1117">
                  <c:v>49720163</c:v>
                </c:pt>
                <c:pt idx="1118">
                  <c:v>49778087</c:v>
                </c:pt>
                <c:pt idx="1119">
                  <c:v>49798120</c:v>
                </c:pt>
                <c:pt idx="1120">
                  <c:v>49798269</c:v>
                </c:pt>
                <c:pt idx="1121">
                  <c:v>49827883</c:v>
                </c:pt>
                <c:pt idx="1122">
                  <c:v>49859731</c:v>
                </c:pt>
                <c:pt idx="1123">
                  <c:v>49870685</c:v>
                </c:pt>
                <c:pt idx="1124">
                  <c:v>49892755</c:v>
                </c:pt>
                <c:pt idx="1125">
                  <c:v>49948202</c:v>
                </c:pt>
                <c:pt idx="1126">
                  <c:v>49948926</c:v>
                </c:pt>
                <c:pt idx="1127">
                  <c:v>49959237</c:v>
                </c:pt>
                <c:pt idx="1128">
                  <c:v>50023612</c:v>
                </c:pt>
                <c:pt idx="1129">
                  <c:v>50038171</c:v>
                </c:pt>
                <c:pt idx="1130">
                  <c:v>50119950</c:v>
                </c:pt>
                <c:pt idx="1131">
                  <c:v>50213191</c:v>
                </c:pt>
                <c:pt idx="1132">
                  <c:v>50268588</c:v>
                </c:pt>
                <c:pt idx="1133">
                  <c:v>50285764</c:v>
                </c:pt>
                <c:pt idx="1134">
                  <c:v>50298700</c:v>
                </c:pt>
                <c:pt idx="1135">
                  <c:v>50307341</c:v>
                </c:pt>
                <c:pt idx="1136">
                  <c:v>50353909</c:v>
                </c:pt>
                <c:pt idx="1137">
                  <c:v>50370470</c:v>
                </c:pt>
                <c:pt idx="1138">
                  <c:v>50396915</c:v>
                </c:pt>
                <c:pt idx="1139">
                  <c:v>50398125</c:v>
                </c:pt>
                <c:pt idx="1140">
                  <c:v>50415044</c:v>
                </c:pt>
                <c:pt idx="1141">
                  <c:v>50471272</c:v>
                </c:pt>
                <c:pt idx="1142">
                  <c:v>50492211</c:v>
                </c:pt>
                <c:pt idx="1143">
                  <c:v>50509533</c:v>
                </c:pt>
                <c:pt idx="1144">
                  <c:v>50535418</c:v>
                </c:pt>
                <c:pt idx="1145">
                  <c:v>50596609</c:v>
                </c:pt>
                <c:pt idx="1146">
                  <c:v>50615868</c:v>
                </c:pt>
                <c:pt idx="1147">
                  <c:v>50622485</c:v>
                </c:pt>
                <c:pt idx="1148">
                  <c:v>50633111</c:v>
                </c:pt>
                <c:pt idx="1149">
                  <c:v>50793887</c:v>
                </c:pt>
                <c:pt idx="1150">
                  <c:v>50802697</c:v>
                </c:pt>
                <c:pt idx="1151">
                  <c:v>50834513</c:v>
                </c:pt>
                <c:pt idx="1152">
                  <c:v>50838673</c:v>
                </c:pt>
                <c:pt idx="1153">
                  <c:v>50923588</c:v>
                </c:pt>
                <c:pt idx="1154">
                  <c:v>50936852</c:v>
                </c:pt>
                <c:pt idx="1155">
                  <c:v>50938201</c:v>
                </c:pt>
                <c:pt idx="1156">
                  <c:v>50966033</c:v>
                </c:pt>
                <c:pt idx="1157">
                  <c:v>51022309</c:v>
                </c:pt>
                <c:pt idx="1158">
                  <c:v>51274110</c:v>
                </c:pt>
                <c:pt idx="1159">
                  <c:v>51368125</c:v>
                </c:pt>
                <c:pt idx="1160">
                  <c:v>51394192</c:v>
                </c:pt>
                <c:pt idx="1161">
                  <c:v>51512392</c:v>
                </c:pt>
                <c:pt idx="1162">
                  <c:v>51577660</c:v>
                </c:pt>
                <c:pt idx="1163">
                  <c:v>51700961</c:v>
                </c:pt>
                <c:pt idx="1164">
                  <c:v>51800857</c:v>
                </c:pt>
                <c:pt idx="1165">
                  <c:v>51824824</c:v>
                </c:pt>
                <c:pt idx="1166">
                  <c:v>51837714</c:v>
                </c:pt>
                <c:pt idx="1167">
                  <c:v>51853796</c:v>
                </c:pt>
                <c:pt idx="1168">
                  <c:v>51930724</c:v>
                </c:pt>
                <c:pt idx="1169">
                  <c:v>52001609</c:v>
                </c:pt>
                <c:pt idx="1170">
                  <c:v>52043729</c:v>
                </c:pt>
                <c:pt idx="1171">
                  <c:v>52172246</c:v>
                </c:pt>
                <c:pt idx="1172">
                  <c:v>52176423</c:v>
                </c:pt>
                <c:pt idx="1173">
                  <c:v>52185116</c:v>
                </c:pt>
                <c:pt idx="1174">
                  <c:v>52276745</c:v>
                </c:pt>
                <c:pt idx="1175">
                  <c:v>52304303</c:v>
                </c:pt>
                <c:pt idx="1176">
                  <c:v>52328334</c:v>
                </c:pt>
                <c:pt idx="1177">
                  <c:v>52347204</c:v>
                </c:pt>
                <c:pt idx="1178">
                  <c:v>52351917</c:v>
                </c:pt>
                <c:pt idx="1179">
                  <c:v>52382513</c:v>
                </c:pt>
                <c:pt idx="1180">
                  <c:v>52446838</c:v>
                </c:pt>
                <c:pt idx="1181">
                  <c:v>52465951</c:v>
                </c:pt>
                <c:pt idx="1182">
                  <c:v>52535290</c:v>
                </c:pt>
                <c:pt idx="1183">
                  <c:v>52620246</c:v>
                </c:pt>
                <c:pt idx="1184">
                  <c:v>52632443</c:v>
                </c:pt>
                <c:pt idx="1185">
                  <c:v>52658566</c:v>
                </c:pt>
                <c:pt idx="1186">
                  <c:v>52676519</c:v>
                </c:pt>
                <c:pt idx="1187">
                  <c:v>52729896</c:v>
                </c:pt>
                <c:pt idx="1188">
                  <c:v>52757629</c:v>
                </c:pt>
                <c:pt idx="1189">
                  <c:v>52788610</c:v>
                </c:pt>
                <c:pt idx="1190">
                  <c:v>52801250</c:v>
                </c:pt>
                <c:pt idx="1191">
                  <c:v>52858727</c:v>
                </c:pt>
                <c:pt idx="1192">
                  <c:v>52946617</c:v>
                </c:pt>
                <c:pt idx="1193">
                  <c:v>53039495</c:v>
                </c:pt>
                <c:pt idx="1194">
                  <c:v>53180301</c:v>
                </c:pt>
                <c:pt idx="1195">
                  <c:v>53275028</c:v>
                </c:pt>
                <c:pt idx="1196">
                  <c:v>53286800</c:v>
                </c:pt>
                <c:pt idx="1197">
                  <c:v>53322415</c:v>
                </c:pt>
                <c:pt idx="1198">
                  <c:v>53342174</c:v>
                </c:pt>
                <c:pt idx="1199">
                  <c:v>53759328</c:v>
                </c:pt>
                <c:pt idx="1200">
                  <c:v>53762244</c:v>
                </c:pt>
                <c:pt idx="1201">
                  <c:v>53790398</c:v>
                </c:pt>
                <c:pt idx="1202">
                  <c:v>53791892</c:v>
                </c:pt>
                <c:pt idx="1203">
                  <c:v>53807624</c:v>
                </c:pt>
                <c:pt idx="1204">
                  <c:v>53864498</c:v>
                </c:pt>
                <c:pt idx="1205">
                  <c:v>53873717</c:v>
                </c:pt>
                <c:pt idx="1206">
                  <c:v>53882937</c:v>
                </c:pt>
                <c:pt idx="1207">
                  <c:v>53995531</c:v>
                </c:pt>
                <c:pt idx="1208">
                  <c:v>53996079</c:v>
                </c:pt>
                <c:pt idx="1209">
                  <c:v>54141253</c:v>
                </c:pt>
                <c:pt idx="1210">
                  <c:v>54229425</c:v>
                </c:pt>
                <c:pt idx="1211">
                  <c:v>54254822</c:v>
                </c:pt>
                <c:pt idx="1212">
                  <c:v>54264969</c:v>
                </c:pt>
                <c:pt idx="1213">
                  <c:v>54269685</c:v>
                </c:pt>
                <c:pt idx="1214">
                  <c:v>54371287</c:v>
                </c:pt>
                <c:pt idx="1215">
                  <c:v>54435306</c:v>
                </c:pt>
                <c:pt idx="1216">
                  <c:v>54485409</c:v>
                </c:pt>
                <c:pt idx="1217">
                  <c:v>54510662</c:v>
                </c:pt>
                <c:pt idx="1218">
                  <c:v>54519520</c:v>
                </c:pt>
                <c:pt idx="1219">
                  <c:v>54520331</c:v>
                </c:pt>
                <c:pt idx="1220">
                  <c:v>54630718</c:v>
                </c:pt>
                <c:pt idx="1221">
                  <c:v>54821013</c:v>
                </c:pt>
                <c:pt idx="1222">
                  <c:v>54841685</c:v>
                </c:pt>
                <c:pt idx="1223">
                  <c:v>54869503</c:v>
                </c:pt>
                <c:pt idx="1224">
                  <c:v>54936728</c:v>
                </c:pt>
                <c:pt idx="1225">
                  <c:v>54966537</c:v>
                </c:pt>
                <c:pt idx="1226">
                  <c:v>55028505</c:v>
                </c:pt>
                <c:pt idx="1227">
                  <c:v>55107945</c:v>
                </c:pt>
                <c:pt idx="1228">
                  <c:v>55117325</c:v>
                </c:pt>
                <c:pt idx="1229">
                  <c:v>55126897</c:v>
                </c:pt>
                <c:pt idx="1230">
                  <c:v>55127666</c:v>
                </c:pt>
                <c:pt idx="1231">
                  <c:v>55156727</c:v>
                </c:pt>
                <c:pt idx="1232">
                  <c:v>55162225</c:v>
                </c:pt>
                <c:pt idx="1233">
                  <c:v>55238329</c:v>
                </c:pt>
                <c:pt idx="1234">
                  <c:v>55281471</c:v>
                </c:pt>
                <c:pt idx="1235">
                  <c:v>55284711</c:v>
                </c:pt>
                <c:pt idx="1236">
                  <c:v>55288889</c:v>
                </c:pt>
                <c:pt idx="1237">
                  <c:v>55321537</c:v>
                </c:pt>
                <c:pt idx="1238">
                  <c:v>55401218</c:v>
                </c:pt>
                <c:pt idx="1239">
                  <c:v>55435807</c:v>
                </c:pt>
                <c:pt idx="1240">
                  <c:v>55437221</c:v>
                </c:pt>
                <c:pt idx="1241">
                  <c:v>55477467</c:v>
                </c:pt>
                <c:pt idx="1242">
                  <c:v>55510226</c:v>
                </c:pt>
                <c:pt idx="1243">
                  <c:v>55510393</c:v>
                </c:pt>
                <c:pt idx="1244">
                  <c:v>55727560</c:v>
                </c:pt>
                <c:pt idx="1245">
                  <c:v>55727859</c:v>
                </c:pt>
                <c:pt idx="1246">
                  <c:v>55754777</c:v>
                </c:pt>
                <c:pt idx="1247">
                  <c:v>55826918</c:v>
                </c:pt>
                <c:pt idx="1248">
                  <c:v>55839585</c:v>
                </c:pt>
                <c:pt idx="1249">
                  <c:v>55938033</c:v>
                </c:pt>
                <c:pt idx="1250">
                  <c:v>56000395</c:v>
                </c:pt>
                <c:pt idx="1251">
                  <c:v>56082860</c:v>
                </c:pt>
                <c:pt idx="1252">
                  <c:v>56107450</c:v>
                </c:pt>
                <c:pt idx="1253">
                  <c:v>56178372</c:v>
                </c:pt>
                <c:pt idx="1254">
                  <c:v>56190384</c:v>
                </c:pt>
                <c:pt idx="1255">
                  <c:v>56299039</c:v>
                </c:pt>
                <c:pt idx="1256">
                  <c:v>56316258</c:v>
                </c:pt>
                <c:pt idx="1257">
                  <c:v>56380410</c:v>
                </c:pt>
                <c:pt idx="1258">
                  <c:v>56394090</c:v>
                </c:pt>
                <c:pt idx="1259">
                  <c:v>56410451</c:v>
                </c:pt>
                <c:pt idx="1260">
                  <c:v>56424260</c:v>
                </c:pt>
                <c:pt idx="1261">
                  <c:v>56675453</c:v>
                </c:pt>
                <c:pt idx="1262">
                  <c:v>56702455</c:v>
                </c:pt>
                <c:pt idx="1263">
                  <c:v>56765576</c:v>
                </c:pt>
                <c:pt idx="1264">
                  <c:v>56793228</c:v>
                </c:pt>
                <c:pt idx="1265">
                  <c:v>56837979</c:v>
                </c:pt>
                <c:pt idx="1266">
                  <c:v>56923919</c:v>
                </c:pt>
                <c:pt idx="1267">
                  <c:v>57030627</c:v>
                </c:pt>
                <c:pt idx="1268">
                  <c:v>57034013</c:v>
                </c:pt>
                <c:pt idx="1269">
                  <c:v>57072318</c:v>
                </c:pt>
                <c:pt idx="1270">
                  <c:v>57106257</c:v>
                </c:pt>
                <c:pt idx="1271">
                  <c:v>57117670</c:v>
                </c:pt>
                <c:pt idx="1272">
                  <c:v>57253478</c:v>
                </c:pt>
                <c:pt idx="1273">
                  <c:v>57289264</c:v>
                </c:pt>
                <c:pt idx="1274">
                  <c:v>57418899</c:v>
                </c:pt>
                <c:pt idx="1275">
                  <c:v>57438668</c:v>
                </c:pt>
                <c:pt idx="1276">
                  <c:v>57463747</c:v>
                </c:pt>
                <c:pt idx="1277">
                  <c:v>57482433</c:v>
                </c:pt>
                <c:pt idx="1278">
                  <c:v>57547970</c:v>
                </c:pt>
                <c:pt idx="1279">
                  <c:v>57551980</c:v>
                </c:pt>
                <c:pt idx="1280">
                  <c:v>57554686</c:v>
                </c:pt>
                <c:pt idx="1281">
                  <c:v>57584363</c:v>
                </c:pt>
                <c:pt idx="1282">
                  <c:v>57595344</c:v>
                </c:pt>
                <c:pt idx="1283">
                  <c:v>57610231</c:v>
                </c:pt>
                <c:pt idx="1284">
                  <c:v>57762201</c:v>
                </c:pt>
                <c:pt idx="1285">
                  <c:v>57834809</c:v>
                </c:pt>
                <c:pt idx="1286">
                  <c:v>57987200</c:v>
                </c:pt>
                <c:pt idx="1287">
                  <c:v>58073157</c:v>
                </c:pt>
                <c:pt idx="1288">
                  <c:v>58095586</c:v>
                </c:pt>
                <c:pt idx="1289">
                  <c:v>58144833</c:v>
                </c:pt>
                <c:pt idx="1290">
                  <c:v>58185623</c:v>
                </c:pt>
                <c:pt idx="1291">
                  <c:v>58191616</c:v>
                </c:pt>
                <c:pt idx="1292">
                  <c:v>58216275</c:v>
                </c:pt>
                <c:pt idx="1293">
                  <c:v>58250112</c:v>
                </c:pt>
                <c:pt idx="1294">
                  <c:v>58262618</c:v>
                </c:pt>
                <c:pt idx="1295">
                  <c:v>58316902</c:v>
                </c:pt>
                <c:pt idx="1296">
                  <c:v>58318302</c:v>
                </c:pt>
                <c:pt idx="1297">
                  <c:v>58324448</c:v>
                </c:pt>
                <c:pt idx="1298">
                  <c:v>58330298</c:v>
                </c:pt>
                <c:pt idx="1299">
                  <c:v>58405401</c:v>
                </c:pt>
                <c:pt idx="1300">
                  <c:v>58427879</c:v>
                </c:pt>
                <c:pt idx="1301">
                  <c:v>58469618</c:v>
                </c:pt>
                <c:pt idx="1302">
                  <c:v>58475707</c:v>
                </c:pt>
                <c:pt idx="1303">
                  <c:v>58563047</c:v>
                </c:pt>
                <c:pt idx="1304">
                  <c:v>58586952</c:v>
                </c:pt>
                <c:pt idx="1305">
                  <c:v>58620728</c:v>
                </c:pt>
                <c:pt idx="1306">
                  <c:v>58719603</c:v>
                </c:pt>
                <c:pt idx="1307">
                  <c:v>58738318</c:v>
                </c:pt>
                <c:pt idx="1308">
                  <c:v>58764544</c:v>
                </c:pt>
                <c:pt idx="1309">
                  <c:v>58784002</c:v>
                </c:pt>
                <c:pt idx="1310">
                  <c:v>58860985</c:v>
                </c:pt>
                <c:pt idx="1311">
                  <c:v>58934654</c:v>
                </c:pt>
                <c:pt idx="1312">
                  <c:v>58957641</c:v>
                </c:pt>
                <c:pt idx="1313">
                  <c:v>59008750</c:v>
                </c:pt>
                <c:pt idx="1314">
                  <c:v>59037467</c:v>
                </c:pt>
                <c:pt idx="1315">
                  <c:v>59077478</c:v>
                </c:pt>
                <c:pt idx="1316">
                  <c:v>59101877</c:v>
                </c:pt>
                <c:pt idx="1317">
                  <c:v>59119371</c:v>
                </c:pt>
                <c:pt idx="1318">
                  <c:v>59124805</c:v>
                </c:pt>
                <c:pt idx="1319">
                  <c:v>59139876</c:v>
                </c:pt>
                <c:pt idx="1320">
                  <c:v>59144786</c:v>
                </c:pt>
                <c:pt idx="1321">
                  <c:v>59214497</c:v>
                </c:pt>
                <c:pt idx="1322">
                  <c:v>59219164</c:v>
                </c:pt>
                <c:pt idx="1323">
                  <c:v>59342049</c:v>
                </c:pt>
                <c:pt idx="1324">
                  <c:v>59371158</c:v>
                </c:pt>
                <c:pt idx="1325">
                  <c:v>59476738</c:v>
                </c:pt>
                <c:pt idx="1326">
                  <c:v>59489430</c:v>
                </c:pt>
                <c:pt idx="1327">
                  <c:v>59490598</c:v>
                </c:pt>
                <c:pt idx="1328">
                  <c:v>59536292</c:v>
                </c:pt>
                <c:pt idx="1329">
                  <c:v>59539737</c:v>
                </c:pt>
                <c:pt idx="1330">
                  <c:v>59558420</c:v>
                </c:pt>
                <c:pt idx="1331">
                  <c:v>59612907</c:v>
                </c:pt>
                <c:pt idx="1332">
                  <c:v>59625964</c:v>
                </c:pt>
                <c:pt idx="1333">
                  <c:v>59626588</c:v>
                </c:pt>
                <c:pt idx="1334">
                  <c:v>59708263</c:v>
                </c:pt>
                <c:pt idx="1335">
                  <c:v>59716178</c:v>
                </c:pt>
                <c:pt idx="1336">
                  <c:v>59733433</c:v>
                </c:pt>
                <c:pt idx="1337">
                  <c:v>59829767</c:v>
                </c:pt>
                <c:pt idx="1338">
                  <c:v>59832871</c:v>
                </c:pt>
                <c:pt idx="1339">
                  <c:v>59832996</c:v>
                </c:pt>
                <c:pt idx="1340">
                  <c:v>59854627</c:v>
                </c:pt>
                <c:pt idx="1341">
                  <c:v>59947652</c:v>
                </c:pt>
                <c:pt idx="1342">
                  <c:v>59955975</c:v>
                </c:pt>
                <c:pt idx="1343">
                  <c:v>59991362</c:v>
                </c:pt>
                <c:pt idx="1344">
                  <c:v>60067548</c:v>
                </c:pt>
                <c:pt idx="1345">
                  <c:v>60086805</c:v>
                </c:pt>
                <c:pt idx="1346">
                  <c:v>60156384</c:v>
                </c:pt>
                <c:pt idx="1347">
                  <c:v>60229082</c:v>
                </c:pt>
                <c:pt idx="1348">
                  <c:v>60234707</c:v>
                </c:pt>
                <c:pt idx="1349">
                  <c:v>60319581</c:v>
                </c:pt>
                <c:pt idx="1350">
                  <c:v>60326388</c:v>
                </c:pt>
                <c:pt idx="1351">
                  <c:v>60342380</c:v>
                </c:pt>
                <c:pt idx="1352">
                  <c:v>60342778</c:v>
                </c:pt>
                <c:pt idx="1353">
                  <c:v>60362974</c:v>
                </c:pt>
                <c:pt idx="1354">
                  <c:v>60630399</c:v>
                </c:pt>
                <c:pt idx="1355">
                  <c:v>60647757</c:v>
                </c:pt>
                <c:pt idx="1356">
                  <c:v>60711493</c:v>
                </c:pt>
                <c:pt idx="1357">
                  <c:v>60734634</c:v>
                </c:pt>
                <c:pt idx="1358">
                  <c:v>60745380</c:v>
                </c:pt>
                <c:pt idx="1359">
                  <c:v>60755384</c:v>
                </c:pt>
                <c:pt idx="1360">
                  <c:v>60793283</c:v>
                </c:pt>
                <c:pt idx="1361">
                  <c:v>60813520</c:v>
                </c:pt>
                <c:pt idx="1362">
                  <c:v>60827158</c:v>
                </c:pt>
                <c:pt idx="1363">
                  <c:v>60868241</c:v>
                </c:pt>
                <c:pt idx="1364">
                  <c:v>60963835</c:v>
                </c:pt>
                <c:pt idx="1365">
                  <c:v>60965547</c:v>
                </c:pt>
                <c:pt idx="1366">
                  <c:v>61053133</c:v>
                </c:pt>
                <c:pt idx="1367">
                  <c:v>61086543</c:v>
                </c:pt>
                <c:pt idx="1368">
                  <c:v>61157228</c:v>
                </c:pt>
                <c:pt idx="1369">
                  <c:v>61411640</c:v>
                </c:pt>
                <c:pt idx="1370">
                  <c:v>61430324</c:v>
                </c:pt>
                <c:pt idx="1371">
                  <c:v>61538074</c:v>
                </c:pt>
                <c:pt idx="1372">
                  <c:v>61569734</c:v>
                </c:pt>
                <c:pt idx="1373">
                  <c:v>61611704</c:v>
                </c:pt>
                <c:pt idx="1374">
                  <c:v>61667261</c:v>
                </c:pt>
                <c:pt idx="1375">
                  <c:v>61689925</c:v>
                </c:pt>
                <c:pt idx="1376">
                  <c:v>61728333</c:v>
                </c:pt>
                <c:pt idx="1377">
                  <c:v>61765475</c:v>
                </c:pt>
                <c:pt idx="1378">
                  <c:v>61804457</c:v>
                </c:pt>
                <c:pt idx="1379">
                  <c:v>61805106</c:v>
                </c:pt>
                <c:pt idx="1380">
                  <c:v>61810624</c:v>
                </c:pt>
                <c:pt idx="1381">
                  <c:v>61816483</c:v>
                </c:pt>
                <c:pt idx="1382">
                  <c:v>61855063</c:v>
                </c:pt>
                <c:pt idx="1383">
                  <c:v>61877510</c:v>
                </c:pt>
                <c:pt idx="1384">
                  <c:v>61980459</c:v>
                </c:pt>
                <c:pt idx="1385">
                  <c:v>61982541</c:v>
                </c:pt>
                <c:pt idx="1386">
                  <c:v>62014057</c:v>
                </c:pt>
                <c:pt idx="1387">
                  <c:v>62173757</c:v>
                </c:pt>
                <c:pt idx="1388">
                  <c:v>62178536</c:v>
                </c:pt>
                <c:pt idx="1389">
                  <c:v>62289578</c:v>
                </c:pt>
                <c:pt idx="1390">
                  <c:v>62304853</c:v>
                </c:pt>
                <c:pt idx="1391">
                  <c:v>62402060</c:v>
                </c:pt>
                <c:pt idx="1392">
                  <c:v>62424538</c:v>
                </c:pt>
                <c:pt idx="1393">
                  <c:v>62493808</c:v>
                </c:pt>
                <c:pt idx="1394">
                  <c:v>62592489</c:v>
                </c:pt>
                <c:pt idx="1395">
                  <c:v>62624358</c:v>
                </c:pt>
                <c:pt idx="1396">
                  <c:v>62657017</c:v>
                </c:pt>
                <c:pt idx="1397">
                  <c:v>62768445</c:v>
                </c:pt>
                <c:pt idx="1398">
                  <c:v>62850677</c:v>
                </c:pt>
                <c:pt idx="1399">
                  <c:v>62879333</c:v>
                </c:pt>
                <c:pt idx="1400">
                  <c:v>62895801</c:v>
                </c:pt>
                <c:pt idx="1401">
                  <c:v>62924833</c:v>
                </c:pt>
                <c:pt idx="1402">
                  <c:v>62972565</c:v>
                </c:pt>
                <c:pt idx="1403">
                  <c:v>63016824</c:v>
                </c:pt>
                <c:pt idx="1404">
                  <c:v>63020721</c:v>
                </c:pt>
                <c:pt idx="1405">
                  <c:v>63056645</c:v>
                </c:pt>
                <c:pt idx="1406">
                  <c:v>63138726</c:v>
                </c:pt>
                <c:pt idx="1407">
                  <c:v>63276909</c:v>
                </c:pt>
                <c:pt idx="1408">
                  <c:v>63285431</c:v>
                </c:pt>
                <c:pt idx="1409">
                  <c:v>63287762</c:v>
                </c:pt>
                <c:pt idx="1410">
                  <c:v>63315276</c:v>
                </c:pt>
                <c:pt idx="1411">
                  <c:v>63315903</c:v>
                </c:pt>
                <c:pt idx="1412">
                  <c:v>63337559</c:v>
                </c:pt>
                <c:pt idx="1413">
                  <c:v>63380353</c:v>
                </c:pt>
                <c:pt idx="1414">
                  <c:v>63393723</c:v>
                </c:pt>
                <c:pt idx="1415">
                  <c:v>63469805</c:v>
                </c:pt>
                <c:pt idx="1416">
                  <c:v>63470583</c:v>
                </c:pt>
                <c:pt idx="1417">
                  <c:v>63494867</c:v>
                </c:pt>
                <c:pt idx="1418">
                  <c:v>63507538</c:v>
                </c:pt>
                <c:pt idx="1419">
                  <c:v>63510616</c:v>
                </c:pt>
                <c:pt idx="1420">
                  <c:v>63630441</c:v>
                </c:pt>
                <c:pt idx="1421">
                  <c:v>63687903</c:v>
                </c:pt>
                <c:pt idx="1422">
                  <c:v>63737052</c:v>
                </c:pt>
                <c:pt idx="1423">
                  <c:v>63741409</c:v>
                </c:pt>
                <c:pt idx="1424">
                  <c:v>63762512</c:v>
                </c:pt>
                <c:pt idx="1425">
                  <c:v>63794874</c:v>
                </c:pt>
                <c:pt idx="1426">
                  <c:v>63870581</c:v>
                </c:pt>
                <c:pt idx="1427">
                  <c:v>63969271</c:v>
                </c:pt>
                <c:pt idx="1428">
                  <c:v>64035821</c:v>
                </c:pt>
                <c:pt idx="1429">
                  <c:v>64036792</c:v>
                </c:pt>
                <c:pt idx="1430">
                  <c:v>64059036</c:v>
                </c:pt>
                <c:pt idx="1431">
                  <c:v>64066005</c:v>
                </c:pt>
                <c:pt idx="1432">
                  <c:v>64113022</c:v>
                </c:pt>
                <c:pt idx="1433">
                  <c:v>64132831</c:v>
                </c:pt>
                <c:pt idx="1434">
                  <c:v>64135702</c:v>
                </c:pt>
                <c:pt idx="1435">
                  <c:v>64155441</c:v>
                </c:pt>
                <c:pt idx="1436">
                  <c:v>64263435</c:v>
                </c:pt>
                <c:pt idx="1437">
                  <c:v>64290635</c:v>
                </c:pt>
                <c:pt idx="1438">
                  <c:v>64317733</c:v>
                </c:pt>
                <c:pt idx="1439">
                  <c:v>64424273</c:v>
                </c:pt>
                <c:pt idx="1440">
                  <c:v>64451485</c:v>
                </c:pt>
                <c:pt idx="1441">
                  <c:v>64510968</c:v>
                </c:pt>
                <c:pt idx="1442">
                  <c:v>64574907</c:v>
                </c:pt>
                <c:pt idx="1443">
                  <c:v>64681663</c:v>
                </c:pt>
                <c:pt idx="1444">
                  <c:v>64704455</c:v>
                </c:pt>
                <c:pt idx="1445">
                  <c:v>64731761</c:v>
                </c:pt>
                <c:pt idx="1446">
                  <c:v>64734497</c:v>
                </c:pt>
                <c:pt idx="1447">
                  <c:v>64772822</c:v>
                </c:pt>
                <c:pt idx="1448">
                  <c:v>64837447</c:v>
                </c:pt>
                <c:pt idx="1449">
                  <c:v>64839956</c:v>
                </c:pt>
                <c:pt idx="1450">
                  <c:v>64868666</c:v>
                </c:pt>
                <c:pt idx="1451">
                  <c:v>64966596</c:v>
                </c:pt>
                <c:pt idx="1452">
                  <c:v>64972001</c:v>
                </c:pt>
                <c:pt idx="1453">
                  <c:v>64977881</c:v>
                </c:pt>
                <c:pt idx="1454">
                  <c:v>64992296</c:v>
                </c:pt>
                <c:pt idx="1455">
                  <c:v>65083316</c:v>
                </c:pt>
                <c:pt idx="1456">
                  <c:v>65104508</c:v>
                </c:pt>
                <c:pt idx="1457">
                  <c:v>65112641</c:v>
                </c:pt>
                <c:pt idx="1458">
                  <c:v>65125153</c:v>
                </c:pt>
                <c:pt idx="1459">
                  <c:v>65149211</c:v>
                </c:pt>
                <c:pt idx="1460">
                  <c:v>65246014</c:v>
                </c:pt>
                <c:pt idx="1461">
                  <c:v>65353684</c:v>
                </c:pt>
                <c:pt idx="1462">
                  <c:v>65358039</c:v>
                </c:pt>
                <c:pt idx="1463">
                  <c:v>65375899</c:v>
                </c:pt>
                <c:pt idx="1464">
                  <c:v>65415703</c:v>
                </c:pt>
                <c:pt idx="1465">
                  <c:v>65451903</c:v>
                </c:pt>
                <c:pt idx="1466">
                  <c:v>65491319</c:v>
                </c:pt>
                <c:pt idx="1467">
                  <c:v>65521969</c:v>
                </c:pt>
                <c:pt idx="1468">
                  <c:v>65525906</c:v>
                </c:pt>
                <c:pt idx="1469">
                  <c:v>65544833</c:v>
                </c:pt>
                <c:pt idx="1470">
                  <c:v>65545649</c:v>
                </c:pt>
                <c:pt idx="1471">
                  <c:v>65564899</c:v>
                </c:pt>
                <c:pt idx="1472">
                  <c:v>65678501</c:v>
                </c:pt>
                <c:pt idx="1473">
                  <c:v>65693312</c:v>
                </c:pt>
                <c:pt idx="1474">
                  <c:v>65701683</c:v>
                </c:pt>
                <c:pt idx="1475">
                  <c:v>65705753</c:v>
                </c:pt>
                <c:pt idx="1476">
                  <c:v>65743561</c:v>
                </c:pt>
                <c:pt idx="1477">
                  <c:v>65854054</c:v>
                </c:pt>
                <c:pt idx="1478">
                  <c:v>65865644</c:v>
                </c:pt>
                <c:pt idx="1479">
                  <c:v>65893452</c:v>
                </c:pt>
                <c:pt idx="1480">
                  <c:v>66044026</c:v>
                </c:pt>
                <c:pt idx="1481">
                  <c:v>66049875</c:v>
                </c:pt>
                <c:pt idx="1482">
                  <c:v>66091638</c:v>
                </c:pt>
                <c:pt idx="1483">
                  <c:v>66103237</c:v>
                </c:pt>
                <c:pt idx="1484">
                  <c:v>66131036</c:v>
                </c:pt>
                <c:pt idx="1485">
                  <c:v>66215557</c:v>
                </c:pt>
                <c:pt idx="1486">
                  <c:v>66286825</c:v>
                </c:pt>
                <c:pt idx="1487">
                  <c:v>66312723</c:v>
                </c:pt>
                <c:pt idx="1488">
                  <c:v>66329401</c:v>
                </c:pt>
                <c:pt idx="1489">
                  <c:v>66341336</c:v>
                </c:pt>
                <c:pt idx="1490">
                  <c:v>66395626</c:v>
                </c:pt>
                <c:pt idx="1491">
                  <c:v>66396075</c:v>
                </c:pt>
                <c:pt idx="1492">
                  <c:v>66418104</c:v>
                </c:pt>
                <c:pt idx="1493">
                  <c:v>66428123</c:v>
                </c:pt>
                <c:pt idx="1494">
                  <c:v>66575321</c:v>
                </c:pt>
                <c:pt idx="1495">
                  <c:v>66613494</c:v>
                </c:pt>
                <c:pt idx="1496">
                  <c:v>66621480</c:v>
                </c:pt>
                <c:pt idx="1497">
                  <c:v>66646843</c:v>
                </c:pt>
                <c:pt idx="1498">
                  <c:v>66682138</c:v>
                </c:pt>
                <c:pt idx="1499">
                  <c:v>66746767</c:v>
                </c:pt>
                <c:pt idx="1500">
                  <c:v>66774300</c:v>
                </c:pt>
                <c:pt idx="1501">
                  <c:v>66809905</c:v>
                </c:pt>
                <c:pt idx="1502">
                  <c:v>66827284</c:v>
                </c:pt>
                <c:pt idx="1503">
                  <c:v>66828767</c:v>
                </c:pt>
                <c:pt idx="1504">
                  <c:v>66888987</c:v>
                </c:pt>
                <c:pt idx="1505">
                  <c:v>66906286</c:v>
                </c:pt>
                <c:pt idx="1506">
                  <c:v>66926646</c:v>
                </c:pt>
                <c:pt idx="1507">
                  <c:v>67012054</c:v>
                </c:pt>
                <c:pt idx="1508">
                  <c:v>67033935</c:v>
                </c:pt>
                <c:pt idx="1509">
                  <c:v>67090578</c:v>
                </c:pt>
                <c:pt idx="1510">
                  <c:v>67110053</c:v>
                </c:pt>
                <c:pt idx="1511">
                  <c:v>67183974</c:v>
                </c:pt>
                <c:pt idx="1512">
                  <c:v>67334477</c:v>
                </c:pt>
                <c:pt idx="1513">
                  <c:v>67368527</c:v>
                </c:pt>
                <c:pt idx="1514">
                  <c:v>67438216</c:v>
                </c:pt>
                <c:pt idx="1515">
                  <c:v>67449361</c:v>
                </c:pt>
                <c:pt idx="1516">
                  <c:v>67523400</c:v>
                </c:pt>
                <c:pt idx="1517">
                  <c:v>67564461</c:v>
                </c:pt>
                <c:pt idx="1518">
                  <c:v>67573144</c:v>
                </c:pt>
                <c:pt idx="1519">
                  <c:v>67593686</c:v>
                </c:pt>
                <c:pt idx="1520">
                  <c:v>67617673</c:v>
                </c:pt>
                <c:pt idx="1521">
                  <c:v>67723016</c:v>
                </c:pt>
                <c:pt idx="1522">
                  <c:v>67737122</c:v>
                </c:pt>
                <c:pt idx="1523">
                  <c:v>67784234</c:v>
                </c:pt>
                <c:pt idx="1524">
                  <c:v>67804084</c:v>
                </c:pt>
                <c:pt idx="1525">
                  <c:v>67894280</c:v>
                </c:pt>
                <c:pt idx="1526">
                  <c:v>67907766</c:v>
                </c:pt>
                <c:pt idx="1527">
                  <c:v>67991761</c:v>
                </c:pt>
                <c:pt idx="1528">
                  <c:v>68071155</c:v>
                </c:pt>
                <c:pt idx="1529">
                  <c:v>68107327</c:v>
                </c:pt>
                <c:pt idx="1530">
                  <c:v>68125039</c:v>
                </c:pt>
                <c:pt idx="1531">
                  <c:v>68139558</c:v>
                </c:pt>
                <c:pt idx="1532">
                  <c:v>68177860</c:v>
                </c:pt>
                <c:pt idx="1533">
                  <c:v>68195811</c:v>
                </c:pt>
                <c:pt idx="1534">
                  <c:v>68283124</c:v>
                </c:pt>
                <c:pt idx="1535">
                  <c:v>68290332</c:v>
                </c:pt>
                <c:pt idx="1536">
                  <c:v>68354310</c:v>
                </c:pt>
                <c:pt idx="1537">
                  <c:v>68371963</c:v>
                </c:pt>
                <c:pt idx="1538">
                  <c:v>68397251</c:v>
                </c:pt>
                <c:pt idx="1539">
                  <c:v>68451850</c:v>
                </c:pt>
                <c:pt idx="1540">
                  <c:v>68495907</c:v>
                </c:pt>
                <c:pt idx="1541">
                  <c:v>68557731</c:v>
                </c:pt>
                <c:pt idx="1542">
                  <c:v>68673243</c:v>
                </c:pt>
                <c:pt idx="1543">
                  <c:v>68773463</c:v>
                </c:pt>
                <c:pt idx="1544">
                  <c:v>68778014</c:v>
                </c:pt>
                <c:pt idx="1545">
                  <c:v>68841928</c:v>
                </c:pt>
                <c:pt idx="1546">
                  <c:v>68843433</c:v>
                </c:pt>
                <c:pt idx="1547">
                  <c:v>68882209</c:v>
                </c:pt>
                <c:pt idx="1548">
                  <c:v>68926782</c:v>
                </c:pt>
                <c:pt idx="1549">
                  <c:v>68983329</c:v>
                </c:pt>
                <c:pt idx="1550">
                  <c:v>69102829</c:v>
                </c:pt>
                <c:pt idx="1551">
                  <c:v>69104246</c:v>
                </c:pt>
                <c:pt idx="1552">
                  <c:v>69148142</c:v>
                </c:pt>
                <c:pt idx="1553">
                  <c:v>69156219</c:v>
                </c:pt>
                <c:pt idx="1554">
                  <c:v>69157538</c:v>
                </c:pt>
                <c:pt idx="1555">
                  <c:v>69182395</c:v>
                </c:pt>
                <c:pt idx="1556">
                  <c:v>69274055</c:v>
                </c:pt>
                <c:pt idx="1557">
                  <c:v>69332143</c:v>
                </c:pt>
                <c:pt idx="1558">
                  <c:v>69335690</c:v>
                </c:pt>
                <c:pt idx="1559">
                  <c:v>69362188</c:v>
                </c:pt>
                <c:pt idx="1560">
                  <c:v>69397920</c:v>
                </c:pt>
                <c:pt idx="1561">
                  <c:v>69430469</c:v>
                </c:pt>
                <c:pt idx="1562">
                  <c:v>69512806</c:v>
                </c:pt>
                <c:pt idx="1563">
                  <c:v>69591014</c:v>
                </c:pt>
                <c:pt idx="1564">
                  <c:v>69648983</c:v>
                </c:pt>
                <c:pt idx="1565">
                  <c:v>69654303</c:v>
                </c:pt>
                <c:pt idx="1566">
                  <c:v>69679068</c:v>
                </c:pt>
                <c:pt idx="1567">
                  <c:v>69735688</c:v>
                </c:pt>
                <c:pt idx="1568">
                  <c:v>69773812</c:v>
                </c:pt>
                <c:pt idx="1569">
                  <c:v>69813406</c:v>
                </c:pt>
                <c:pt idx="1570">
                  <c:v>69824212</c:v>
                </c:pt>
                <c:pt idx="1571">
                  <c:v>69835120</c:v>
                </c:pt>
                <c:pt idx="1572">
                  <c:v>69852469</c:v>
                </c:pt>
                <c:pt idx="1573">
                  <c:v>69950857</c:v>
                </c:pt>
                <c:pt idx="1574">
                  <c:v>69974256</c:v>
                </c:pt>
                <c:pt idx="1575">
                  <c:v>69979828</c:v>
                </c:pt>
                <c:pt idx="1576">
                  <c:v>70058249</c:v>
                </c:pt>
                <c:pt idx="1577">
                  <c:v>70134115</c:v>
                </c:pt>
                <c:pt idx="1578">
                  <c:v>70137328</c:v>
                </c:pt>
                <c:pt idx="1579">
                  <c:v>70148982</c:v>
                </c:pt>
                <c:pt idx="1580">
                  <c:v>70163515</c:v>
                </c:pt>
                <c:pt idx="1581">
                  <c:v>70261072</c:v>
                </c:pt>
                <c:pt idx="1582">
                  <c:v>70312838</c:v>
                </c:pt>
                <c:pt idx="1583">
                  <c:v>70326024</c:v>
                </c:pt>
                <c:pt idx="1584">
                  <c:v>70368346</c:v>
                </c:pt>
                <c:pt idx="1585">
                  <c:v>70386834</c:v>
                </c:pt>
                <c:pt idx="1586">
                  <c:v>70430358</c:v>
                </c:pt>
                <c:pt idx="1587">
                  <c:v>70435943</c:v>
                </c:pt>
                <c:pt idx="1588">
                  <c:v>70452117</c:v>
                </c:pt>
                <c:pt idx="1589">
                  <c:v>70512660</c:v>
                </c:pt>
                <c:pt idx="1590">
                  <c:v>70525274</c:v>
                </c:pt>
                <c:pt idx="1591">
                  <c:v>70598670</c:v>
                </c:pt>
                <c:pt idx="1592">
                  <c:v>70634129</c:v>
                </c:pt>
                <c:pt idx="1593">
                  <c:v>70685353</c:v>
                </c:pt>
                <c:pt idx="1594">
                  <c:v>70697700</c:v>
                </c:pt>
                <c:pt idx="1595">
                  <c:v>70721569</c:v>
                </c:pt>
                <c:pt idx="1596">
                  <c:v>70728346</c:v>
                </c:pt>
                <c:pt idx="1597">
                  <c:v>70777574</c:v>
                </c:pt>
                <c:pt idx="1598">
                  <c:v>70793842</c:v>
                </c:pt>
                <c:pt idx="1599">
                  <c:v>70807697</c:v>
                </c:pt>
                <c:pt idx="1600">
                  <c:v>70857990</c:v>
                </c:pt>
                <c:pt idx="1601">
                  <c:v>70867194</c:v>
                </c:pt>
                <c:pt idx="1602">
                  <c:v>70882749</c:v>
                </c:pt>
                <c:pt idx="1603">
                  <c:v>71032204</c:v>
                </c:pt>
                <c:pt idx="1604">
                  <c:v>71078126</c:v>
                </c:pt>
                <c:pt idx="1605">
                  <c:v>71087444</c:v>
                </c:pt>
                <c:pt idx="1606">
                  <c:v>71176707</c:v>
                </c:pt>
                <c:pt idx="1607">
                  <c:v>71205708</c:v>
                </c:pt>
                <c:pt idx="1608">
                  <c:v>71216824</c:v>
                </c:pt>
                <c:pt idx="1609">
                  <c:v>71232733</c:v>
                </c:pt>
                <c:pt idx="1610">
                  <c:v>71256160</c:v>
                </c:pt>
                <c:pt idx="1611">
                  <c:v>71383276</c:v>
                </c:pt>
                <c:pt idx="1612">
                  <c:v>71400643</c:v>
                </c:pt>
                <c:pt idx="1613">
                  <c:v>71471643</c:v>
                </c:pt>
                <c:pt idx="1614">
                  <c:v>71563068</c:v>
                </c:pt>
                <c:pt idx="1615">
                  <c:v>71567630</c:v>
                </c:pt>
                <c:pt idx="1616">
                  <c:v>71602928</c:v>
                </c:pt>
                <c:pt idx="1617">
                  <c:v>71647502</c:v>
                </c:pt>
                <c:pt idx="1618">
                  <c:v>71670657</c:v>
                </c:pt>
                <c:pt idx="1619">
                  <c:v>71670992</c:v>
                </c:pt>
                <c:pt idx="1620">
                  <c:v>71748546</c:v>
                </c:pt>
                <c:pt idx="1621">
                  <c:v>71751361</c:v>
                </c:pt>
                <c:pt idx="1622">
                  <c:v>71806416</c:v>
                </c:pt>
                <c:pt idx="1623">
                  <c:v>71870686</c:v>
                </c:pt>
                <c:pt idx="1624">
                  <c:v>71872125</c:v>
                </c:pt>
                <c:pt idx="1625">
                  <c:v>71946792</c:v>
                </c:pt>
                <c:pt idx="1626">
                  <c:v>71994740</c:v>
                </c:pt>
                <c:pt idx="1627">
                  <c:v>72006664</c:v>
                </c:pt>
                <c:pt idx="1628">
                  <c:v>72008481</c:v>
                </c:pt>
                <c:pt idx="1629">
                  <c:v>72033067</c:v>
                </c:pt>
                <c:pt idx="1630">
                  <c:v>72077061</c:v>
                </c:pt>
                <c:pt idx="1631">
                  <c:v>72120022</c:v>
                </c:pt>
                <c:pt idx="1632">
                  <c:v>72120682</c:v>
                </c:pt>
                <c:pt idx="1633">
                  <c:v>72190143</c:v>
                </c:pt>
                <c:pt idx="1634">
                  <c:v>72237410</c:v>
                </c:pt>
                <c:pt idx="1635">
                  <c:v>72385614</c:v>
                </c:pt>
                <c:pt idx="1636">
                  <c:v>72397601</c:v>
                </c:pt>
                <c:pt idx="1637">
                  <c:v>72444405</c:v>
                </c:pt>
                <c:pt idx="1638">
                  <c:v>72489148</c:v>
                </c:pt>
                <c:pt idx="1639">
                  <c:v>72563424</c:v>
                </c:pt>
                <c:pt idx="1640">
                  <c:v>72581890</c:v>
                </c:pt>
                <c:pt idx="1641">
                  <c:v>72646085</c:v>
                </c:pt>
                <c:pt idx="1642">
                  <c:v>72682080</c:v>
                </c:pt>
                <c:pt idx="1643">
                  <c:v>72718883</c:v>
                </c:pt>
                <c:pt idx="1644">
                  <c:v>72741275</c:v>
                </c:pt>
                <c:pt idx="1645">
                  <c:v>72802637</c:v>
                </c:pt>
                <c:pt idx="1646">
                  <c:v>72811988</c:v>
                </c:pt>
                <c:pt idx="1647">
                  <c:v>72817515</c:v>
                </c:pt>
                <c:pt idx="1648">
                  <c:v>72868348</c:v>
                </c:pt>
                <c:pt idx="1649">
                  <c:v>72873142</c:v>
                </c:pt>
                <c:pt idx="1650">
                  <c:v>72923079</c:v>
                </c:pt>
                <c:pt idx="1651">
                  <c:v>72982600</c:v>
                </c:pt>
                <c:pt idx="1652">
                  <c:v>73036646</c:v>
                </c:pt>
                <c:pt idx="1653">
                  <c:v>73070384</c:v>
                </c:pt>
                <c:pt idx="1654">
                  <c:v>73197609</c:v>
                </c:pt>
                <c:pt idx="1655">
                  <c:v>73201172</c:v>
                </c:pt>
                <c:pt idx="1656">
                  <c:v>73203841</c:v>
                </c:pt>
                <c:pt idx="1657">
                  <c:v>73263262</c:v>
                </c:pt>
                <c:pt idx="1658">
                  <c:v>73267159</c:v>
                </c:pt>
                <c:pt idx="1659">
                  <c:v>73286643</c:v>
                </c:pt>
                <c:pt idx="1660">
                  <c:v>73361074</c:v>
                </c:pt>
                <c:pt idx="1661">
                  <c:v>73411707</c:v>
                </c:pt>
                <c:pt idx="1662">
                  <c:v>73496940</c:v>
                </c:pt>
                <c:pt idx="1663">
                  <c:v>73612460</c:v>
                </c:pt>
                <c:pt idx="1664">
                  <c:v>73770596</c:v>
                </c:pt>
                <c:pt idx="1665">
                  <c:v>73849746</c:v>
                </c:pt>
                <c:pt idx="1666">
                  <c:v>73910895</c:v>
                </c:pt>
                <c:pt idx="1667">
                  <c:v>73944160</c:v>
                </c:pt>
                <c:pt idx="1668">
                  <c:v>73959851</c:v>
                </c:pt>
                <c:pt idx="1669">
                  <c:v>74145222</c:v>
                </c:pt>
                <c:pt idx="1670">
                  <c:v>74157535</c:v>
                </c:pt>
                <c:pt idx="1671">
                  <c:v>74167792</c:v>
                </c:pt>
                <c:pt idx="1672">
                  <c:v>74202087</c:v>
                </c:pt>
                <c:pt idx="1673">
                  <c:v>74294106</c:v>
                </c:pt>
                <c:pt idx="1674">
                  <c:v>74297060</c:v>
                </c:pt>
                <c:pt idx="1675">
                  <c:v>74316634</c:v>
                </c:pt>
                <c:pt idx="1676">
                  <c:v>74368115</c:v>
                </c:pt>
                <c:pt idx="1677">
                  <c:v>74504734</c:v>
                </c:pt>
                <c:pt idx="1678">
                  <c:v>74559182</c:v>
                </c:pt>
                <c:pt idx="1679">
                  <c:v>74563041</c:v>
                </c:pt>
                <c:pt idx="1680">
                  <c:v>74569122</c:v>
                </c:pt>
                <c:pt idx="1681">
                  <c:v>74681413</c:v>
                </c:pt>
                <c:pt idx="1682">
                  <c:v>74702191</c:v>
                </c:pt>
                <c:pt idx="1683">
                  <c:v>74735496</c:v>
                </c:pt>
                <c:pt idx="1684">
                  <c:v>74751183</c:v>
                </c:pt>
                <c:pt idx="1685">
                  <c:v>74906147</c:v>
                </c:pt>
                <c:pt idx="1686">
                  <c:v>74911005</c:v>
                </c:pt>
                <c:pt idx="1687">
                  <c:v>74940420</c:v>
                </c:pt>
                <c:pt idx="1688">
                  <c:v>74990180</c:v>
                </c:pt>
                <c:pt idx="1689">
                  <c:v>75062995</c:v>
                </c:pt>
                <c:pt idx="1690">
                  <c:v>75080617</c:v>
                </c:pt>
                <c:pt idx="1691">
                  <c:v>75110477</c:v>
                </c:pt>
                <c:pt idx="1692">
                  <c:v>75120918</c:v>
                </c:pt>
                <c:pt idx="1693">
                  <c:v>75138007</c:v>
                </c:pt>
                <c:pt idx="1694">
                  <c:v>75204479</c:v>
                </c:pt>
                <c:pt idx="1695">
                  <c:v>75212590</c:v>
                </c:pt>
                <c:pt idx="1696">
                  <c:v>75266704</c:v>
                </c:pt>
                <c:pt idx="1697">
                  <c:v>75296634</c:v>
                </c:pt>
                <c:pt idx="1698">
                  <c:v>75320548</c:v>
                </c:pt>
                <c:pt idx="1699">
                  <c:v>75321550</c:v>
                </c:pt>
                <c:pt idx="1700">
                  <c:v>75348574</c:v>
                </c:pt>
                <c:pt idx="1701">
                  <c:v>75362939</c:v>
                </c:pt>
                <c:pt idx="1702">
                  <c:v>75374659</c:v>
                </c:pt>
                <c:pt idx="1703">
                  <c:v>75470480</c:v>
                </c:pt>
                <c:pt idx="1704">
                  <c:v>75522531</c:v>
                </c:pt>
                <c:pt idx="1705">
                  <c:v>75623153</c:v>
                </c:pt>
                <c:pt idx="1706">
                  <c:v>75649672</c:v>
                </c:pt>
                <c:pt idx="1707">
                  <c:v>75696301</c:v>
                </c:pt>
                <c:pt idx="1708">
                  <c:v>75714577</c:v>
                </c:pt>
                <c:pt idx="1709">
                  <c:v>75717467</c:v>
                </c:pt>
                <c:pt idx="1710">
                  <c:v>75724654</c:v>
                </c:pt>
                <c:pt idx="1711">
                  <c:v>75731034</c:v>
                </c:pt>
                <c:pt idx="1712">
                  <c:v>75756083</c:v>
                </c:pt>
                <c:pt idx="1713">
                  <c:v>75870383</c:v>
                </c:pt>
                <c:pt idx="1714">
                  <c:v>75947003</c:v>
                </c:pt>
                <c:pt idx="1715">
                  <c:v>75959675</c:v>
                </c:pt>
                <c:pt idx="1716">
                  <c:v>75987946</c:v>
                </c:pt>
                <c:pt idx="1717">
                  <c:v>76001437</c:v>
                </c:pt>
                <c:pt idx="1718">
                  <c:v>76026692</c:v>
                </c:pt>
                <c:pt idx="1719">
                  <c:v>76096607</c:v>
                </c:pt>
                <c:pt idx="1720">
                  <c:v>76112033</c:v>
                </c:pt>
                <c:pt idx="1721">
                  <c:v>76159669</c:v>
                </c:pt>
                <c:pt idx="1722">
                  <c:v>76170025</c:v>
                </c:pt>
                <c:pt idx="1723">
                  <c:v>76199142</c:v>
                </c:pt>
                <c:pt idx="1724">
                  <c:v>76211566</c:v>
                </c:pt>
                <c:pt idx="1725">
                  <c:v>76226505</c:v>
                </c:pt>
                <c:pt idx="1726">
                  <c:v>76346764</c:v>
                </c:pt>
                <c:pt idx="1727">
                  <c:v>76403312</c:v>
                </c:pt>
                <c:pt idx="1728">
                  <c:v>76446972</c:v>
                </c:pt>
                <c:pt idx="1729">
                  <c:v>76550493</c:v>
                </c:pt>
                <c:pt idx="1730">
                  <c:v>76567504</c:v>
                </c:pt>
                <c:pt idx="1731">
                  <c:v>76580127</c:v>
                </c:pt>
                <c:pt idx="1732">
                  <c:v>76662741</c:v>
                </c:pt>
                <c:pt idx="1733">
                  <c:v>76671532</c:v>
                </c:pt>
                <c:pt idx="1734">
                  <c:v>76692429</c:v>
                </c:pt>
                <c:pt idx="1735">
                  <c:v>76716457</c:v>
                </c:pt>
                <c:pt idx="1736">
                  <c:v>76721302</c:v>
                </c:pt>
                <c:pt idx="1737">
                  <c:v>76785713</c:v>
                </c:pt>
                <c:pt idx="1738">
                  <c:v>76810051</c:v>
                </c:pt>
                <c:pt idx="1739">
                  <c:v>76843083</c:v>
                </c:pt>
                <c:pt idx="1740">
                  <c:v>76933739</c:v>
                </c:pt>
                <c:pt idx="1741">
                  <c:v>76975888</c:v>
                </c:pt>
                <c:pt idx="1742">
                  <c:v>77004159</c:v>
                </c:pt>
                <c:pt idx="1743">
                  <c:v>77010343</c:v>
                </c:pt>
                <c:pt idx="1744">
                  <c:v>77050278</c:v>
                </c:pt>
                <c:pt idx="1745">
                  <c:v>77175624</c:v>
                </c:pt>
                <c:pt idx="1746">
                  <c:v>77179573</c:v>
                </c:pt>
                <c:pt idx="1747">
                  <c:v>77279733</c:v>
                </c:pt>
                <c:pt idx="1748">
                  <c:v>77372071</c:v>
                </c:pt>
                <c:pt idx="1749">
                  <c:v>77440379</c:v>
                </c:pt>
                <c:pt idx="1750">
                  <c:v>77448644</c:v>
                </c:pt>
                <c:pt idx="1751">
                  <c:v>77468890</c:v>
                </c:pt>
                <c:pt idx="1752">
                  <c:v>77550295</c:v>
                </c:pt>
                <c:pt idx="1753">
                  <c:v>77555695</c:v>
                </c:pt>
                <c:pt idx="1754">
                  <c:v>77593760</c:v>
                </c:pt>
                <c:pt idx="1755">
                  <c:v>77656619</c:v>
                </c:pt>
                <c:pt idx="1756">
                  <c:v>77665161</c:v>
                </c:pt>
                <c:pt idx="1757">
                  <c:v>77702831</c:v>
                </c:pt>
                <c:pt idx="1758">
                  <c:v>77789860</c:v>
                </c:pt>
                <c:pt idx="1759">
                  <c:v>77841388</c:v>
                </c:pt>
                <c:pt idx="1760">
                  <c:v>77844950</c:v>
                </c:pt>
                <c:pt idx="1761">
                  <c:v>77850202</c:v>
                </c:pt>
                <c:pt idx="1762">
                  <c:v>77947044</c:v>
                </c:pt>
                <c:pt idx="1763">
                  <c:v>77951586</c:v>
                </c:pt>
                <c:pt idx="1764">
                  <c:v>78017347</c:v>
                </c:pt>
                <c:pt idx="1765">
                  <c:v>78020467</c:v>
                </c:pt>
                <c:pt idx="1766">
                  <c:v>78093551</c:v>
                </c:pt>
                <c:pt idx="1767">
                  <c:v>78219825</c:v>
                </c:pt>
                <c:pt idx="1768">
                  <c:v>78265011</c:v>
                </c:pt>
                <c:pt idx="1769">
                  <c:v>78272838</c:v>
                </c:pt>
                <c:pt idx="1770">
                  <c:v>78289735</c:v>
                </c:pt>
                <c:pt idx="1771">
                  <c:v>78348760</c:v>
                </c:pt>
                <c:pt idx="1772">
                  <c:v>78372914</c:v>
                </c:pt>
                <c:pt idx="1773">
                  <c:v>78378576</c:v>
                </c:pt>
                <c:pt idx="1774">
                  <c:v>78478344</c:v>
                </c:pt>
                <c:pt idx="1775">
                  <c:v>78485628</c:v>
                </c:pt>
                <c:pt idx="1776">
                  <c:v>78491245</c:v>
                </c:pt>
                <c:pt idx="1777">
                  <c:v>78498247</c:v>
                </c:pt>
                <c:pt idx="1778">
                  <c:v>78519366</c:v>
                </c:pt>
                <c:pt idx="1779">
                  <c:v>78524185</c:v>
                </c:pt>
                <c:pt idx="1780">
                  <c:v>78557486</c:v>
                </c:pt>
                <c:pt idx="1781">
                  <c:v>78615526</c:v>
                </c:pt>
                <c:pt idx="1782">
                  <c:v>78660225</c:v>
                </c:pt>
                <c:pt idx="1783">
                  <c:v>78666443</c:v>
                </c:pt>
                <c:pt idx="1784">
                  <c:v>78694223</c:v>
                </c:pt>
                <c:pt idx="1785">
                  <c:v>78944399</c:v>
                </c:pt>
                <c:pt idx="1786">
                  <c:v>79001275</c:v>
                </c:pt>
                <c:pt idx="1787">
                  <c:v>79214735</c:v>
                </c:pt>
                <c:pt idx="1788">
                  <c:v>79229648</c:v>
                </c:pt>
                <c:pt idx="1789">
                  <c:v>79297039</c:v>
                </c:pt>
                <c:pt idx="1790">
                  <c:v>79319974</c:v>
                </c:pt>
                <c:pt idx="1791">
                  <c:v>79387421</c:v>
                </c:pt>
                <c:pt idx="1792">
                  <c:v>79394279</c:v>
                </c:pt>
                <c:pt idx="1793">
                  <c:v>79463915</c:v>
                </c:pt>
                <c:pt idx="1794">
                  <c:v>79505357</c:v>
                </c:pt>
                <c:pt idx="1795">
                  <c:v>79530256</c:v>
                </c:pt>
                <c:pt idx="1796">
                  <c:v>79551564</c:v>
                </c:pt>
                <c:pt idx="1797">
                  <c:v>79590438</c:v>
                </c:pt>
                <c:pt idx="1798">
                  <c:v>79638602</c:v>
                </c:pt>
                <c:pt idx="1799">
                  <c:v>79673595</c:v>
                </c:pt>
                <c:pt idx="1800">
                  <c:v>79970870</c:v>
                </c:pt>
                <c:pt idx="1801">
                  <c:v>79976719</c:v>
                </c:pt>
                <c:pt idx="1802">
                  <c:v>79979867</c:v>
                </c:pt>
                <c:pt idx="1803">
                  <c:v>79995269</c:v>
                </c:pt>
                <c:pt idx="1804">
                  <c:v>79995804</c:v>
                </c:pt>
                <c:pt idx="1805">
                  <c:v>79999906</c:v>
                </c:pt>
                <c:pt idx="1806">
                  <c:v>80026520</c:v>
                </c:pt>
                <c:pt idx="1807">
                  <c:v>80056886</c:v>
                </c:pt>
                <c:pt idx="1808">
                  <c:v>80080767</c:v>
                </c:pt>
                <c:pt idx="1809">
                  <c:v>80086008</c:v>
                </c:pt>
                <c:pt idx="1810">
                  <c:v>80138600</c:v>
                </c:pt>
                <c:pt idx="1811">
                  <c:v>80275137</c:v>
                </c:pt>
                <c:pt idx="1812">
                  <c:v>80316659</c:v>
                </c:pt>
                <c:pt idx="1813">
                  <c:v>80432943</c:v>
                </c:pt>
                <c:pt idx="1814">
                  <c:v>80466045</c:v>
                </c:pt>
                <c:pt idx="1815">
                  <c:v>80510419</c:v>
                </c:pt>
                <c:pt idx="1816">
                  <c:v>80531778</c:v>
                </c:pt>
                <c:pt idx="1817">
                  <c:v>80683343</c:v>
                </c:pt>
                <c:pt idx="1818">
                  <c:v>80769479</c:v>
                </c:pt>
                <c:pt idx="1819">
                  <c:v>80884980</c:v>
                </c:pt>
                <c:pt idx="1820">
                  <c:v>80934684</c:v>
                </c:pt>
                <c:pt idx="1821">
                  <c:v>81116156</c:v>
                </c:pt>
                <c:pt idx="1822">
                  <c:v>81247787</c:v>
                </c:pt>
                <c:pt idx="1823">
                  <c:v>81319753</c:v>
                </c:pt>
                <c:pt idx="1824">
                  <c:v>81322163</c:v>
                </c:pt>
                <c:pt idx="1825">
                  <c:v>81365393</c:v>
                </c:pt>
                <c:pt idx="1826">
                  <c:v>81416048</c:v>
                </c:pt>
                <c:pt idx="1827">
                  <c:v>81420645</c:v>
                </c:pt>
                <c:pt idx="1828">
                  <c:v>81517948</c:v>
                </c:pt>
                <c:pt idx="1829">
                  <c:v>81574972</c:v>
                </c:pt>
                <c:pt idx="1830">
                  <c:v>81642091</c:v>
                </c:pt>
                <c:pt idx="1831">
                  <c:v>81660736</c:v>
                </c:pt>
                <c:pt idx="1832">
                  <c:v>81759408</c:v>
                </c:pt>
                <c:pt idx="1833">
                  <c:v>81811903</c:v>
                </c:pt>
                <c:pt idx="1834">
                  <c:v>81877554</c:v>
                </c:pt>
                <c:pt idx="1835">
                  <c:v>81931244</c:v>
                </c:pt>
                <c:pt idx="1836">
                  <c:v>81947153</c:v>
                </c:pt>
                <c:pt idx="1837">
                  <c:v>81952558</c:v>
                </c:pt>
                <c:pt idx="1838">
                  <c:v>81972508</c:v>
                </c:pt>
                <c:pt idx="1839">
                  <c:v>82086146</c:v>
                </c:pt>
                <c:pt idx="1840">
                  <c:v>82128658</c:v>
                </c:pt>
                <c:pt idx="1841">
                  <c:v>82155104</c:v>
                </c:pt>
                <c:pt idx="1842">
                  <c:v>82209501</c:v>
                </c:pt>
                <c:pt idx="1843">
                  <c:v>82275199</c:v>
                </c:pt>
                <c:pt idx="1844">
                  <c:v>82313794</c:v>
                </c:pt>
                <c:pt idx="1845">
                  <c:v>82327253</c:v>
                </c:pt>
                <c:pt idx="1846">
                  <c:v>82330404</c:v>
                </c:pt>
                <c:pt idx="1847">
                  <c:v>82539101</c:v>
                </c:pt>
                <c:pt idx="1848">
                  <c:v>82589764</c:v>
                </c:pt>
                <c:pt idx="1849">
                  <c:v>82671805</c:v>
                </c:pt>
                <c:pt idx="1850">
                  <c:v>82681331</c:v>
                </c:pt>
                <c:pt idx="1851">
                  <c:v>82699896</c:v>
                </c:pt>
                <c:pt idx="1852">
                  <c:v>82711494</c:v>
                </c:pt>
                <c:pt idx="1853">
                  <c:v>82755397</c:v>
                </c:pt>
                <c:pt idx="1854">
                  <c:v>82788289</c:v>
                </c:pt>
                <c:pt idx="1855">
                  <c:v>82801416</c:v>
                </c:pt>
                <c:pt idx="1856">
                  <c:v>82901872</c:v>
                </c:pt>
                <c:pt idx="1857">
                  <c:v>82966066</c:v>
                </c:pt>
                <c:pt idx="1858">
                  <c:v>82993186</c:v>
                </c:pt>
                <c:pt idx="1859">
                  <c:v>83028563</c:v>
                </c:pt>
                <c:pt idx="1860">
                  <c:v>83037706</c:v>
                </c:pt>
                <c:pt idx="1861">
                  <c:v>83089398</c:v>
                </c:pt>
                <c:pt idx="1862">
                  <c:v>83107314</c:v>
                </c:pt>
                <c:pt idx="1863">
                  <c:v>83192823</c:v>
                </c:pt>
                <c:pt idx="1864">
                  <c:v>83200576</c:v>
                </c:pt>
                <c:pt idx="1865">
                  <c:v>83299991</c:v>
                </c:pt>
                <c:pt idx="1866">
                  <c:v>83323151</c:v>
                </c:pt>
                <c:pt idx="1867">
                  <c:v>83387772</c:v>
                </c:pt>
                <c:pt idx="1868">
                  <c:v>83404978</c:v>
                </c:pt>
                <c:pt idx="1869">
                  <c:v>83453718</c:v>
                </c:pt>
                <c:pt idx="1870">
                  <c:v>83567532</c:v>
                </c:pt>
                <c:pt idx="1871">
                  <c:v>83656619</c:v>
                </c:pt>
                <c:pt idx="1872">
                  <c:v>83704462</c:v>
                </c:pt>
                <c:pt idx="1873">
                  <c:v>83795981</c:v>
                </c:pt>
                <c:pt idx="1874">
                  <c:v>83813555</c:v>
                </c:pt>
                <c:pt idx="1875">
                  <c:v>83816946</c:v>
                </c:pt>
                <c:pt idx="1876">
                  <c:v>83817042</c:v>
                </c:pt>
                <c:pt idx="1877">
                  <c:v>83824669</c:v>
                </c:pt>
                <c:pt idx="1878">
                  <c:v>83914454</c:v>
                </c:pt>
                <c:pt idx="1879">
                  <c:v>83984997</c:v>
                </c:pt>
                <c:pt idx="1880">
                  <c:v>84010757</c:v>
                </c:pt>
                <c:pt idx="1881">
                  <c:v>84083345</c:v>
                </c:pt>
                <c:pt idx="1882">
                  <c:v>84134653</c:v>
                </c:pt>
                <c:pt idx="1883">
                  <c:v>84183357</c:v>
                </c:pt>
                <c:pt idx="1884">
                  <c:v>84189785</c:v>
                </c:pt>
                <c:pt idx="1885">
                  <c:v>84214695</c:v>
                </c:pt>
                <c:pt idx="1886">
                  <c:v>84218425</c:v>
                </c:pt>
                <c:pt idx="1887">
                  <c:v>84227865</c:v>
                </c:pt>
                <c:pt idx="1888">
                  <c:v>84236445</c:v>
                </c:pt>
                <c:pt idx="1889">
                  <c:v>84275969</c:v>
                </c:pt>
                <c:pt idx="1890">
                  <c:v>84321912</c:v>
                </c:pt>
                <c:pt idx="1891">
                  <c:v>84479929</c:v>
                </c:pt>
                <c:pt idx="1892">
                  <c:v>84494388</c:v>
                </c:pt>
                <c:pt idx="1893">
                  <c:v>84499309</c:v>
                </c:pt>
                <c:pt idx="1894">
                  <c:v>84563885</c:v>
                </c:pt>
                <c:pt idx="1895">
                  <c:v>84580255</c:v>
                </c:pt>
                <c:pt idx="1896">
                  <c:v>84598261</c:v>
                </c:pt>
                <c:pt idx="1897">
                  <c:v>84758058</c:v>
                </c:pt>
                <c:pt idx="1898">
                  <c:v>84762131</c:v>
                </c:pt>
                <c:pt idx="1899">
                  <c:v>84823968</c:v>
                </c:pt>
                <c:pt idx="1900">
                  <c:v>85039267</c:v>
                </c:pt>
                <c:pt idx="1901">
                  <c:v>85053905</c:v>
                </c:pt>
                <c:pt idx="1902">
                  <c:v>85071315</c:v>
                </c:pt>
                <c:pt idx="1903">
                  <c:v>85197633</c:v>
                </c:pt>
                <c:pt idx="1904">
                  <c:v>85247284</c:v>
                </c:pt>
                <c:pt idx="1905">
                  <c:v>85262419</c:v>
                </c:pt>
                <c:pt idx="1906">
                  <c:v>85292501</c:v>
                </c:pt>
                <c:pt idx="1907">
                  <c:v>85368128</c:v>
                </c:pt>
                <c:pt idx="1908">
                  <c:v>85427150</c:v>
                </c:pt>
                <c:pt idx="1909">
                  <c:v>85439760</c:v>
                </c:pt>
                <c:pt idx="1910">
                  <c:v>85455010</c:v>
                </c:pt>
                <c:pt idx="1911">
                  <c:v>85466578</c:v>
                </c:pt>
                <c:pt idx="1912">
                  <c:v>85544641</c:v>
                </c:pt>
                <c:pt idx="1913">
                  <c:v>85598569</c:v>
                </c:pt>
                <c:pt idx="1914">
                  <c:v>85601637</c:v>
                </c:pt>
                <c:pt idx="1915">
                  <c:v>85654126</c:v>
                </c:pt>
                <c:pt idx="1916">
                  <c:v>85791236</c:v>
                </c:pt>
                <c:pt idx="1917">
                  <c:v>85802567</c:v>
                </c:pt>
                <c:pt idx="1918">
                  <c:v>85852127</c:v>
                </c:pt>
                <c:pt idx="1919">
                  <c:v>85857992</c:v>
                </c:pt>
                <c:pt idx="1920">
                  <c:v>85886483</c:v>
                </c:pt>
                <c:pt idx="1921">
                  <c:v>85921236</c:v>
                </c:pt>
                <c:pt idx="1922">
                  <c:v>85921709</c:v>
                </c:pt>
                <c:pt idx="1923">
                  <c:v>85941854</c:v>
                </c:pt>
                <c:pt idx="1924">
                  <c:v>86001195</c:v>
                </c:pt>
                <c:pt idx="1925">
                  <c:v>86036294</c:v>
                </c:pt>
                <c:pt idx="1926">
                  <c:v>86090715</c:v>
                </c:pt>
                <c:pt idx="1927">
                  <c:v>86098965</c:v>
                </c:pt>
                <c:pt idx="1928">
                  <c:v>86101288</c:v>
                </c:pt>
                <c:pt idx="1929">
                  <c:v>86142320</c:v>
                </c:pt>
                <c:pt idx="1930">
                  <c:v>86236699</c:v>
                </c:pt>
                <c:pt idx="1931">
                  <c:v>86275340</c:v>
                </c:pt>
                <c:pt idx="1932">
                  <c:v>86280018</c:v>
                </c:pt>
                <c:pt idx="1933">
                  <c:v>86328022</c:v>
                </c:pt>
                <c:pt idx="1934">
                  <c:v>86386973</c:v>
                </c:pt>
                <c:pt idx="1935">
                  <c:v>86395621</c:v>
                </c:pt>
                <c:pt idx="1936">
                  <c:v>86415691</c:v>
                </c:pt>
                <c:pt idx="1937">
                  <c:v>86504164</c:v>
                </c:pt>
                <c:pt idx="1938">
                  <c:v>86606097</c:v>
                </c:pt>
                <c:pt idx="1939">
                  <c:v>86628680</c:v>
                </c:pt>
                <c:pt idx="1940">
                  <c:v>86678953</c:v>
                </c:pt>
                <c:pt idx="1941">
                  <c:v>86721635</c:v>
                </c:pt>
                <c:pt idx="1942">
                  <c:v>86727521</c:v>
                </c:pt>
                <c:pt idx="1943">
                  <c:v>86744761</c:v>
                </c:pt>
                <c:pt idx="1944">
                  <c:v>86773644</c:v>
                </c:pt>
                <c:pt idx="1945">
                  <c:v>86815608</c:v>
                </c:pt>
                <c:pt idx="1946">
                  <c:v>86960493</c:v>
                </c:pt>
                <c:pt idx="1947">
                  <c:v>86976623</c:v>
                </c:pt>
                <c:pt idx="1948">
                  <c:v>86988020</c:v>
                </c:pt>
                <c:pt idx="1949">
                  <c:v>87082691</c:v>
                </c:pt>
                <c:pt idx="1950">
                  <c:v>87096429</c:v>
                </c:pt>
                <c:pt idx="1951">
                  <c:v>87107389</c:v>
                </c:pt>
                <c:pt idx="1952">
                  <c:v>87168308</c:v>
                </c:pt>
                <c:pt idx="1953">
                  <c:v>87214882</c:v>
                </c:pt>
                <c:pt idx="1954">
                  <c:v>87275827</c:v>
                </c:pt>
                <c:pt idx="1955">
                  <c:v>87307007</c:v>
                </c:pt>
                <c:pt idx="1956">
                  <c:v>87319731</c:v>
                </c:pt>
                <c:pt idx="1957">
                  <c:v>87336723</c:v>
                </c:pt>
                <c:pt idx="1958">
                  <c:v>87337235</c:v>
                </c:pt>
                <c:pt idx="1959">
                  <c:v>87341550</c:v>
                </c:pt>
                <c:pt idx="1960">
                  <c:v>87387904</c:v>
                </c:pt>
                <c:pt idx="1961">
                  <c:v>87459136</c:v>
                </c:pt>
                <c:pt idx="1962">
                  <c:v>87571327</c:v>
                </c:pt>
                <c:pt idx="1963">
                  <c:v>87574961</c:v>
                </c:pt>
                <c:pt idx="1964">
                  <c:v>87602670</c:v>
                </c:pt>
                <c:pt idx="1965">
                  <c:v>87663045</c:v>
                </c:pt>
                <c:pt idx="1966">
                  <c:v>87746500</c:v>
                </c:pt>
                <c:pt idx="1967">
                  <c:v>87748162</c:v>
                </c:pt>
                <c:pt idx="1968">
                  <c:v>87804622</c:v>
                </c:pt>
                <c:pt idx="1969">
                  <c:v>87818597</c:v>
                </c:pt>
                <c:pt idx="1970">
                  <c:v>87838602</c:v>
                </c:pt>
                <c:pt idx="1971">
                  <c:v>87848175</c:v>
                </c:pt>
                <c:pt idx="1972">
                  <c:v>87867656</c:v>
                </c:pt>
                <c:pt idx="1973">
                  <c:v>87881373</c:v>
                </c:pt>
                <c:pt idx="1974">
                  <c:v>87896975</c:v>
                </c:pt>
                <c:pt idx="1975">
                  <c:v>88024840</c:v>
                </c:pt>
                <c:pt idx="1976">
                  <c:v>88025599</c:v>
                </c:pt>
                <c:pt idx="1977">
                  <c:v>88027949</c:v>
                </c:pt>
                <c:pt idx="1978">
                  <c:v>88050246</c:v>
                </c:pt>
                <c:pt idx="1979">
                  <c:v>88079941</c:v>
                </c:pt>
                <c:pt idx="1980">
                  <c:v>88115621</c:v>
                </c:pt>
                <c:pt idx="1981">
                  <c:v>88148340</c:v>
                </c:pt>
                <c:pt idx="1982">
                  <c:v>88192434</c:v>
                </c:pt>
                <c:pt idx="1983">
                  <c:v>88373187</c:v>
                </c:pt>
                <c:pt idx="1984">
                  <c:v>88396248</c:v>
                </c:pt>
                <c:pt idx="1985">
                  <c:v>88429914</c:v>
                </c:pt>
                <c:pt idx="1986">
                  <c:v>88479804</c:v>
                </c:pt>
                <c:pt idx="1987">
                  <c:v>88484927</c:v>
                </c:pt>
                <c:pt idx="1988">
                  <c:v>88508257</c:v>
                </c:pt>
                <c:pt idx="1989">
                  <c:v>88552779</c:v>
                </c:pt>
                <c:pt idx="1990">
                  <c:v>88563257</c:v>
                </c:pt>
                <c:pt idx="1991">
                  <c:v>88563713</c:v>
                </c:pt>
                <c:pt idx="1992">
                  <c:v>88569638</c:v>
                </c:pt>
                <c:pt idx="1993">
                  <c:v>88580106</c:v>
                </c:pt>
                <c:pt idx="1994">
                  <c:v>88595108</c:v>
                </c:pt>
                <c:pt idx="1995">
                  <c:v>88688268</c:v>
                </c:pt>
                <c:pt idx="1996">
                  <c:v>88769727</c:v>
                </c:pt>
                <c:pt idx="1997">
                  <c:v>88997832</c:v>
                </c:pt>
                <c:pt idx="1998">
                  <c:v>89102380</c:v>
                </c:pt>
                <c:pt idx="1999">
                  <c:v>89118500</c:v>
                </c:pt>
                <c:pt idx="2000">
                  <c:v>89130466</c:v>
                </c:pt>
                <c:pt idx="2001">
                  <c:v>89132844</c:v>
                </c:pt>
                <c:pt idx="2002">
                  <c:v>89140800</c:v>
                </c:pt>
                <c:pt idx="2003">
                  <c:v>89176581</c:v>
                </c:pt>
                <c:pt idx="2004">
                  <c:v>89178203</c:v>
                </c:pt>
                <c:pt idx="2005">
                  <c:v>89224150</c:v>
                </c:pt>
                <c:pt idx="2006">
                  <c:v>89227446</c:v>
                </c:pt>
                <c:pt idx="2007">
                  <c:v>89230341</c:v>
                </c:pt>
                <c:pt idx="2008">
                  <c:v>89275055</c:v>
                </c:pt>
                <c:pt idx="2009">
                  <c:v>89298074</c:v>
                </c:pt>
                <c:pt idx="2010">
                  <c:v>89321818</c:v>
                </c:pt>
                <c:pt idx="2011">
                  <c:v>89467316</c:v>
                </c:pt>
                <c:pt idx="2012">
                  <c:v>89468279</c:v>
                </c:pt>
                <c:pt idx="2013">
                  <c:v>89482646</c:v>
                </c:pt>
                <c:pt idx="2014">
                  <c:v>89635859</c:v>
                </c:pt>
                <c:pt idx="2015">
                  <c:v>89780088</c:v>
                </c:pt>
                <c:pt idx="2016">
                  <c:v>89780999</c:v>
                </c:pt>
                <c:pt idx="2017">
                  <c:v>89783264</c:v>
                </c:pt>
                <c:pt idx="2018">
                  <c:v>89787937</c:v>
                </c:pt>
                <c:pt idx="2019">
                  <c:v>89797691</c:v>
                </c:pt>
                <c:pt idx="2020">
                  <c:v>89811299</c:v>
                </c:pt>
                <c:pt idx="2021">
                  <c:v>89861506</c:v>
                </c:pt>
                <c:pt idx="2022">
                  <c:v>90001413</c:v>
                </c:pt>
                <c:pt idx="2023">
                  <c:v>90042492</c:v>
                </c:pt>
                <c:pt idx="2024">
                  <c:v>90075946</c:v>
                </c:pt>
                <c:pt idx="2025">
                  <c:v>90100273</c:v>
                </c:pt>
                <c:pt idx="2026">
                  <c:v>90122601</c:v>
                </c:pt>
                <c:pt idx="2027">
                  <c:v>90160284</c:v>
                </c:pt>
                <c:pt idx="2028">
                  <c:v>90167340</c:v>
                </c:pt>
                <c:pt idx="2029">
                  <c:v>90181394</c:v>
                </c:pt>
                <c:pt idx="2030">
                  <c:v>90183694</c:v>
                </c:pt>
                <c:pt idx="2031">
                  <c:v>90233336</c:v>
                </c:pt>
                <c:pt idx="2032">
                  <c:v>90259715</c:v>
                </c:pt>
                <c:pt idx="2033">
                  <c:v>90260971</c:v>
                </c:pt>
                <c:pt idx="2034">
                  <c:v>90346462</c:v>
                </c:pt>
                <c:pt idx="2035">
                  <c:v>90385346</c:v>
                </c:pt>
                <c:pt idx="2036">
                  <c:v>90472889</c:v>
                </c:pt>
                <c:pt idx="2037">
                  <c:v>90477019</c:v>
                </c:pt>
                <c:pt idx="2038">
                  <c:v>90579491</c:v>
                </c:pt>
                <c:pt idx="2039">
                  <c:v>90664994</c:v>
                </c:pt>
                <c:pt idx="2040">
                  <c:v>90666641</c:v>
                </c:pt>
                <c:pt idx="2041">
                  <c:v>90672534</c:v>
                </c:pt>
                <c:pt idx="2042">
                  <c:v>90680346</c:v>
                </c:pt>
                <c:pt idx="2043">
                  <c:v>90744254</c:v>
                </c:pt>
                <c:pt idx="2044">
                  <c:v>90793906</c:v>
                </c:pt>
                <c:pt idx="2045">
                  <c:v>90807619</c:v>
                </c:pt>
                <c:pt idx="2046">
                  <c:v>90863773</c:v>
                </c:pt>
                <c:pt idx="2047">
                  <c:v>90866973</c:v>
                </c:pt>
                <c:pt idx="2048">
                  <c:v>90908018</c:v>
                </c:pt>
                <c:pt idx="2049">
                  <c:v>90926992</c:v>
                </c:pt>
                <c:pt idx="2050">
                  <c:v>90927741</c:v>
                </c:pt>
                <c:pt idx="2051">
                  <c:v>90977533</c:v>
                </c:pt>
                <c:pt idx="2052">
                  <c:v>91041529</c:v>
                </c:pt>
                <c:pt idx="2053">
                  <c:v>91059450</c:v>
                </c:pt>
                <c:pt idx="2054">
                  <c:v>91066532</c:v>
                </c:pt>
                <c:pt idx="2055">
                  <c:v>91084852</c:v>
                </c:pt>
                <c:pt idx="2056">
                  <c:v>91091195</c:v>
                </c:pt>
                <c:pt idx="2057">
                  <c:v>91109822</c:v>
                </c:pt>
                <c:pt idx="2058">
                  <c:v>91197882</c:v>
                </c:pt>
                <c:pt idx="2059">
                  <c:v>91246788</c:v>
                </c:pt>
                <c:pt idx="2060">
                  <c:v>91268836</c:v>
                </c:pt>
                <c:pt idx="2061">
                  <c:v>91284091</c:v>
                </c:pt>
                <c:pt idx="2062">
                  <c:v>91284744</c:v>
                </c:pt>
                <c:pt idx="2063">
                  <c:v>91304153</c:v>
                </c:pt>
                <c:pt idx="2064">
                  <c:v>91316733</c:v>
                </c:pt>
                <c:pt idx="2065">
                  <c:v>91321559</c:v>
                </c:pt>
                <c:pt idx="2066">
                  <c:v>91487130</c:v>
                </c:pt>
                <c:pt idx="2067">
                  <c:v>91542889</c:v>
                </c:pt>
                <c:pt idx="2068">
                  <c:v>91584319</c:v>
                </c:pt>
                <c:pt idx="2069">
                  <c:v>91586675</c:v>
                </c:pt>
                <c:pt idx="2070">
                  <c:v>91610775</c:v>
                </c:pt>
                <c:pt idx="2071">
                  <c:v>91624040</c:v>
                </c:pt>
                <c:pt idx="2072">
                  <c:v>91689933</c:v>
                </c:pt>
                <c:pt idx="2073">
                  <c:v>91794510</c:v>
                </c:pt>
                <c:pt idx="2074">
                  <c:v>91794568</c:v>
                </c:pt>
                <c:pt idx="2075">
                  <c:v>91807476</c:v>
                </c:pt>
                <c:pt idx="2076">
                  <c:v>91865980</c:v>
                </c:pt>
                <c:pt idx="2077">
                  <c:v>91895339</c:v>
                </c:pt>
                <c:pt idx="2078">
                  <c:v>91909302</c:v>
                </c:pt>
                <c:pt idx="2079">
                  <c:v>91941838</c:v>
                </c:pt>
                <c:pt idx="2080">
                  <c:v>92014971</c:v>
                </c:pt>
                <c:pt idx="2081">
                  <c:v>92047580</c:v>
                </c:pt>
                <c:pt idx="2082">
                  <c:v>92063658</c:v>
                </c:pt>
                <c:pt idx="2083">
                  <c:v>92084704</c:v>
                </c:pt>
                <c:pt idx="2084">
                  <c:v>92093213</c:v>
                </c:pt>
                <c:pt idx="2085">
                  <c:v>92133829</c:v>
                </c:pt>
                <c:pt idx="2086">
                  <c:v>92143707</c:v>
                </c:pt>
                <c:pt idx="2087">
                  <c:v>92170677</c:v>
                </c:pt>
                <c:pt idx="2088">
                  <c:v>92191986</c:v>
                </c:pt>
                <c:pt idx="2089">
                  <c:v>92247171</c:v>
                </c:pt>
                <c:pt idx="2090">
                  <c:v>92284466</c:v>
                </c:pt>
                <c:pt idx="2091">
                  <c:v>92386826</c:v>
                </c:pt>
                <c:pt idx="2092">
                  <c:v>92414691</c:v>
                </c:pt>
                <c:pt idx="2093">
                  <c:v>92473955</c:v>
                </c:pt>
                <c:pt idx="2094">
                  <c:v>92485891</c:v>
                </c:pt>
                <c:pt idx="2095">
                  <c:v>92733101</c:v>
                </c:pt>
                <c:pt idx="2096">
                  <c:v>92764139</c:v>
                </c:pt>
                <c:pt idx="2097">
                  <c:v>92767758</c:v>
                </c:pt>
                <c:pt idx="2098">
                  <c:v>92792833</c:v>
                </c:pt>
                <c:pt idx="2099">
                  <c:v>92801743</c:v>
                </c:pt>
                <c:pt idx="2100">
                  <c:v>92931637</c:v>
                </c:pt>
                <c:pt idx="2101">
                  <c:v>92942270</c:v>
                </c:pt>
                <c:pt idx="2102">
                  <c:v>92964237</c:v>
                </c:pt>
                <c:pt idx="2103">
                  <c:v>93043271</c:v>
                </c:pt>
                <c:pt idx="2104">
                  <c:v>93194436</c:v>
                </c:pt>
                <c:pt idx="2105">
                  <c:v>93198300</c:v>
                </c:pt>
                <c:pt idx="2106">
                  <c:v>93201556</c:v>
                </c:pt>
                <c:pt idx="2107">
                  <c:v>93264083</c:v>
                </c:pt>
                <c:pt idx="2108">
                  <c:v>93275267</c:v>
                </c:pt>
                <c:pt idx="2109">
                  <c:v>93298656</c:v>
                </c:pt>
                <c:pt idx="2110">
                  <c:v>93330554</c:v>
                </c:pt>
                <c:pt idx="2111">
                  <c:v>93332470</c:v>
                </c:pt>
                <c:pt idx="2112">
                  <c:v>93406076</c:v>
                </c:pt>
                <c:pt idx="2113">
                  <c:v>93449754</c:v>
                </c:pt>
                <c:pt idx="2114">
                  <c:v>93457418</c:v>
                </c:pt>
                <c:pt idx="2115">
                  <c:v>93578601</c:v>
                </c:pt>
                <c:pt idx="2116">
                  <c:v>93671307</c:v>
                </c:pt>
                <c:pt idx="2117">
                  <c:v>93673899</c:v>
                </c:pt>
                <c:pt idx="2118">
                  <c:v>93679754</c:v>
                </c:pt>
                <c:pt idx="2119">
                  <c:v>93696212</c:v>
                </c:pt>
                <c:pt idx="2120">
                  <c:v>93780083</c:v>
                </c:pt>
                <c:pt idx="2121">
                  <c:v>93814577</c:v>
                </c:pt>
                <c:pt idx="2122">
                  <c:v>93932151</c:v>
                </c:pt>
                <c:pt idx="2123">
                  <c:v>94102833</c:v>
                </c:pt>
                <c:pt idx="2124">
                  <c:v>94184532</c:v>
                </c:pt>
                <c:pt idx="2125">
                  <c:v>94198597</c:v>
                </c:pt>
                <c:pt idx="2126">
                  <c:v>94212322</c:v>
                </c:pt>
                <c:pt idx="2127">
                  <c:v>94214372</c:v>
                </c:pt>
                <c:pt idx="2128">
                  <c:v>94229934</c:v>
                </c:pt>
                <c:pt idx="2129">
                  <c:v>94231827</c:v>
                </c:pt>
                <c:pt idx="2130">
                  <c:v>94276504</c:v>
                </c:pt>
                <c:pt idx="2131">
                  <c:v>94291678</c:v>
                </c:pt>
                <c:pt idx="2132">
                  <c:v>94297640</c:v>
                </c:pt>
                <c:pt idx="2133">
                  <c:v>94328261</c:v>
                </c:pt>
                <c:pt idx="2134">
                  <c:v>94341355</c:v>
                </c:pt>
                <c:pt idx="2135">
                  <c:v>94446193</c:v>
                </c:pt>
                <c:pt idx="2136">
                  <c:v>94515653</c:v>
                </c:pt>
                <c:pt idx="2137">
                  <c:v>94578332</c:v>
                </c:pt>
                <c:pt idx="2138">
                  <c:v>94593553</c:v>
                </c:pt>
                <c:pt idx="2139">
                  <c:v>94615632</c:v>
                </c:pt>
                <c:pt idx="2140">
                  <c:v>94699963</c:v>
                </c:pt>
                <c:pt idx="2141">
                  <c:v>94799943</c:v>
                </c:pt>
                <c:pt idx="2142">
                  <c:v>94835631</c:v>
                </c:pt>
                <c:pt idx="2143">
                  <c:v>94849129</c:v>
                </c:pt>
                <c:pt idx="2144">
                  <c:v>94894276</c:v>
                </c:pt>
                <c:pt idx="2145">
                  <c:v>94912328</c:v>
                </c:pt>
                <c:pt idx="2146">
                  <c:v>95069967</c:v>
                </c:pt>
                <c:pt idx="2147">
                  <c:v>95084122</c:v>
                </c:pt>
                <c:pt idx="2148">
                  <c:v>95095324</c:v>
                </c:pt>
                <c:pt idx="2149">
                  <c:v>95133413</c:v>
                </c:pt>
                <c:pt idx="2150">
                  <c:v>95152736</c:v>
                </c:pt>
                <c:pt idx="2151">
                  <c:v>95217254</c:v>
                </c:pt>
                <c:pt idx="2152">
                  <c:v>95255046</c:v>
                </c:pt>
                <c:pt idx="2153">
                  <c:v>95425656</c:v>
                </c:pt>
                <c:pt idx="2154">
                  <c:v>95515416</c:v>
                </c:pt>
                <c:pt idx="2155">
                  <c:v>95584156</c:v>
                </c:pt>
                <c:pt idx="2156">
                  <c:v>95627857</c:v>
                </c:pt>
                <c:pt idx="2157">
                  <c:v>95636703</c:v>
                </c:pt>
                <c:pt idx="2158">
                  <c:v>95665550</c:v>
                </c:pt>
                <c:pt idx="2159">
                  <c:v>95675503</c:v>
                </c:pt>
                <c:pt idx="2160">
                  <c:v>95778797</c:v>
                </c:pt>
                <c:pt idx="2161">
                  <c:v>95786756</c:v>
                </c:pt>
                <c:pt idx="2162">
                  <c:v>95827432</c:v>
                </c:pt>
                <c:pt idx="2163">
                  <c:v>95828129</c:v>
                </c:pt>
                <c:pt idx="2164">
                  <c:v>95850609</c:v>
                </c:pt>
                <c:pt idx="2165">
                  <c:v>95851970</c:v>
                </c:pt>
                <c:pt idx="2166">
                  <c:v>95884927</c:v>
                </c:pt>
                <c:pt idx="2167">
                  <c:v>95908284</c:v>
                </c:pt>
                <c:pt idx="2168">
                  <c:v>95927651</c:v>
                </c:pt>
                <c:pt idx="2169">
                  <c:v>95963383</c:v>
                </c:pt>
                <c:pt idx="2170">
                  <c:v>95970275</c:v>
                </c:pt>
                <c:pt idx="2171">
                  <c:v>95973022</c:v>
                </c:pt>
                <c:pt idx="2172">
                  <c:v>96102822</c:v>
                </c:pt>
                <c:pt idx="2173">
                  <c:v>96131223</c:v>
                </c:pt>
                <c:pt idx="2174">
                  <c:v>96250152</c:v>
                </c:pt>
                <c:pt idx="2175">
                  <c:v>96321188</c:v>
                </c:pt>
                <c:pt idx="2176">
                  <c:v>96348301</c:v>
                </c:pt>
                <c:pt idx="2177">
                  <c:v>96411500</c:v>
                </c:pt>
                <c:pt idx="2178">
                  <c:v>96424636</c:v>
                </c:pt>
                <c:pt idx="2179">
                  <c:v>96447917</c:v>
                </c:pt>
                <c:pt idx="2180">
                  <c:v>96452060</c:v>
                </c:pt>
                <c:pt idx="2181">
                  <c:v>96479339</c:v>
                </c:pt>
                <c:pt idx="2182">
                  <c:v>96531383</c:v>
                </c:pt>
                <c:pt idx="2183">
                  <c:v>96543216</c:v>
                </c:pt>
                <c:pt idx="2184">
                  <c:v>96571634</c:v>
                </c:pt>
                <c:pt idx="2185">
                  <c:v>96578890</c:v>
                </c:pt>
                <c:pt idx="2186">
                  <c:v>96584663</c:v>
                </c:pt>
                <c:pt idx="2187">
                  <c:v>96592953</c:v>
                </c:pt>
                <c:pt idx="2188">
                  <c:v>96603197</c:v>
                </c:pt>
                <c:pt idx="2189">
                  <c:v>96646201</c:v>
                </c:pt>
                <c:pt idx="2190">
                  <c:v>96672102</c:v>
                </c:pt>
                <c:pt idx="2191">
                  <c:v>96758475</c:v>
                </c:pt>
                <c:pt idx="2192">
                  <c:v>96844681</c:v>
                </c:pt>
                <c:pt idx="2193">
                  <c:v>96846783</c:v>
                </c:pt>
                <c:pt idx="2194">
                  <c:v>96857089</c:v>
                </c:pt>
                <c:pt idx="2195">
                  <c:v>96864500</c:v>
                </c:pt>
                <c:pt idx="2196">
                  <c:v>96907395</c:v>
                </c:pt>
                <c:pt idx="2197">
                  <c:v>96918598</c:v>
                </c:pt>
                <c:pt idx="2198">
                  <c:v>97046637</c:v>
                </c:pt>
                <c:pt idx="2199">
                  <c:v>97121299</c:v>
                </c:pt>
                <c:pt idx="2200">
                  <c:v>97130524</c:v>
                </c:pt>
                <c:pt idx="2201">
                  <c:v>97172021</c:v>
                </c:pt>
                <c:pt idx="2202">
                  <c:v>97230404</c:v>
                </c:pt>
                <c:pt idx="2203">
                  <c:v>97233132</c:v>
                </c:pt>
                <c:pt idx="2204">
                  <c:v>97317228</c:v>
                </c:pt>
                <c:pt idx="2205">
                  <c:v>97359940</c:v>
                </c:pt>
                <c:pt idx="2206">
                  <c:v>97451548</c:v>
                </c:pt>
                <c:pt idx="2207">
                  <c:v>97453167</c:v>
                </c:pt>
                <c:pt idx="2208">
                  <c:v>97501924</c:v>
                </c:pt>
                <c:pt idx="2209">
                  <c:v>97517375</c:v>
                </c:pt>
                <c:pt idx="2210">
                  <c:v>97548271</c:v>
                </c:pt>
                <c:pt idx="2211">
                  <c:v>97661902</c:v>
                </c:pt>
                <c:pt idx="2212">
                  <c:v>97681022</c:v>
                </c:pt>
                <c:pt idx="2213">
                  <c:v>97804611</c:v>
                </c:pt>
                <c:pt idx="2214">
                  <c:v>97826158</c:v>
                </c:pt>
                <c:pt idx="2215">
                  <c:v>97964675</c:v>
                </c:pt>
                <c:pt idx="2216">
                  <c:v>98015744</c:v>
                </c:pt>
                <c:pt idx="2217">
                  <c:v>98045971</c:v>
                </c:pt>
                <c:pt idx="2218">
                  <c:v>98164667</c:v>
                </c:pt>
                <c:pt idx="2219">
                  <c:v>98173694</c:v>
                </c:pt>
                <c:pt idx="2220">
                  <c:v>98244174</c:v>
                </c:pt>
                <c:pt idx="2221">
                  <c:v>98265633</c:v>
                </c:pt>
                <c:pt idx="2222">
                  <c:v>98292663</c:v>
                </c:pt>
                <c:pt idx="2223">
                  <c:v>98293698</c:v>
                </c:pt>
                <c:pt idx="2224">
                  <c:v>98378718</c:v>
                </c:pt>
                <c:pt idx="2225">
                  <c:v>98396323</c:v>
                </c:pt>
                <c:pt idx="2226">
                  <c:v>98686352</c:v>
                </c:pt>
                <c:pt idx="2227">
                  <c:v>98696499</c:v>
                </c:pt>
                <c:pt idx="2228">
                  <c:v>98701851</c:v>
                </c:pt>
                <c:pt idx="2229">
                  <c:v>98784907</c:v>
                </c:pt>
                <c:pt idx="2230">
                  <c:v>98787213</c:v>
                </c:pt>
                <c:pt idx="2231">
                  <c:v>98873073</c:v>
                </c:pt>
                <c:pt idx="2232">
                  <c:v>98978460</c:v>
                </c:pt>
                <c:pt idx="2233">
                  <c:v>98981051</c:v>
                </c:pt>
                <c:pt idx="2234">
                  <c:v>99008104</c:v>
                </c:pt>
                <c:pt idx="2235">
                  <c:v>99107929</c:v>
                </c:pt>
                <c:pt idx="2236">
                  <c:v>99151750</c:v>
                </c:pt>
                <c:pt idx="2237">
                  <c:v>99175759</c:v>
                </c:pt>
                <c:pt idx="2238">
                  <c:v>99246391</c:v>
                </c:pt>
                <c:pt idx="2239">
                  <c:v>99281390</c:v>
                </c:pt>
                <c:pt idx="2240">
                  <c:v>99285269</c:v>
                </c:pt>
                <c:pt idx="2241">
                  <c:v>99301939</c:v>
                </c:pt>
                <c:pt idx="2242">
                  <c:v>99337501</c:v>
                </c:pt>
                <c:pt idx="2243">
                  <c:v>99500956</c:v>
                </c:pt>
                <c:pt idx="2244">
                  <c:v>99607303</c:v>
                </c:pt>
                <c:pt idx="2245">
                  <c:v>99734703</c:v>
                </c:pt>
                <c:pt idx="2246">
                  <c:v>99901196</c:v>
                </c:pt>
                <c:pt idx="2247">
                  <c:v>99929797</c:v>
                </c:pt>
                <c:pt idx="2248">
                  <c:v>99934154</c:v>
                </c:pt>
                <c:pt idx="2249">
                  <c:v>99985052</c:v>
                </c:pt>
                <c:pt idx="2250">
                  <c:v>99988510</c:v>
                </c:pt>
                <c:pt idx="2251">
                  <c:v>99997252</c:v>
                </c:pt>
                <c:pt idx="2252">
                  <c:v>100023484</c:v>
                </c:pt>
                <c:pt idx="2253">
                  <c:v>100050438</c:v>
                </c:pt>
                <c:pt idx="2254">
                  <c:v>100128600</c:v>
                </c:pt>
                <c:pt idx="2255">
                  <c:v>100215642</c:v>
                </c:pt>
                <c:pt idx="2256">
                  <c:v>100259143</c:v>
                </c:pt>
                <c:pt idx="2257">
                  <c:v>100262276</c:v>
                </c:pt>
                <c:pt idx="2258">
                  <c:v>100262362</c:v>
                </c:pt>
                <c:pt idx="2259">
                  <c:v>100365415</c:v>
                </c:pt>
                <c:pt idx="2260">
                  <c:v>100420787</c:v>
                </c:pt>
                <c:pt idx="2261">
                  <c:v>100501916</c:v>
                </c:pt>
                <c:pt idx="2262">
                  <c:v>100538267</c:v>
                </c:pt>
                <c:pt idx="2263">
                  <c:v>100584273</c:v>
                </c:pt>
                <c:pt idx="2264">
                  <c:v>100736360</c:v>
                </c:pt>
                <c:pt idx="2265">
                  <c:v>100749317</c:v>
                </c:pt>
                <c:pt idx="2266">
                  <c:v>100776500</c:v>
                </c:pt>
                <c:pt idx="2267">
                  <c:v>100781207</c:v>
                </c:pt>
                <c:pt idx="2268">
                  <c:v>100792967</c:v>
                </c:pt>
                <c:pt idx="2269">
                  <c:v>100809126</c:v>
                </c:pt>
                <c:pt idx="2270">
                  <c:v>100817198</c:v>
                </c:pt>
                <c:pt idx="2271">
                  <c:v>100895156</c:v>
                </c:pt>
                <c:pt idx="2272">
                  <c:v>100906078</c:v>
                </c:pt>
                <c:pt idx="2273">
                  <c:v>101058426</c:v>
                </c:pt>
                <c:pt idx="2274">
                  <c:v>101082930</c:v>
                </c:pt>
                <c:pt idx="2275">
                  <c:v>101086493</c:v>
                </c:pt>
                <c:pt idx="2276">
                  <c:v>101102909</c:v>
                </c:pt>
                <c:pt idx="2277">
                  <c:v>101247146</c:v>
                </c:pt>
                <c:pt idx="2278">
                  <c:v>101292830</c:v>
                </c:pt>
                <c:pt idx="2279">
                  <c:v>101344928</c:v>
                </c:pt>
                <c:pt idx="2280">
                  <c:v>101365054</c:v>
                </c:pt>
                <c:pt idx="2281">
                  <c:v>101403781</c:v>
                </c:pt>
                <c:pt idx="2282">
                  <c:v>101445117</c:v>
                </c:pt>
                <c:pt idx="2283">
                  <c:v>101465865</c:v>
                </c:pt>
                <c:pt idx="2284">
                  <c:v>101469346</c:v>
                </c:pt>
                <c:pt idx="2285">
                  <c:v>101505518</c:v>
                </c:pt>
                <c:pt idx="2286">
                  <c:v>101528384</c:v>
                </c:pt>
                <c:pt idx="2287">
                  <c:v>101573220</c:v>
                </c:pt>
                <c:pt idx="2288">
                  <c:v>101730959</c:v>
                </c:pt>
                <c:pt idx="2289">
                  <c:v>101821724</c:v>
                </c:pt>
                <c:pt idx="2290">
                  <c:v>101900796</c:v>
                </c:pt>
                <c:pt idx="2291">
                  <c:v>101905828</c:v>
                </c:pt>
                <c:pt idx="2292">
                  <c:v>101911158</c:v>
                </c:pt>
                <c:pt idx="2293">
                  <c:v>101964290</c:v>
                </c:pt>
                <c:pt idx="2294">
                  <c:v>101995455</c:v>
                </c:pt>
                <c:pt idx="2295">
                  <c:v>102094748</c:v>
                </c:pt>
                <c:pt idx="2296">
                  <c:v>102120672</c:v>
                </c:pt>
                <c:pt idx="2297">
                  <c:v>102144660</c:v>
                </c:pt>
                <c:pt idx="2298">
                  <c:v>102235496</c:v>
                </c:pt>
                <c:pt idx="2299">
                  <c:v>102259817</c:v>
                </c:pt>
                <c:pt idx="2300">
                  <c:v>102265226</c:v>
                </c:pt>
                <c:pt idx="2301">
                  <c:v>102308619</c:v>
                </c:pt>
                <c:pt idx="2302">
                  <c:v>102359993</c:v>
                </c:pt>
                <c:pt idx="2303">
                  <c:v>102395231</c:v>
                </c:pt>
                <c:pt idx="2304">
                  <c:v>102407404</c:v>
                </c:pt>
                <c:pt idx="2305">
                  <c:v>102516858</c:v>
                </c:pt>
                <c:pt idx="2306">
                  <c:v>102527518</c:v>
                </c:pt>
                <c:pt idx="2307">
                  <c:v>102531116</c:v>
                </c:pt>
                <c:pt idx="2308">
                  <c:v>102538113</c:v>
                </c:pt>
                <c:pt idx="2309">
                  <c:v>102549200</c:v>
                </c:pt>
                <c:pt idx="2310">
                  <c:v>102598914</c:v>
                </c:pt>
                <c:pt idx="2311">
                  <c:v>102641554</c:v>
                </c:pt>
                <c:pt idx="2312">
                  <c:v>102660136</c:v>
                </c:pt>
                <c:pt idx="2313">
                  <c:v>102680237</c:v>
                </c:pt>
                <c:pt idx="2314">
                  <c:v>102722886</c:v>
                </c:pt>
                <c:pt idx="2315">
                  <c:v>102742250</c:v>
                </c:pt>
                <c:pt idx="2316">
                  <c:v>102825356</c:v>
                </c:pt>
                <c:pt idx="2317">
                  <c:v>102839882</c:v>
                </c:pt>
                <c:pt idx="2318">
                  <c:v>102840459</c:v>
                </c:pt>
                <c:pt idx="2319">
                  <c:v>102891658</c:v>
                </c:pt>
                <c:pt idx="2320">
                  <c:v>102906571</c:v>
                </c:pt>
                <c:pt idx="2321">
                  <c:v>102914475</c:v>
                </c:pt>
                <c:pt idx="2322">
                  <c:v>102914556</c:v>
                </c:pt>
                <c:pt idx="2323">
                  <c:v>103005915</c:v>
                </c:pt>
                <c:pt idx="2324">
                  <c:v>103110083</c:v>
                </c:pt>
                <c:pt idx="2325">
                  <c:v>103112887</c:v>
                </c:pt>
                <c:pt idx="2326">
                  <c:v>103170368</c:v>
                </c:pt>
                <c:pt idx="2327">
                  <c:v>103188343</c:v>
                </c:pt>
                <c:pt idx="2328">
                  <c:v>103217286</c:v>
                </c:pt>
                <c:pt idx="2329">
                  <c:v>103252060</c:v>
                </c:pt>
                <c:pt idx="2330">
                  <c:v>103315698</c:v>
                </c:pt>
                <c:pt idx="2331">
                  <c:v>103324179</c:v>
                </c:pt>
                <c:pt idx="2332">
                  <c:v>103392635</c:v>
                </c:pt>
                <c:pt idx="2333">
                  <c:v>103411602</c:v>
                </c:pt>
                <c:pt idx="2334">
                  <c:v>103455293</c:v>
                </c:pt>
                <c:pt idx="2335">
                  <c:v>103487092</c:v>
                </c:pt>
                <c:pt idx="2336">
                  <c:v>103490964</c:v>
                </c:pt>
                <c:pt idx="2337">
                  <c:v>103494434</c:v>
                </c:pt>
                <c:pt idx="2338">
                  <c:v>103495965</c:v>
                </c:pt>
                <c:pt idx="2339">
                  <c:v>103503315</c:v>
                </c:pt>
                <c:pt idx="2340">
                  <c:v>103515564</c:v>
                </c:pt>
                <c:pt idx="2341">
                  <c:v>103609142</c:v>
                </c:pt>
                <c:pt idx="2342">
                  <c:v>103668207</c:v>
                </c:pt>
                <c:pt idx="2343">
                  <c:v>103840263</c:v>
                </c:pt>
                <c:pt idx="2344">
                  <c:v>103907676</c:v>
                </c:pt>
                <c:pt idx="2345">
                  <c:v>103918863</c:v>
                </c:pt>
                <c:pt idx="2346">
                  <c:v>103991051</c:v>
                </c:pt>
                <c:pt idx="2347">
                  <c:v>104062700</c:v>
                </c:pt>
                <c:pt idx="2348">
                  <c:v>104215406</c:v>
                </c:pt>
                <c:pt idx="2349">
                  <c:v>104290599</c:v>
                </c:pt>
                <c:pt idx="2350">
                  <c:v>104317619</c:v>
                </c:pt>
                <c:pt idx="2351">
                  <c:v>104321249</c:v>
                </c:pt>
                <c:pt idx="2352">
                  <c:v>104355392</c:v>
                </c:pt>
                <c:pt idx="2353">
                  <c:v>104416155</c:v>
                </c:pt>
                <c:pt idx="2354">
                  <c:v>104437535</c:v>
                </c:pt>
                <c:pt idx="2355">
                  <c:v>104438249</c:v>
                </c:pt>
                <c:pt idx="2356">
                  <c:v>104531415</c:v>
                </c:pt>
                <c:pt idx="2357">
                  <c:v>104536169</c:v>
                </c:pt>
                <c:pt idx="2358">
                  <c:v>104657946</c:v>
                </c:pt>
                <c:pt idx="2359">
                  <c:v>104664148</c:v>
                </c:pt>
                <c:pt idx="2360">
                  <c:v>104728612</c:v>
                </c:pt>
                <c:pt idx="2361">
                  <c:v>104796407</c:v>
                </c:pt>
                <c:pt idx="2362">
                  <c:v>104839708</c:v>
                </c:pt>
                <c:pt idx="2363">
                  <c:v>104907341</c:v>
                </c:pt>
                <c:pt idx="2364">
                  <c:v>104917849</c:v>
                </c:pt>
                <c:pt idx="2365">
                  <c:v>104998684</c:v>
                </c:pt>
                <c:pt idx="2366">
                  <c:v>105068660</c:v>
                </c:pt>
                <c:pt idx="2367">
                  <c:v>105129833</c:v>
                </c:pt>
                <c:pt idx="2368">
                  <c:v>105132396</c:v>
                </c:pt>
                <c:pt idx="2369">
                  <c:v>105153390</c:v>
                </c:pt>
                <c:pt idx="2370">
                  <c:v>105240365</c:v>
                </c:pt>
                <c:pt idx="2371">
                  <c:v>105273899</c:v>
                </c:pt>
                <c:pt idx="2372">
                  <c:v>105280890</c:v>
                </c:pt>
                <c:pt idx="2373">
                  <c:v>105328733</c:v>
                </c:pt>
                <c:pt idx="2374">
                  <c:v>105342315</c:v>
                </c:pt>
                <c:pt idx="2375">
                  <c:v>105352910</c:v>
                </c:pt>
                <c:pt idx="2376">
                  <c:v>105551233</c:v>
                </c:pt>
                <c:pt idx="2377">
                  <c:v>105552204</c:v>
                </c:pt>
                <c:pt idx="2378">
                  <c:v>105613625</c:v>
                </c:pt>
                <c:pt idx="2379">
                  <c:v>105638688</c:v>
                </c:pt>
                <c:pt idx="2380">
                  <c:v>105671926</c:v>
                </c:pt>
                <c:pt idx="2381">
                  <c:v>105687981</c:v>
                </c:pt>
                <c:pt idx="2382">
                  <c:v>105754472</c:v>
                </c:pt>
                <c:pt idx="2383">
                  <c:v>105801853</c:v>
                </c:pt>
                <c:pt idx="2384">
                  <c:v>105825854</c:v>
                </c:pt>
                <c:pt idx="2385">
                  <c:v>105867084</c:v>
                </c:pt>
                <c:pt idx="2386">
                  <c:v>105869093</c:v>
                </c:pt>
                <c:pt idx="2387">
                  <c:v>105887042</c:v>
                </c:pt>
                <c:pt idx="2388">
                  <c:v>105955047</c:v>
                </c:pt>
                <c:pt idx="2389">
                  <c:v>105998315</c:v>
                </c:pt>
                <c:pt idx="2390">
                  <c:v>106070101</c:v>
                </c:pt>
                <c:pt idx="2391">
                  <c:v>106097496</c:v>
                </c:pt>
                <c:pt idx="2392">
                  <c:v>106196586</c:v>
                </c:pt>
                <c:pt idx="2393">
                  <c:v>106224389</c:v>
                </c:pt>
                <c:pt idx="2394">
                  <c:v>106252465</c:v>
                </c:pt>
                <c:pt idx="2395">
                  <c:v>106384992</c:v>
                </c:pt>
                <c:pt idx="2396">
                  <c:v>106389308</c:v>
                </c:pt>
                <c:pt idx="2397">
                  <c:v>106415628</c:v>
                </c:pt>
                <c:pt idx="2398">
                  <c:v>106417680</c:v>
                </c:pt>
                <c:pt idx="2399">
                  <c:v>106500193</c:v>
                </c:pt>
                <c:pt idx="2400">
                  <c:v>106504252</c:v>
                </c:pt>
                <c:pt idx="2401">
                  <c:v>106534311</c:v>
                </c:pt>
                <c:pt idx="2402">
                  <c:v>106542847</c:v>
                </c:pt>
                <c:pt idx="2403">
                  <c:v>106566310</c:v>
                </c:pt>
                <c:pt idx="2404">
                  <c:v>106626916</c:v>
                </c:pt>
                <c:pt idx="2405">
                  <c:v>106664917</c:v>
                </c:pt>
                <c:pt idx="2406">
                  <c:v>106709514</c:v>
                </c:pt>
                <c:pt idx="2407">
                  <c:v>106735807</c:v>
                </c:pt>
                <c:pt idx="2408">
                  <c:v>106785232</c:v>
                </c:pt>
                <c:pt idx="2409">
                  <c:v>106833695</c:v>
                </c:pt>
                <c:pt idx="2410">
                  <c:v>106916561</c:v>
                </c:pt>
                <c:pt idx="2411">
                  <c:v>106934334</c:v>
                </c:pt>
                <c:pt idx="2412">
                  <c:v>106945670</c:v>
                </c:pt>
                <c:pt idx="2413">
                  <c:v>106980938</c:v>
                </c:pt>
                <c:pt idx="2414">
                  <c:v>107014938</c:v>
                </c:pt>
                <c:pt idx="2415">
                  <c:v>107022954</c:v>
                </c:pt>
                <c:pt idx="2416">
                  <c:v>107087693</c:v>
                </c:pt>
                <c:pt idx="2417">
                  <c:v>107102840</c:v>
                </c:pt>
                <c:pt idx="2418">
                  <c:v>107159142</c:v>
                </c:pt>
                <c:pt idx="2419">
                  <c:v>107172794</c:v>
                </c:pt>
                <c:pt idx="2420">
                  <c:v>107173620</c:v>
                </c:pt>
                <c:pt idx="2421">
                  <c:v>107263991</c:v>
                </c:pt>
                <c:pt idx="2422">
                  <c:v>107277197</c:v>
                </c:pt>
                <c:pt idx="2423">
                  <c:v>107330780</c:v>
                </c:pt>
                <c:pt idx="2424">
                  <c:v>107411731</c:v>
                </c:pt>
                <c:pt idx="2425">
                  <c:v>107464873</c:v>
                </c:pt>
                <c:pt idx="2426">
                  <c:v>107564341</c:v>
                </c:pt>
                <c:pt idx="2427">
                  <c:v>107580797</c:v>
                </c:pt>
                <c:pt idx="2428">
                  <c:v>107657927</c:v>
                </c:pt>
                <c:pt idx="2429">
                  <c:v>107767345</c:v>
                </c:pt>
                <c:pt idx="2430">
                  <c:v>107840782</c:v>
                </c:pt>
                <c:pt idx="2431">
                  <c:v>107872386</c:v>
                </c:pt>
                <c:pt idx="2432">
                  <c:v>108031276</c:v>
                </c:pt>
                <c:pt idx="2433">
                  <c:v>108135243</c:v>
                </c:pt>
                <c:pt idx="2434">
                  <c:v>108172682</c:v>
                </c:pt>
                <c:pt idx="2435">
                  <c:v>108212199</c:v>
                </c:pt>
                <c:pt idx="2436">
                  <c:v>108257309</c:v>
                </c:pt>
                <c:pt idx="2437">
                  <c:v>108309208</c:v>
                </c:pt>
                <c:pt idx="2438">
                  <c:v>108320914</c:v>
                </c:pt>
                <c:pt idx="2439">
                  <c:v>108436148</c:v>
                </c:pt>
                <c:pt idx="2440">
                  <c:v>108517460</c:v>
                </c:pt>
                <c:pt idx="2441">
                  <c:v>108519166</c:v>
                </c:pt>
                <c:pt idx="2442">
                  <c:v>108544234</c:v>
                </c:pt>
                <c:pt idx="2443">
                  <c:v>108621258</c:v>
                </c:pt>
                <c:pt idx="2444">
                  <c:v>108691061</c:v>
                </c:pt>
                <c:pt idx="2445">
                  <c:v>108724110</c:v>
                </c:pt>
                <c:pt idx="2446">
                  <c:v>108756018</c:v>
                </c:pt>
                <c:pt idx="2447">
                  <c:v>108823586</c:v>
                </c:pt>
                <c:pt idx="2448">
                  <c:v>108828378</c:v>
                </c:pt>
                <c:pt idx="2449">
                  <c:v>108902643</c:v>
                </c:pt>
                <c:pt idx="2450">
                  <c:v>108917023</c:v>
                </c:pt>
                <c:pt idx="2451">
                  <c:v>108941881</c:v>
                </c:pt>
                <c:pt idx="2452">
                  <c:v>108979140</c:v>
                </c:pt>
                <c:pt idx="2453">
                  <c:v>108985666</c:v>
                </c:pt>
                <c:pt idx="2454">
                  <c:v>109026816</c:v>
                </c:pt>
                <c:pt idx="2455">
                  <c:v>109027209</c:v>
                </c:pt>
                <c:pt idx="2456">
                  <c:v>109083326</c:v>
                </c:pt>
                <c:pt idx="2457">
                  <c:v>109126273</c:v>
                </c:pt>
                <c:pt idx="2458">
                  <c:v>109267875</c:v>
                </c:pt>
                <c:pt idx="2459">
                  <c:v>109271611</c:v>
                </c:pt>
                <c:pt idx="2460">
                  <c:v>109435003</c:v>
                </c:pt>
                <c:pt idx="2461">
                  <c:v>109438497</c:v>
                </c:pt>
                <c:pt idx="2462">
                  <c:v>109472625</c:v>
                </c:pt>
                <c:pt idx="2463">
                  <c:v>109505487</c:v>
                </c:pt>
                <c:pt idx="2464">
                  <c:v>109577564</c:v>
                </c:pt>
                <c:pt idx="2465">
                  <c:v>109642154</c:v>
                </c:pt>
                <c:pt idx="2466">
                  <c:v>109664733</c:v>
                </c:pt>
                <c:pt idx="2467">
                  <c:v>109674447</c:v>
                </c:pt>
                <c:pt idx="2468">
                  <c:v>109697925</c:v>
                </c:pt>
                <c:pt idx="2469">
                  <c:v>109699521</c:v>
                </c:pt>
                <c:pt idx="2470">
                  <c:v>109754549</c:v>
                </c:pt>
                <c:pt idx="2471">
                  <c:v>109823359</c:v>
                </c:pt>
                <c:pt idx="2472">
                  <c:v>109959906</c:v>
                </c:pt>
                <c:pt idx="2473">
                  <c:v>110012147</c:v>
                </c:pt>
                <c:pt idx="2474">
                  <c:v>110128928</c:v>
                </c:pt>
                <c:pt idx="2475">
                  <c:v>110214470</c:v>
                </c:pt>
                <c:pt idx="2476">
                  <c:v>110428285</c:v>
                </c:pt>
                <c:pt idx="2477">
                  <c:v>110440735</c:v>
                </c:pt>
                <c:pt idx="2478">
                  <c:v>110461654</c:v>
                </c:pt>
                <c:pt idx="2479">
                  <c:v>110467559</c:v>
                </c:pt>
                <c:pt idx="2480">
                  <c:v>110551448</c:v>
                </c:pt>
                <c:pt idx="2481">
                  <c:v>110610947</c:v>
                </c:pt>
                <c:pt idx="2482">
                  <c:v>110620770</c:v>
                </c:pt>
                <c:pt idx="2483">
                  <c:v>110642050</c:v>
                </c:pt>
                <c:pt idx="2484">
                  <c:v>110720906</c:v>
                </c:pt>
                <c:pt idx="2485">
                  <c:v>110738803</c:v>
                </c:pt>
                <c:pt idx="2486">
                  <c:v>110738833</c:v>
                </c:pt>
                <c:pt idx="2487">
                  <c:v>110750309</c:v>
                </c:pt>
                <c:pt idx="2488">
                  <c:v>110788295</c:v>
                </c:pt>
                <c:pt idx="2489">
                  <c:v>110858311</c:v>
                </c:pt>
                <c:pt idx="2490">
                  <c:v>110879957</c:v>
                </c:pt>
                <c:pt idx="2491">
                  <c:v>110906918</c:v>
                </c:pt>
                <c:pt idx="2492">
                  <c:v>110930725</c:v>
                </c:pt>
                <c:pt idx="2493">
                  <c:v>111055520</c:v>
                </c:pt>
                <c:pt idx="2494">
                  <c:v>111213685</c:v>
                </c:pt>
                <c:pt idx="2495">
                  <c:v>111245197</c:v>
                </c:pt>
                <c:pt idx="2496">
                  <c:v>111252648</c:v>
                </c:pt>
                <c:pt idx="2497">
                  <c:v>111293416</c:v>
                </c:pt>
                <c:pt idx="2498">
                  <c:v>111305951</c:v>
                </c:pt>
                <c:pt idx="2499">
                  <c:v>111351779</c:v>
                </c:pt>
                <c:pt idx="2500">
                  <c:v>111381725</c:v>
                </c:pt>
                <c:pt idx="2501">
                  <c:v>111455719</c:v>
                </c:pt>
                <c:pt idx="2502">
                  <c:v>111473740</c:v>
                </c:pt>
                <c:pt idx="2503">
                  <c:v>111623974</c:v>
                </c:pt>
                <c:pt idx="2504">
                  <c:v>111635167</c:v>
                </c:pt>
                <c:pt idx="2505">
                  <c:v>111675881</c:v>
                </c:pt>
                <c:pt idx="2506">
                  <c:v>111690726</c:v>
                </c:pt>
                <c:pt idx="2507">
                  <c:v>111695891</c:v>
                </c:pt>
                <c:pt idx="2508">
                  <c:v>111763575</c:v>
                </c:pt>
                <c:pt idx="2509">
                  <c:v>111779532</c:v>
                </c:pt>
                <c:pt idx="2510">
                  <c:v>111819766</c:v>
                </c:pt>
                <c:pt idx="2511">
                  <c:v>111829799</c:v>
                </c:pt>
                <c:pt idx="2512">
                  <c:v>111894841</c:v>
                </c:pt>
                <c:pt idx="2513">
                  <c:v>111926030</c:v>
                </c:pt>
                <c:pt idx="2514">
                  <c:v>111936580</c:v>
                </c:pt>
                <c:pt idx="2515">
                  <c:v>111959257</c:v>
                </c:pt>
                <c:pt idx="2516">
                  <c:v>111962715</c:v>
                </c:pt>
                <c:pt idx="2517">
                  <c:v>112025117</c:v>
                </c:pt>
                <c:pt idx="2518">
                  <c:v>112240137</c:v>
                </c:pt>
                <c:pt idx="2519">
                  <c:v>112323609</c:v>
                </c:pt>
                <c:pt idx="2520">
                  <c:v>112352621</c:v>
                </c:pt>
                <c:pt idx="2521">
                  <c:v>112409055</c:v>
                </c:pt>
                <c:pt idx="2522">
                  <c:v>112428806</c:v>
                </c:pt>
                <c:pt idx="2523">
                  <c:v>112598078</c:v>
                </c:pt>
                <c:pt idx="2524">
                  <c:v>112608150</c:v>
                </c:pt>
                <c:pt idx="2525">
                  <c:v>112664638</c:v>
                </c:pt>
                <c:pt idx="2526">
                  <c:v>112683508</c:v>
                </c:pt>
                <c:pt idx="2527">
                  <c:v>112690777</c:v>
                </c:pt>
                <c:pt idx="2528">
                  <c:v>112731267</c:v>
                </c:pt>
                <c:pt idx="2529">
                  <c:v>112744254</c:v>
                </c:pt>
                <c:pt idx="2530">
                  <c:v>112756733</c:v>
                </c:pt>
                <c:pt idx="2531">
                  <c:v>112833672</c:v>
                </c:pt>
                <c:pt idx="2532">
                  <c:v>112856202</c:v>
                </c:pt>
                <c:pt idx="2533">
                  <c:v>112891786</c:v>
                </c:pt>
                <c:pt idx="2534">
                  <c:v>113123840</c:v>
                </c:pt>
                <c:pt idx="2535">
                  <c:v>113128479</c:v>
                </c:pt>
                <c:pt idx="2536">
                  <c:v>113203236</c:v>
                </c:pt>
                <c:pt idx="2537">
                  <c:v>113264454</c:v>
                </c:pt>
                <c:pt idx="2538">
                  <c:v>113379082</c:v>
                </c:pt>
                <c:pt idx="2539">
                  <c:v>113410822</c:v>
                </c:pt>
                <c:pt idx="2540">
                  <c:v>113435375</c:v>
                </c:pt>
                <c:pt idx="2541">
                  <c:v>113474612</c:v>
                </c:pt>
                <c:pt idx="2542">
                  <c:v>113525032</c:v>
                </c:pt>
                <c:pt idx="2543">
                  <c:v>113578618</c:v>
                </c:pt>
                <c:pt idx="2544">
                  <c:v>113585188</c:v>
                </c:pt>
                <c:pt idx="2545">
                  <c:v>113586690</c:v>
                </c:pt>
                <c:pt idx="2546">
                  <c:v>113703679</c:v>
                </c:pt>
                <c:pt idx="2547">
                  <c:v>113740552</c:v>
                </c:pt>
                <c:pt idx="2548">
                  <c:v>113778685</c:v>
                </c:pt>
                <c:pt idx="2549">
                  <c:v>113796728</c:v>
                </c:pt>
                <c:pt idx="2550">
                  <c:v>113799536</c:v>
                </c:pt>
                <c:pt idx="2551">
                  <c:v>113835063</c:v>
                </c:pt>
                <c:pt idx="2552">
                  <c:v>113886555</c:v>
                </c:pt>
                <c:pt idx="2553">
                  <c:v>113935782</c:v>
                </c:pt>
                <c:pt idx="2554">
                  <c:v>113947160</c:v>
                </c:pt>
                <c:pt idx="2555">
                  <c:v>114034831</c:v>
                </c:pt>
                <c:pt idx="2556">
                  <c:v>114186624</c:v>
                </c:pt>
                <c:pt idx="2557">
                  <c:v>114210197</c:v>
                </c:pt>
                <c:pt idx="2558">
                  <c:v>114447424</c:v>
                </c:pt>
                <c:pt idx="2559">
                  <c:v>114457618</c:v>
                </c:pt>
                <c:pt idx="2560">
                  <c:v>114514118</c:v>
                </c:pt>
                <c:pt idx="2561">
                  <c:v>114518798</c:v>
                </c:pt>
                <c:pt idx="2562">
                  <c:v>114634808</c:v>
                </c:pt>
                <c:pt idx="2563">
                  <c:v>114655225</c:v>
                </c:pt>
                <c:pt idx="2564">
                  <c:v>114710997</c:v>
                </c:pt>
                <c:pt idx="2565">
                  <c:v>114724894</c:v>
                </c:pt>
                <c:pt idx="2566">
                  <c:v>114775694</c:v>
                </c:pt>
                <c:pt idx="2567">
                  <c:v>114946278</c:v>
                </c:pt>
                <c:pt idx="2568">
                  <c:v>114976880</c:v>
                </c:pt>
                <c:pt idx="2569">
                  <c:v>115029613</c:v>
                </c:pt>
                <c:pt idx="2570">
                  <c:v>115157688</c:v>
                </c:pt>
                <c:pt idx="2571">
                  <c:v>115202635</c:v>
                </c:pt>
                <c:pt idx="2572">
                  <c:v>115209638</c:v>
                </c:pt>
                <c:pt idx="2573">
                  <c:v>115286900</c:v>
                </c:pt>
                <c:pt idx="2574">
                  <c:v>115303499</c:v>
                </c:pt>
                <c:pt idx="2575">
                  <c:v>115303994</c:v>
                </c:pt>
                <c:pt idx="2576">
                  <c:v>115335749</c:v>
                </c:pt>
                <c:pt idx="2577">
                  <c:v>115364996</c:v>
                </c:pt>
                <c:pt idx="2578">
                  <c:v>115450935</c:v>
                </c:pt>
                <c:pt idx="2579">
                  <c:v>115509121</c:v>
                </c:pt>
                <c:pt idx="2580">
                  <c:v>115518579</c:v>
                </c:pt>
                <c:pt idx="2581">
                  <c:v>115541052</c:v>
                </c:pt>
                <c:pt idx="2582">
                  <c:v>115573945</c:v>
                </c:pt>
                <c:pt idx="2583">
                  <c:v>115586559</c:v>
                </c:pt>
                <c:pt idx="2584">
                  <c:v>115642599</c:v>
                </c:pt>
                <c:pt idx="2585">
                  <c:v>115753065</c:v>
                </c:pt>
                <c:pt idx="2586">
                  <c:v>115754891</c:v>
                </c:pt>
                <c:pt idx="2587">
                  <c:v>115833653</c:v>
                </c:pt>
                <c:pt idx="2588">
                  <c:v>115875089</c:v>
                </c:pt>
                <c:pt idx="2589">
                  <c:v>115886916</c:v>
                </c:pt>
                <c:pt idx="2590">
                  <c:v>115959231</c:v>
                </c:pt>
                <c:pt idx="2591">
                  <c:v>116143847</c:v>
                </c:pt>
                <c:pt idx="2592">
                  <c:v>116171313</c:v>
                </c:pt>
                <c:pt idx="2593">
                  <c:v>116209411</c:v>
                </c:pt>
                <c:pt idx="2594">
                  <c:v>116230929</c:v>
                </c:pt>
                <c:pt idx="2595">
                  <c:v>116275763</c:v>
                </c:pt>
                <c:pt idx="2596">
                  <c:v>116276281</c:v>
                </c:pt>
                <c:pt idx="2597">
                  <c:v>116383290</c:v>
                </c:pt>
                <c:pt idx="2598">
                  <c:v>116439773</c:v>
                </c:pt>
                <c:pt idx="2599">
                  <c:v>116444251</c:v>
                </c:pt>
                <c:pt idx="2600">
                  <c:v>116474987</c:v>
                </c:pt>
                <c:pt idx="2601">
                  <c:v>116642430</c:v>
                </c:pt>
                <c:pt idx="2602">
                  <c:v>116657760</c:v>
                </c:pt>
                <c:pt idx="2603">
                  <c:v>116674774</c:v>
                </c:pt>
                <c:pt idx="2604">
                  <c:v>116676193</c:v>
                </c:pt>
                <c:pt idx="2605">
                  <c:v>116682606</c:v>
                </c:pt>
                <c:pt idx="2606">
                  <c:v>116689399</c:v>
                </c:pt>
                <c:pt idx="2607">
                  <c:v>116758701</c:v>
                </c:pt>
                <c:pt idx="2608">
                  <c:v>116793501</c:v>
                </c:pt>
                <c:pt idx="2609">
                  <c:v>116800550</c:v>
                </c:pt>
                <c:pt idx="2610">
                  <c:v>116810803</c:v>
                </c:pt>
                <c:pt idx="2611">
                  <c:v>116850631</c:v>
                </c:pt>
                <c:pt idx="2612">
                  <c:v>116852691</c:v>
                </c:pt>
                <c:pt idx="2613">
                  <c:v>116863540</c:v>
                </c:pt>
                <c:pt idx="2614">
                  <c:v>116867170</c:v>
                </c:pt>
                <c:pt idx="2615">
                  <c:v>116884840</c:v>
                </c:pt>
                <c:pt idx="2616">
                  <c:v>116899590</c:v>
                </c:pt>
                <c:pt idx="2617">
                  <c:v>116964958</c:v>
                </c:pt>
                <c:pt idx="2618">
                  <c:v>117049992</c:v>
                </c:pt>
                <c:pt idx="2619">
                  <c:v>117051048</c:v>
                </c:pt>
                <c:pt idx="2620">
                  <c:v>117063087</c:v>
                </c:pt>
                <c:pt idx="2621">
                  <c:v>117113773</c:v>
                </c:pt>
                <c:pt idx="2622">
                  <c:v>117117903</c:v>
                </c:pt>
                <c:pt idx="2623">
                  <c:v>117126223</c:v>
                </c:pt>
                <c:pt idx="2624">
                  <c:v>117152375</c:v>
                </c:pt>
                <c:pt idx="2625">
                  <c:v>117156435</c:v>
                </c:pt>
                <c:pt idx="2626">
                  <c:v>117366155</c:v>
                </c:pt>
                <c:pt idx="2627">
                  <c:v>117374486</c:v>
                </c:pt>
                <c:pt idx="2628">
                  <c:v>117401246</c:v>
                </c:pt>
                <c:pt idx="2629">
                  <c:v>117572702</c:v>
                </c:pt>
                <c:pt idx="2630">
                  <c:v>117681291</c:v>
                </c:pt>
                <c:pt idx="2631">
                  <c:v>117839580</c:v>
                </c:pt>
                <c:pt idx="2632">
                  <c:v>117853735</c:v>
                </c:pt>
                <c:pt idx="2633">
                  <c:v>117885151</c:v>
                </c:pt>
                <c:pt idx="2634">
                  <c:v>117919325</c:v>
                </c:pt>
                <c:pt idx="2635">
                  <c:v>117922512</c:v>
                </c:pt>
                <c:pt idx="2636">
                  <c:v>117934433</c:v>
                </c:pt>
                <c:pt idx="2637">
                  <c:v>117983090</c:v>
                </c:pt>
                <c:pt idx="2638">
                  <c:v>117996023</c:v>
                </c:pt>
                <c:pt idx="2639">
                  <c:v>118152706</c:v>
                </c:pt>
                <c:pt idx="2640">
                  <c:v>118175889</c:v>
                </c:pt>
                <c:pt idx="2641">
                  <c:v>118183502</c:v>
                </c:pt>
                <c:pt idx="2642">
                  <c:v>118203754</c:v>
                </c:pt>
                <c:pt idx="2643">
                  <c:v>118253416</c:v>
                </c:pt>
                <c:pt idx="2644">
                  <c:v>118313384</c:v>
                </c:pt>
                <c:pt idx="2645">
                  <c:v>118379420</c:v>
                </c:pt>
                <c:pt idx="2646">
                  <c:v>118444924</c:v>
                </c:pt>
                <c:pt idx="2647">
                  <c:v>118555654</c:v>
                </c:pt>
                <c:pt idx="2648">
                  <c:v>118634845</c:v>
                </c:pt>
                <c:pt idx="2649">
                  <c:v>118652365</c:v>
                </c:pt>
                <c:pt idx="2650">
                  <c:v>118728901</c:v>
                </c:pt>
                <c:pt idx="2651">
                  <c:v>118742316</c:v>
                </c:pt>
                <c:pt idx="2652">
                  <c:v>118751929</c:v>
                </c:pt>
                <c:pt idx="2653">
                  <c:v>118758988</c:v>
                </c:pt>
                <c:pt idx="2654">
                  <c:v>118760586</c:v>
                </c:pt>
                <c:pt idx="2655">
                  <c:v>118790454</c:v>
                </c:pt>
                <c:pt idx="2656">
                  <c:v>118804337</c:v>
                </c:pt>
                <c:pt idx="2657">
                  <c:v>118930263</c:v>
                </c:pt>
                <c:pt idx="2658">
                  <c:v>118986125</c:v>
                </c:pt>
                <c:pt idx="2659">
                  <c:v>119055907</c:v>
                </c:pt>
                <c:pt idx="2660">
                  <c:v>119126482</c:v>
                </c:pt>
                <c:pt idx="2661">
                  <c:v>119219538</c:v>
                </c:pt>
                <c:pt idx="2662">
                  <c:v>119229870</c:v>
                </c:pt>
                <c:pt idx="2663">
                  <c:v>119260982</c:v>
                </c:pt>
                <c:pt idx="2664">
                  <c:v>119312985</c:v>
                </c:pt>
                <c:pt idx="2665">
                  <c:v>119327721</c:v>
                </c:pt>
                <c:pt idx="2666">
                  <c:v>119346858</c:v>
                </c:pt>
                <c:pt idx="2667">
                  <c:v>119368276</c:v>
                </c:pt>
                <c:pt idx="2668">
                  <c:v>119377471</c:v>
                </c:pt>
                <c:pt idx="2669">
                  <c:v>119435195</c:v>
                </c:pt>
                <c:pt idx="2670">
                  <c:v>119438085</c:v>
                </c:pt>
                <c:pt idx="2671">
                  <c:v>119478810</c:v>
                </c:pt>
                <c:pt idx="2672">
                  <c:v>119488105</c:v>
                </c:pt>
                <c:pt idx="2673">
                  <c:v>119515569</c:v>
                </c:pt>
                <c:pt idx="2674">
                  <c:v>119613463</c:v>
                </c:pt>
                <c:pt idx="2675">
                  <c:v>119615119</c:v>
                </c:pt>
                <c:pt idx="2676">
                  <c:v>119690851</c:v>
                </c:pt>
                <c:pt idx="2677">
                  <c:v>119730040</c:v>
                </c:pt>
                <c:pt idx="2678">
                  <c:v>119759558</c:v>
                </c:pt>
                <c:pt idx="2679">
                  <c:v>119760580</c:v>
                </c:pt>
                <c:pt idx="2680">
                  <c:v>119763725</c:v>
                </c:pt>
                <c:pt idx="2681">
                  <c:v>119782589</c:v>
                </c:pt>
                <c:pt idx="2682">
                  <c:v>119839658</c:v>
                </c:pt>
                <c:pt idx="2683">
                  <c:v>119896437</c:v>
                </c:pt>
                <c:pt idx="2684">
                  <c:v>119911595</c:v>
                </c:pt>
                <c:pt idx="2685">
                  <c:v>119933913</c:v>
                </c:pt>
                <c:pt idx="2686">
                  <c:v>119934924</c:v>
                </c:pt>
                <c:pt idx="2687">
                  <c:v>119938146</c:v>
                </c:pt>
                <c:pt idx="2688">
                  <c:v>120003576</c:v>
                </c:pt>
                <c:pt idx="2689">
                  <c:v>120029748</c:v>
                </c:pt>
                <c:pt idx="2690">
                  <c:v>120067239</c:v>
                </c:pt>
                <c:pt idx="2691">
                  <c:v>120072410</c:v>
                </c:pt>
                <c:pt idx="2692">
                  <c:v>120102548</c:v>
                </c:pt>
                <c:pt idx="2693">
                  <c:v>120104158</c:v>
                </c:pt>
                <c:pt idx="2694">
                  <c:v>120108458</c:v>
                </c:pt>
                <c:pt idx="2695">
                  <c:v>120216479</c:v>
                </c:pt>
                <c:pt idx="2696">
                  <c:v>120246452</c:v>
                </c:pt>
                <c:pt idx="2697">
                  <c:v>120282441</c:v>
                </c:pt>
                <c:pt idx="2698">
                  <c:v>120318556</c:v>
                </c:pt>
                <c:pt idx="2699">
                  <c:v>120342036</c:v>
                </c:pt>
                <c:pt idx="2700">
                  <c:v>120374588</c:v>
                </c:pt>
                <c:pt idx="2701">
                  <c:v>120402079</c:v>
                </c:pt>
                <c:pt idx="2702">
                  <c:v>120600268</c:v>
                </c:pt>
                <c:pt idx="2703">
                  <c:v>120631029</c:v>
                </c:pt>
                <c:pt idx="2704">
                  <c:v>120678923</c:v>
                </c:pt>
                <c:pt idx="2705">
                  <c:v>120684761</c:v>
                </c:pt>
                <c:pt idx="2706">
                  <c:v>120855892</c:v>
                </c:pt>
                <c:pt idx="2707">
                  <c:v>120946345</c:v>
                </c:pt>
                <c:pt idx="2708">
                  <c:v>120984683</c:v>
                </c:pt>
                <c:pt idx="2709">
                  <c:v>120999883</c:v>
                </c:pt>
                <c:pt idx="2710">
                  <c:v>121019662</c:v>
                </c:pt>
                <c:pt idx="2711">
                  <c:v>121182138</c:v>
                </c:pt>
                <c:pt idx="2712">
                  <c:v>121206238</c:v>
                </c:pt>
                <c:pt idx="2713">
                  <c:v>121247638</c:v>
                </c:pt>
                <c:pt idx="2714">
                  <c:v>121313141</c:v>
                </c:pt>
                <c:pt idx="2715">
                  <c:v>121346926</c:v>
                </c:pt>
                <c:pt idx="2716">
                  <c:v>121386541</c:v>
                </c:pt>
                <c:pt idx="2717">
                  <c:v>121480154</c:v>
                </c:pt>
                <c:pt idx="2718">
                  <c:v>121495889</c:v>
                </c:pt>
                <c:pt idx="2719">
                  <c:v>121523563</c:v>
                </c:pt>
                <c:pt idx="2720">
                  <c:v>121543045</c:v>
                </c:pt>
                <c:pt idx="2721">
                  <c:v>121549748</c:v>
                </c:pt>
                <c:pt idx="2722">
                  <c:v>121630928</c:v>
                </c:pt>
                <c:pt idx="2723">
                  <c:v>121823786</c:v>
                </c:pt>
                <c:pt idx="2724">
                  <c:v>121835702</c:v>
                </c:pt>
                <c:pt idx="2725">
                  <c:v>121859099</c:v>
                </c:pt>
                <c:pt idx="2726">
                  <c:v>121871868</c:v>
                </c:pt>
                <c:pt idx="2727">
                  <c:v>121883875</c:v>
                </c:pt>
                <c:pt idx="2728">
                  <c:v>121930785</c:v>
                </c:pt>
                <c:pt idx="2729">
                  <c:v>121958588</c:v>
                </c:pt>
                <c:pt idx="2730">
                  <c:v>121962457</c:v>
                </c:pt>
                <c:pt idx="2731">
                  <c:v>122108605</c:v>
                </c:pt>
                <c:pt idx="2732">
                  <c:v>122139600</c:v>
                </c:pt>
                <c:pt idx="2733">
                  <c:v>122147199</c:v>
                </c:pt>
                <c:pt idx="2734">
                  <c:v>122163056</c:v>
                </c:pt>
                <c:pt idx="2735">
                  <c:v>122169624</c:v>
                </c:pt>
                <c:pt idx="2736">
                  <c:v>122192170</c:v>
                </c:pt>
                <c:pt idx="2737">
                  <c:v>122195477</c:v>
                </c:pt>
                <c:pt idx="2738">
                  <c:v>122211597</c:v>
                </c:pt>
                <c:pt idx="2739">
                  <c:v>122233940</c:v>
                </c:pt>
                <c:pt idx="2740">
                  <c:v>122249282</c:v>
                </c:pt>
                <c:pt idx="2741">
                  <c:v>122308389</c:v>
                </c:pt>
                <c:pt idx="2742">
                  <c:v>122309028</c:v>
                </c:pt>
                <c:pt idx="2743">
                  <c:v>122366973</c:v>
                </c:pt>
                <c:pt idx="2744">
                  <c:v>122402728</c:v>
                </c:pt>
                <c:pt idx="2745">
                  <c:v>122472700</c:v>
                </c:pt>
                <c:pt idx="2746">
                  <c:v>122636471</c:v>
                </c:pt>
                <c:pt idx="2747">
                  <c:v>122668361</c:v>
                </c:pt>
                <c:pt idx="2748">
                  <c:v>122700341</c:v>
                </c:pt>
                <c:pt idx="2749">
                  <c:v>122701773</c:v>
                </c:pt>
                <c:pt idx="2750">
                  <c:v>122703689</c:v>
                </c:pt>
                <c:pt idx="2751">
                  <c:v>122742792</c:v>
                </c:pt>
                <c:pt idx="2752">
                  <c:v>122744518</c:v>
                </c:pt>
                <c:pt idx="2753">
                  <c:v>122756786</c:v>
                </c:pt>
                <c:pt idx="2754">
                  <c:v>122763338</c:v>
                </c:pt>
                <c:pt idx="2755">
                  <c:v>122777728</c:v>
                </c:pt>
                <c:pt idx="2756">
                  <c:v>122781240</c:v>
                </c:pt>
                <c:pt idx="2757">
                  <c:v>122814016</c:v>
                </c:pt>
                <c:pt idx="2758">
                  <c:v>122818099</c:v>
                </c:pt>
                <c:pt idx="2759">
                  <c:v>122823402</c:v>
                </c:pt>
                <c:pt idx="2760">
                  <c:v>122893899</c:v>
                </c:pt>
                <c:pt idx="2761">
                  <c:v>122935559</c:v>
                </c:pt>
                <c:pt idx="2762">
                  <c:v>122961361</c:v>
                </c:pt>
                <c:pt idx="2763">
                  <c:v>122962401</c:v>
                </c:pt>
                <c:pt idx="2764">
                  <c:v>122965353</c:v>
                </c:pt>
                <c:pt idx="2765">
                  <c:v>122966556</c:v>
                </c:pt>
                <c:pt idx="2766">
                  <c:v>123029025</c:v>
                </c:pt>
                <c:pt idx="2767">
                  <c:v>123075344</c:v>
                </c:pt>
                <c:pt idx="2768">
                  <c:v>123085424</c:v>
                </c:pt>
                <c:pt idx="2769">
                  <c:v>123140953</c:v>
                </c:pt>
                <c:pt idx="2770">
                  <c:v>123144917</c:v>
                </c:pt>
                <c:pt idx="2771">
                  <c:v>123162250</c:v>
                </c:pt>
                <c:pt idx="2772">
                  <c:v>123342304</c:v>
                </c:pt>
                <c:pt idx="2773">
                  <c:v>123363566</c:v>
                </c:pt>
                <c:pt idx="2774">
                  <c:v>123418892</c:v>
                </c:pt>
                <c:pt idx="2775">
                  <c:v>123429575</c:v>
                </c:pt>
                <c:pt idx="2776">
                  <c:v>123454735</c:v>
                </c:pt>
                <c:pt idx="2777">
                  <c:v>123470519</c:v>
                </c:pt>
                <c:pt idx="2778">
                  <c:v>123545945</c:v>
                </c:pt>
                <c:pt idx="2779">
                  <c:v>123551112</c:v>
                </c:pt>
                <c:pt idx="2780">
                  <c:v>123570089</c:v>
                </c:pt>
                <c:pt idx="2781">
                  <c:v>123598206</c:v>
                </c:pt>
                <c:pt idx="2782">
                  <c:v>123610244</c:v>
                </c:pt>
                <c:pt idx="2783">
                  <c:v>123647037</c:v>
                </c:pt>
                <c:pt idx="2784">
                  <c:v>123716600</c:v>
                </c:pt>
                <c:pt idx="2785">
                  <c:v>123722615</c:v>
                </c:pt>
                <c:pt idx="2786">
                  <c:v>123730728</c:v>
                </c:pt>
                <c:pt idx="2787">
                  <c:v>123920453</c:v>
                </c:pt>
                <c:pt idx="2788">
                  <c:v>123972823</c:v>
                </c:pt>
                <c:pt idx="2789">
                  <c:v>123990935</c:v>
                </c:pt>
                <c:pt idx="2790">
                  <c:v>124075896</c:v>
                </c:pt>
                <c:pt idx="2791">
                  <c:v>124091315</c:v>
                </c:pt>
                <c:pt idx="2792">
                  <c:v>124113206</c:v>
                </c:pt>
                <c:pt idx="2793">
                  <c:v>124181405</c:v>
                </c:pt>
                <c:pt idx="2794">
                  <c:v>124190089</c:v>
                </c:pt>
                <c:pt idx="2795">
                  <c:v>124191213</c:v>
                </c:pt>
                <c:pt idx="2796">
                  <c:v>124194084</c:v>
                </c:pt>
                <c:pt idx="2797">
                  <c:v>124212217</c:v>
                </c:pt>
                <c:pt idx="2798">
                  <c:v>124329581</c:v>
                </c:pt>
                <c:pt idx="2799">
                  <c:v>124343715</c:v>
                </c:pt>
                <c:pt idx="2800">
                  <c:v>124429793</c:v>
                </c:pt>
                <c:pt idx="2801">
                  <c:v>124433232</c:v>
                </c:pt>
                <c:pt idx="2802">
                  <c:v>124438819</c:v>
                </c:pt>
                <c:pt idx="2803">
                  <c:v>124454991</c:v>
                </c:pt>
                <c:pt idx="2804">
                  <c:v>124468130</c:v>
                </c:pt>
                <c:pt idx="2805">
                  <c:v>124481197</c:v>
                </c:pt>
                <c:pt idx="2806">
                  <c:v>124573769</c:v>
                </c:pt>
                <c:pt idx="2807">
                  <c:v>124759787</c:v>
                </c:pt>
                <c:pt idx="2808">
                  <c:v>124781750</c:v>
                </c:pt>
                <c:pt idx="2809">
                  <c:v>124815863</c:v>
                </c:pt>
                <c:pt idx="2810">
                  <c:v>124825191</c:v>
                </c:pt>
                <c:pt idx="2811">
                  <c:v>124848151</c:v>
                </c:pt>
                <c:pt idx="2812">
                  <c:v>124893121</c:v>
                </c:pt>
                <c:pt idx="2813">
                  <c:v>124898736</c:v>
                </c:pt>
                <c:pt idx="2814">
                  <c:v>124940761</c:v>
                </c:pt>
                <c:pt idx="2815">
                  <c:v>124995060</c:v>
                </c:pt>
                <c:pt idx="2816">
                  <c:v>125042869</c:v>
                </c:pt>
                <c:pt idx="2817">
                  <c:v>125170476</c:v>
                </c:pt>
                <c:pt idx="2818">
                  <c:v>125186174</c:v>
                </c:pt>
                <c:pt idx="2819">
                  <c:v>125191068</c:v>
                </c:pt>
                <c:pt idx="2820">
                  <c:v>125230127</c:v>
                </c:pt>
                <c:pt idx="2821">
                  <c:v>125309916</c:v>
                </c:pt>
                <c:pt idx="2822">
                  <c:v>125412988</c:v>
                </c:pt>
                <c:pt idx="2823">
                  <c:v>125525372</c:v>
                </c:pt>
                <c:pt idx="2824">
                  <c:v>125530911</c:v>
                </c:pt>
                <c:pt idx="2825">
                  <c:v>125570402</c:v>
                </c:pt>
                <c:pt idx="2826">
                  <c:v>125588170</c:v>
                </c:pt>
                <c:pt idx="2827">
                  <c:v>125594211</c:v>
                </c:pt>
                <c:pt idx="2828">
                  <c:v>125671456</c:v>
                </c:pt>
                <c:pt idx="2829">
                  <c:v>125673191</c:v>
                </c:pt>
                <c:pt idx="2830">
                  <c:v>125695312</c:v>
                </c:pt>
                <c:pt idx="2831">
                  <c:v>125697283</c:v>
                </c:pt>
                <c:pt idx="2832">
                  <c:v>125707646</c:v>
                </c:pt>
                <c:pt idx="2833">
                  <c:v>125712956</c:v>
                </c:pt>
                <c:pt idx="2834">
                  <c:v>125743227</c:v>
                </c:pt>
                <c:pt idx="2835">
                  <c:v>125894433</c:v>
                </c:pt>
                <c:pt idx="2836">
                  <c:v>125896345</c:v>
                </c:pt>
                <c:pt idx="2837">
                  <c:v>125935249</c:v>
                </c:pt>
                <c:pt idx="2838">
                  <c:v>126005348</c:v>
                </c:pt>
                <c:pt idx="2839">
                  <c:v>126121189</c:v>
                </c:pt>
                <c:pt idx="2840">
                  <c:v>126167779</c:v>
                </c:pt>
                <c:pt idx="2841">
                  <c:v>126215129</c:v>
                </c:pt>
                <c:pt idx="2842">
                  <c:v>126258092</c:v>
                </c:pt>
                <c:pt idx="2843">
                  <c:v>126336150</c:v>
                </c:pt>
                <c:pt idx="2844">
                  <c:v>126364193</c:v>
                </c:pt>
                <c:pt idx="2845">
                  <c:v>126590791</c:v>
                </c:pt>
                <c:pt idx="2846">
                  <c:v>126756619</c:v>
                </c:pt>
                <c:pt idx="2847">
                  <c:v>126913925</c:v>
                </c:pt>
                <c:pt idx="2848">
                  <c:v>126992831</c:v>
                </c:pt>
                <c:pt idx="2849">
                  <c:v>127094120</c:v>
                </c:pt>
                <c:pt idx="2850">
                  <c:v>127181390</c:v>
                </c:pt>
                <c:pt idx="2851">
                  <c:v>127249193</c:v>
                </c:pt>
                <c:pt idx="2852">
                  <c:v>127295418</c:v>
                </c:pt>
                <c:pt idx="2853">
                  <c:v>127308476</c:v>
                </c:pt>
                <c:pt idx="2854">
                  <c:v>127377747</c:v>
                </c:pt>
                <c:pt idx="2855">
                  <c:v>127412067</c:v>
                </c:pt>
                <c:pt idx="2856">
                  <c:v>127448774</c:v>
                </c:pt>
                <c:pt idx="2857">
                  <c:v>127454056</c:v>
                </c:pt>
                <c:pt idx="2858">
                  <c:v>127456649</c:v>
                </c:pt>
                <c:pt idx="2859">
                  <c:v>127460312</c:v>
                </c:pt>
                <c:pt idx="2860">
                  <c:v>127468987</c:v>
                </c:pt>
                <c:pt idx="2861">
                  <c:v>127473762</c:v>
                </c:pt>
                <c:pt idx="2862">
                  <c:v>127482691</c:v>
                </c:pt>
                <c:pt idx="2863">
                  <c:v>127532553</c:v>
                </c:pt>
                <c:pt idx="2864">
                  <c:v>127537661</c:v>
                </c:pt>
                <c:pt idx="2865">
                  <c:v>127544462</c:v>
                </c:pt>
                <c:pt idx="2866">
                  <c:v>127626650</c:v>
                </c:pt>
                <c:pt idx="2867">
                  <c:v>127686025</c:v>
                </c:pt>
                <c:pt idx="2868">
                  <c:v>127733200</c:v>
                </c:pt>
                <c:pt idx="2869">
                  <c:v>127745127</c:v>
                </c:pt>
                <c:pt idx="2870">
                  <c:v>127800032</c:v>
                </c:pt>
                <c:pt idx="2871">
                  <c:v>127828892</c:v>
                </c:pt>
                <c:pt idx="2872">
                  <c:v>127856959</c:v>
                </c:pt>
                <c:pt idx="2873">
                  <c:v>127873461</c:v>
                </c:pt>
                <c:pt idx="2874">
                  <c:v>127895365</c:v>
                </c:pt>
                <c:pt idx="2875">
                  <c:v>127922527</c:v>
                </c:pt>
                <c:pt idx="2876">
                  <c:v>128070747</c:v>
                </c:pt>
                <c:pt idx="2877">
                  <c:v>128097149</c:v>
                </c:pt>
                <c:pt idx="2878">
                  <c:v>128117594</c:v>
                </c:pt>
                <c:pt idx="2879">
                  <c:v>128146854</c:v>
                </c:pt>
                <c:pt idx="2880">
                  <c:v>128218334</c:v>
                </c:pt>
                <c:pt idx="2881">
                  <c:v>128225916</c:v>
                </c:pt>
                <c:pt idx="2882">
                  <c:v>128258145</c:v>
                </c:pt>
                <c:pt idx="2883">
                  <c:v>128264569</c:v>
                </c:pt>
                <c:pt idx="2884">
                  <c:v>128296556</c:v>
                </c:pt>
                <c:pt idx="2885">
                  <c:v>128308684</c:v>
                </c:pt>
                <c:pt idx="2886">
                  <c:v>128330115</c:v>
                </c:pt>
                <c:pt idx="2887">
                  <c:v>128384254</c:v>
                </c:pt>
                <c:pt idx="2888">
                  <c:v>128385764</c:v>
                </c:pt>
                <c:pt idx="2889">
                  <c:v>128460407</c:v>
                </c:pt>
                <c:pt idx="2890">
                  <c:v>128464733</c:v>
                </c:pt>
                <c:pt idx="2891">
                  <c:v>128494843</c:v>
                </c:pt>
                <c:pt idx="2892">
                  <c:v>128533548</c:v>
                </c:pt>
                <c:pt idx="2893">
                  <c:v>128570085</c:v>
                </c:pt>
                <c:pt idx="2894">
                  <c:v>128594839</c:v>
                </c:pt>
                <c:pt idx="2895">
                  <c:v>128636584</c:v>
                </c:pt>
                <c:pt idx="2896">
                  <c:v>128679129</c:v>
                </c:pt>
                <c:pt idx="2897">
                  <c:v>128711115</c:v>
                </c:pt>
                <c:pt idx="2898">
                  <c:v>128799336</c:v>
                </c:pt>
                <c:pt idx="2899">
                  <c:v>128858299</c:v>
                </c:pt>
                <c:pt idx="2900">
                  <c:v>128900319</c:v>
                </c:pt>
                <c:pt idx="2901">
                  <c:v>128949877</c:v>
                </c:pt>
                <c:pt idx="2902">
                  <c:v>128951435</c:v>
                </c:pt>
                <c:pt idx="2903">
                  <c:v>129102293</c:v>
                </c:pt>
                <c:pt idx="2904">
                  <c:v>129105951</c:v>
                </c:pt>
                <c:pt idx="2905">
                  <c:v>129182552</c:v>
                </c:pt>
                <c:pt idx="2906">
                  <c:v>129265642</c:v>
                </c:pt>
                <c:pt idx="2907">
                  <c:v>129345852</c:v>
                </c:pt>
                <c:pt idx="2908">
                  <c:v>129411405</c:v>
                </c:pt>
                <c:pt idx="2909">
                  <c:v>129440113</c:v>
                </c:pt>
                <c:pt idx="2910">
                  <c:v>129443406</c:v>
                </c:pt>
                <c:pt idx="2911">
                  <c:v>129453586</c:v>
                </c:pt>
                <c:pt idx="2912">
                  <c:v>129490206</c:v>
                </c:pt>
                <c:pt idx="2913">
                  <c:v>129550018</c:v>
                </c:pt>
                <c:pt idx="2914">
                  <c:v>129620801</c:v>
                </c:pt>
                <c:pt idx="2915">
                  <c:v>129622756</c:v>
                </c:pt>
                <c:pt idx="2916">
                  <c:v>129676821</c:v>
                </c:pt>
                <c:pt idx="2917">
                  <c:v>129710721</c:v>
                </c:pt>
                <c:pt idx="2918">
                  <c:v>129718373</c:v>
                </c:pt>
                <c:pt idx="2919">
                  <c:v>129739605</c:v>
                </c:pt>
                <c:pt idx="2920">
                  <c:v>129815706</c:v>
                </c:pt>
                <c:pt idx="2921">
                  <c:v>129933123</c:v>
                </c:pt>
                <c:pt idx="2922">
                  <c:v>130007361</c:v>
                </c:pt>
                <c:pt idx="2923">
                  <c:v>130044938</c:v>
                </c:pt>
                <c:pt idx="2924">
                  <c:v>130116660</c:v>
                </c:pt>
                <c:pt idx="2925">
                  <c:v>130128298</c:v>
                </c:pt>
                <c:pt idx="2926">
                  <c:v>130156601</c:v>
                </c:pt>
                <c:pt idx="2927">
                  <c:v>130199505</c:v>
                </c:pt>
                <c:pt idx="2928">
                  <c:v>130209017</c:v>
                </c:pt>
                <c:pt idx="2929">
                  <c:v>130366548</c:v>
                </c:pt>
                <c:pt idx="2930">
                  <c:v>130387032</c:v>
                </c:pt>
                <c:pt idx="2931">
                  <c:v>130428540</c:v>
                </c:pt>
                <c:pt idx="2932">
                  <c:v>130501204</c:v>
                </c:pt>
                <c:pt idx="2933">
                  <c:v>130548325</c:v>
                </c:pt>
                <c:pt idx="2934">
                  <c:v>130589704</c:v>
                </c:pt>
                <c:pt idx="2935">
                  <c:v>130595143</c:v>
                </c:pt>
                <c:pt idx="2936">
                  <c:v>130635531</c:v>
                </c:pt>
                <c:pt idx="2937">
                  <c:v>130662303</c:v>
                </c:pt>
                <c:pt idx="2938">
                  <c:v>130740540</c:v>
                </c:pt>
                <c:pt idx="2939">
                  <c:v>130807741</c:v>
                </c:pt>
                <c:pt idx="2940">
                  <c:v>130958606</c:v>
                </c:pt>
                <c:pt idx="2941">
                  <c:v>130986911</c:v>
                </c:pt>
                <c:pt idx="2942">
                  <c:v>131000646</c:v>
                </c:pt>
                <c:pt idx="2943">
                  <c:v>131001043</c:v>
                </c:pt>
                <c:pt idx="2944">
                  <c:v>131079303</c:v>
                </c:pt>
                <c:pt idx="2945">
                  <c:v>131146701</c:v>
                </c:pt>
                <c:pt idx="2946">
                  <c:v>131205030</c:v>
                </c:pt>
                <c:pt idx="2947">
                  <c:v>131215699</c:v>
                </c:pt>
                <c:pt idx="2948">
                  <c:v>131333622</c:v>
                </c:pt>
                <c:pt idx="2949">
                  <c:v>131467813</c:v>
                </c:pt>
                <c:pt idx="2950">
                  <c:v>131492839</c:v>
                </c:pt>
                <c:pt idx="2951">
                  <c:v>131501113</c:v>
                </c:pt>
                <c:pt idx="2952">
                  <c:v>131505033</c:v>
                </c:pt>
                <c:pt idx="2953">
                  <c:v>131516708</c:v>
                </c:pt>
                <c:pt idx="2954">
                  <c:v>131573133</c:v>
                </c:pt>
                <c:pt idx="2955">
                  <c:v>131584023</c:v>
                </c:pt>
                <c:pt idx="2956">
                  <c:v>131593012</c:v>
                </c:pt>
                <c:pt idx="2957">
                  <c:v>131611049</c:v>
                </c:pt>
                <c:pt idx="2958">
                  <c:v>131640479</c:v>
                </c:pt>
                <c:pt idx="2959">
                  <c:v>131752719</c:v>
                </c:pt>
                <c:pt idx="2960">
                  <c:v>131775272</c:v>
                </c:pt>
                <c:pt idx="2961">
                  <c:v>131835412</c:v>
                </c:pt>
                <c:pt idx="2962">
                  <c:v>131861028</c:v>
                </c:pt>
                <c:pt idx="2963">
                  <c:v>132002342</c:v>
                </c:pt>
                <c:pt idx="2964">
                  <c:v>132007177</c:v>
                </c:pt>
                <c:pt idx="2965">
                  <c:v>132035314</c:v>
                </c:pt>
                <c:pt idx="2966">
                  <c:v>132077150</c:v>
                </c:pt>
                <c:pt idx="2967">
                  <c:v>132087780</c:v>
                </c:pt>
                <c:pt idx="2968">
                  <c:v>132139796</c:v>
                </c:pt>
                <c:pt idx="2969">
                  <c:v>132164254</c:v>
                </c:pt>
                <c:pt idx="2970">
                  <c:v>132244156</c:v>
                </c:pt>
                <c:pt idx="2971">
                  <c:v>132329413</c:v>
                </c:pt>
                <c:pt idx="2972">
                  <c:v>132341234</c:v>
                </c:pt>
                <c:pt idx="2973">
                  <c:v>132368517</c:v>
                </c:pt>
                <c:pt idx="2974">
                  <c:v>132423405</c:v>
                </c:pt>
                <c:pt idx="2975">
                  <c:v>132464016</c:v>
                </c:pt>
                <c:pt idx="2976">
                  <c:v>132511640</c:v>
                </c:pt>
                <c:pt idx="2977">
                  <c:v>132529878</c:v>
                </c:pt>
                <c:pt idx="2978">
                  <c:v>132562899</c:v>
                </c:pt>
                <c:pt idx="2979">
                  <c:v>132565701</c:v>
                </c:pt>
                <c:pt idx="2980">
                  <c:v>132583870</c:v>
                </c:pt>
                <c:pt idx="2981">
                  <c:v>132901359</c:v>
                </c:pt>
                <c:pt idx="2982">
                  <c:v>132903661</c:v>
                </c:pt>
                <c:pt idx="2983">
                  <c:v>132944067</c:v>
                </c:pt>
                <c:pt idx="2984">
                  <c:v>133066513</c:v>
                </c:pt>
                <c:pt idx="2985">
                  <c:v>133134569</c:v>
                </c:pt>
                <c:pt idx="2986">
                  <c:v>133177854</c:v>
                </c:pt>
                <c:pt idx="2987">
                  <c:v>133197130</c:v>
                </c:pt>
                <c:pt idx="2988">
                  <c:v>133235334</c:v>
                </c:pt>
                <c:pt idx="2989">
                  <c:v>133322788</c:v>
                </c:pt>
                <c:pt idx="2990">
                  <c:v>133335953</c:v>
                </c:pt>
                <c:pt idx="2991">
                  <c:v>133374618</c:v>
                </c:pt>
                <c:pt idx="2992">
                  <c:v>133390197</c:v>
                </c:pt>
                <c:pt idx="2993">
                  <c:v>133408165</c:v>
                </c:pt>
                <c:pt idx="2994">
                  <c:v>133437685</c:v>
                </c:pt>
                <c:pt idx="2995">
                  <c:v>133451932</c:v>
                </c:pt>
                <c:pt idx="2996">
                  <c:v>133460960</c:v>
                </c:pt>
                <c:pt idx="2997">
                  <c:v>133488198</c:v>
                </c:pt>
                <c:pt idx="2998">
                  <c:v>133520072</c:v>
                </c:pt>
                <c:pt idx="2999">
                  <c:v>133525726</c:v>
                </c:pt>
                <c:pt idx="3000">
                  <c:v>133576339</c:v>
                </c:pt>
                <c:pt idx="3001">
                  <c:v>133596340</c:v>
                </c:pt>
                <c:pt idx="3002">
                  <c:v>133654568</c:v>
                </c:pt>
                <c:pt idx="3003">
                  <c:v>133658367</c:v>
                </c:pt>
                <c:pt idx="3004">
                  <c:v>133668464</c:v>
                </c:pt>
                <c:pt idx="3005">
                  <c:v>133747450</c:v>
                </c:pt>
                <c:pt idx="3006">
                  <c:v>133780615</c:v>
                </c:pt>
                <c:pt idx="3007">
                  <c:v>133799669</c:v>
                </c:pt>
                <c:pt idx="3008">
                  <c:v>133803852</c:v>
                </c:pt>
                <c:pt idx="3009">
                  <c:v>133815728</c:v>
                </c:pt>
                <c:pt idx="3010">
                  <c:v>133868560</c:v>
                </c:pt>
                <c:pt idx="3011">
                  <c:v>133896541</c:v>
                </c:pt>
                <c:pt idx="3012">
                  <c:v>133922728</c:v>
                </c:pt>
                <c:pt idx="3013">
                  <c:v>133963322</c:v>
                </c:pt>
                <c:pt idx="3014">
                  <c:v>133979170</c:v>
                </c:pt>
                <c:pt idx="3015">
                  <c:v>134017768</c:v>
                </c:pt>
                <c:pt idx="3016">
                  <c:v>134083660</c:v>
                </c:pt>
                <c:pt idx="3017">
                  <c:v>134135823</c:v>
                </c:pt>
                <c:pt idx="3018">
                  <c:v>134148228</c:v>
                </c:pt>
                <c:pt idx="3019">
                  <c:v>134189814</c:v>
                </c:pt>
                <c:pt idx="3020">
                  <c:v>134196361</c:v>
                </c:pt>
                <c:pt idx="3021">
                  <c:v>134230638</c:v>
                </c:pt>
                <c:pt idx="3022">
                  <c:v>134265797</c:v>
                </c:pt>
                <c:pt idx="3023">
                  <c:v>134303957</c:v>
                </c:pt>
                <c:pt idx="3024">
                  <c:v>134332807</c:v>
                </c:pt>
                <c:pt idx="3025">
                  <c:v>134386482</c:v>
                </c:pt>
                <c:pt idx="3026">
                  <c:v>134449829</c:v>
                </c:pt>
                <c:pt idx="3027">
                  <c:v>134461812</c:v>
                </c:pt>
                <c:pt idx="3028">
                  <c:v>134544813</c:v>
                </c:pt>
                <c:pt idx="3029">
                  <c:v>134635143</c:v>
                </c:pt>
                <c:pt idx="3030">
                  <c:v>134668954</c:v>
                </c:pt>
                <c:pt idx="3031">
                  <c:v>134677078</c:v>
                </c:pt>
                <c:pt idx="3032">
                  <c:v>134703163</c:v>
                </c:pt>
                <c:pt idx="3033">
                  <c:v>134752627</c:v>
                </c:pt>
                <c:pt idx="3034">
                  <c:v>134783072</c:v>
                </c:pt>
                <c:pt idx="3035">
                  <c:v>134794121</c:v>
                </c:pt>
                <c:pt idx="3036">
                  <c:v>134810869</c:v>
                </c:pt>
                <c:pt idx="3037">
                  <c:v>134882191</c:v>
                </c:pt>
                <c:pt idx="3038">
                  <c:v>134960659</c:v>
                </c:pt>
                <c:pt idx="3039">
                  <c:v>135022785</c:v>
                </c:pt>
                <c:pt idx="3040">
                  <c:v>135093323</c:v>
                </c:pt>
                <c:pt idx="3041">
                  <c:v>135104993</c:v>
                </c:pt>
                <c:pt idx="3042">
                  <c:v>135105323</c:v>
                </c:pt>
                <c:pt idx="3043">
                  <c:v>135105767</c:v>
                </c:pt>
                <c:pt idx="3044">
                  <c:v>135153384</c:v>
                </c:pt>
                <c:pt idx="3045">
                  <c:v>135169815</c:v>
                </c:pt>
                <c:pt idx="3046">
                  <c:v>135185252</c:v>
                </c:pt>
                <c:pt idx="3047">
                  <c:v>135203493</c:v>
                </c:pt>
                <c:pt idx="3048">
                  <c:v>135338152</c:v>
                </c:pt>
                <c:pt idx="3049">
                  <c:v>135353551</c:v>
                </c:pt>
                <c:pt idx="3050">
                  <c:v>135363538</c:v>
                </c:pt>
                <c:pt idx="3051">
                  <c:v>135497539</c:v>
                </c:pt>
                <c:pt idx="3052">
                  <c:v>135553228</c:v>
                </c:pt>
                <c:pt idx="3053">
                  <c:v>135560120</c:v>
                </c:pt>
                <c:pt idx="3054">
                  <c:v>135570389</c:v>
                </c:pt>
                <c:pt idx="3055">
                  <c:v>135584982</c:v>
                </c:pt>
                <c:pt idx="3056">
                  <c:v>135590392</c:v>
                </c:pt>
                <c:pt idx="3057">
                  <c:v>135632026</c:v>
                </c:pt>
                <c:pt idx="3058">
                  <c:v>135708561</c:v>
                </c:pt>
                <c:pt idx="3059">
                  <c:v>135794967</c:v>
                </c:pt>
                <c:pt idx="3060">
                  <c:v>135808117</c:v>
                </c:pt>
                <c:pt idx="3061">
                  <c:v>135829048</c:v>
                </c:pt>
                <c:pt idx="3062">
                  <c:v>135902873</c:v>
                </c:pt>
                <c:pt idx="3063">
                  <c:v>135952639</c:v>
                </c:pt>
                <c:pt idx="3064">
                  <c:v>135971570</c:v>
                </c:pt>
                <c:pt idx="3065">
                  <c:v>135977721</c:v>
                </c:pt>
                <c:pt idx="3066">
                  <c:v>136035257</c:v>
                </c:pt>
                <c:pt idx="3067">
                  <c:v>136104941</c:v>
                </c:pt>
                <c:pt idx="3068">
                  <c:v>136197657</c:v>
                </c:pt>
                <c:pt idx="3069">
                  <c:v>136214303</c:v>
                </c:pt>
                <c:pt idx="3070">
                  <c:v>136245336</c:v>
                </c:pt>
                <c:pt idx="3071">
                  <c:v>136250206</c:v>
                </c:pt>
                <c:pt idx="3072">
                  <c:v>136343119</c:v>
                </c:pt>
                <c:pt idx="3073">
                  <c:v>136447313</c:v>
                </c:pt>
                <c:pt idx="3074">
                  <c:v>136459527</c:v>
                </c:pt>
                <c:pt idx="3075">
                  <c:v>136462885</c:v>
                </c:pt>
                <c:pt idx="3076">
                  <c:v>136549922</c:v>
                </c:pt>
                <c:pt idx="3077">
                  <c:v>136654397</c:v>
                </c:pt>
                <c:pt idx="3078">
                  <c:v>136656282</c:v>
                </c:pt>
                <c:pt idx="3079">
                  <c:v>136677373</c:v>
                </c:pt>
                <c:pt idx="3080">
                  <c:v>136732935</c:v>
                </c:pt>
                <c:pt idx="3081">
                  <c:v>136738075</c:v>
                </c:pt>
                <c:pt idx="3082">
                  <c:v>136739089</c:v>
                </c:pt>
                <c:pt idx="3083">
                  <c:v>136740565</c:v>
                </c:pt>
                <c:pt idx="3084">
                  <c:v>136821915</c:v>
                </c:pt>
                <c:pt idx="3085">
                  <c:v>136835971</c:v>
                </c:pt>
                <c:pt idx="3086">
                  <c:v>136883134</c:v>
                </c:pt>
                <c:pt idx="3087">
                  <c:v>136908390</c:v>
                </c:pt>
                <c:pt idx="3088">
                  <c:v>136949673</c:v>
                </c:pt>
                <c:pt idx="3089">
                  <c:v>136981105</c:v>
                </c:pt>
                <c:pt idx="3090">
                  <c:v>136982155</c:v>
                </c:pt>
                <c:pt idx="3091">
                  <c:v>137102840</c:v>
                </c:pt>
                <c:pt idx="3092">
                  <c:v>137125695</c:v>
                </c:pt>
                <c:pt idx="3093">
                  <c:v>137162958</c:v>
                </c:pt>
                <c:pt idx="3094">
                  <c:v>137327275</c:v>
                </c:pt>
                <c:pt idx="3095">
                  <c:v>137340564</c:v>
                </c:pt>
                <c:pt idx="3096">
                  <c:v>137389201</c:v>
                </c:pt>
                <c:pt idx="3097">
                  <c:v>137403442</c:v>
                </c:pt>
                <c:pt idx="3098">
                  <c:v>137477916</c:v>
                </c:pt>
                <c:pt idx="3099">
                  <c:v>137489602</c:v>
                </c:pt>
                <c:pt idx="3100">
                  <c:v>137590338</c:v>
                </c:pt>
                <c:pt idx="3101">
                  <c:v>137597666</c:v>
                </c:pt>
                <c:pt idx="3102">
                  <c:v>137601700</c:v>
                </c:pt>
                <c:pt idx="3103">
                  <c:v>137690283</c:v>
                </c:pt>
                <c:pt idx="3104">
                  <c:v>137704365</c:v>
                </c:pt>
                <c:pt idx="3105">
                  <c:v>137775153</c:v>
                </c:pt>
                <c:pt idx="3106">
                  <c:v>137783753</c:v>
                </c:pt>
                <c:pt idx="3107">
                  <c:v>137788765</c:v>
                </c:pt>
                <c:pt idx="3108">
                  <c:v>137872736</c:v>
                </c:pt>
                <c:pt idx="3109">
                  <c:v>137948740</c:v>
                </c:pt>
                <c:pt idx="3110">
                  <c:v>137997646</c:v>
                </c:pt>
                <c:pt idx="3111">
                  <c:v>138067489</c:v>
                </c:pt>
                <c:pt idx="3112">
                  <c:v>138125339</c:v>
                </c:pt>
                <c:pt idx="3113">
                  <c:v>138129041</c:v>
                </c:pt>
                <c:pt idx="3114">
                  <c:v>138132655</c:v>
                </c:pt>
                <c:pt idx="3115">
                  <c:v>138134344</c:v>
                </c:pt>
                <c:pt idx="3116">
                  <c:v>138207912</c:v>
                </c:pt>
                <c:pt idx="3117">
                  <c:v>138215840</c:v>
                </c:pt>
                <c:pt idx="3118">
                  <c:v>138274916</c:v>
                </c:pt>
                <c:pt idx="3119">
                  <c:v>138405321</c:v>
                </c:pt>
                <c:pt idx="3120">
                  <c:v>138431401</c:v>
                </c:pt>
                <c:pt idx="3121">
                  <c:v>138458993</c:v>
                </c:pt>
                <c:pt idx="3122">
                  <c:v>138476638</c:v>
                </c:pt>
                <c:pt idx="3123">
                  <c:v>138485782</c:v>
                </c:pt>
                <c:pt idx="3124">
                  <c:v>138556511</c:v>
                </c:pt>
                <c:pt idx="3125">
                  <c:v>138586543</c:v>
                </c:pt>
                <c:pt idx="3126">
                  <c:v>138629005</c:v>
                </c:pt>
                <c:pt idx="3127">
                  <c:v>138651066</c:v>
                </c:pt>
                <c:pt idx="3128">
                  <c:v>138720593</c:v>
                </c:pt>
                <c:pt idx="3129">
                  <c:v>138721299</c:v>
                </c:pt>
                <c:pt idx="3130">
                  <c:v>138741364</c:v>
                </c:pt>
                <c:pt idx="3131">
                  <c:v>138808114</c:v>
                </c:pt>
                <c:pt idx="3132">
                  <c:v>138983276</c:v>
                </c:pt>
                <c:pt idx="3133">
                  <c:v>139000150</c:v>
                </c:pt>
                <c:pt idx="3134">
                  <c:v>139054705</c:v>
                </c:pt>
                <c:pt idx="3135">
                  <c:v>139092713</c:v>
                </c:pt>
                <c:pt idx="3136">
                  <c:v>139159902</c:v>
                </c:pt>
                <c:pt idx="3137">
                  <c:v>139205817</c:v>
                </c:pt>
                <c:pt idx="3138">
                  <c:v>139213116</c:v>
                </c:pt>
                <c:pt idx="3139">
                  <c:v>139261275</c:v>
                </c:pt>
                <c:pt idx="3140">
                  <c:v>139265183</c:v>
                </c:pt>
                <c:pt idx="3141">
                  <c:v>139281872</c:v>
                </c:pt>
                <c:pt idx="3142">
                  <c:v>139297804</c:v>
                </c:pt>
                <c:pt idx="3143">
                  <c:v>139326425</c:v>
                </c:pt>
                <c:pt idx="3144">
                  <c:v>139347335</c:v>
                </c:pt>
                <c:pt idx="3145">
                  <c:v>139375544</c:v>
                </c:pt>
                <c:pt idx="3146">
                  <c:v>139412538</c:v>
                </c:pt>
                <c:pt idx="3147">
                  <c:v>139431267</c:v>
                </c:pt>
                <c:pt idx="3148">
                  <c:v>139456003</c:v>
                </c:pt>
                <c:pt idx="3149">
                  <c:v>139494282</c:v>
                </c:pt>
                <c:pt idx="3150">
                  <c:v>139501883</c:v>
                </c:pt>
                <c:pt idx="3151">
                  <c:v>139511533</c:v>
                </c:pt>
                <c:pt idx="3152">
                  <c:v>139542233</c:v>
                </c:pt>
                <c:pt idx="3153">
                  <c:v>139567215</c:v>
                </c:pt>
                <c:pt idx="3154">
                  <c:v>139575682</c:v>
                </c:pt>
                <c:pt idx="3155">
                  <c:v>139577465</c:v>
                </c:pt>
                <c:pt idx="3156">
                  <c:v>139633779</c:v>
                </c:pt>
                <c:pt idx="3157">
                  <c:v>139665907</c:v>
                </c:pt>
                <c:pt idx="3158">
                  <c:v>139699469</c:v>
                </c:pt>
                <c:pt idx="3159">
                  <c:v>139701234</c:v>
                </c:pt>
                <c:pt idx="3160">
                  <c:v>139762173</c:v>
                </c:pt>
                <c:pt idx="3161">
                  <c:v>139839717</c:v>
                </c:pt>
                <c:pt idx="3162">
                  <c:v>139888033</c:v>
                </c:pt>
                <c:pt idx="3163">
                  <c:v>139969645</c:v>
                </c:pt>
                <c:pt idx="3164">
                  <c:v>140035144</c:v>
                </c:pt>
                <c:pt idx="3165">
                  <c:v>140043030</c:v>
                </c:pt>
                <c:pt idx="3166">
                  <c:v>140146675</c:v>
                </c:pt>
                <c:pt idx="3167">
                  <c:v>140178839</c:v>
                </c:pt>
                <c:pt idx="3168">
                  <c:v>140208420</c:v>
                </c:pt>
                <c:pt idx="3169">
                  <c:v>140214760</c:v>
                </c:pt>
                <c:pt idx="3170">
                  <c:v>140287002</c:v>
                </c:pt>
                <c:pt idx="3171">
                  <c:v>140329792</c:v>
                </c:pt>
                <c:pt idx="3172">
                  <c:v>140362686</c:v>
                </c:pt>
                <c:pt idx="3173">
                  <c:v>140400795</c:v>
                </c:pt>
                <c:pt idx="3174">
                  <c:v>140446141</c:v>
                </c:pt>
                <c:pt idx="3175">
                  <c:v>140478909</c:v>
                </c:pt>
                <c:pt idx="3176">
                  <c:v>140490559</c:v>
                </c:pt>
                <c:pt idx="3177">
                  <c:v>140560380</c:v>
                </c:pt>
                <c:pt idx="3178">
                  <c:v>140609614</c:v>
                </c:pt>
                <c:pt idx="3179">
                  <c:v>140639070</c:v>
                </c:pt>
                <c:pt idx="3180">
                  <c:v>140682919</c:v>
                </c:pt>
                <c:pt idx="3181">
                  <c:v>140810971</c:v>
                </c:pt>
                <c:pt idx="3182">
                  <c:v>140829751</c:v>
                </c:pt>
                <c:pt idx="3183">
                  <c:v>140904713</c:v>
                </c:pt>
                <c:pt idx="3184">
                  <c:v>140963244</c:v>
                </c:pt>
                <c:pt idx="3185">
                  <c:v>141125080</c:v>
                </c:pt>
                <c:pt idx="3186">
                  <c:v>141149131</c:v>
                </c:pt>
                <c:pt idx="3187">
                  <c:v>141193635</c:v>
                </c:pt>
                <c:pt idx="3188">
                  <c:v>141225662</c:v>
                </c:pt>
                <c:pt idx="3189">
                  <c:v>141236833</c:v>
                </c:pt>
                <c:pt idx="3190">
                  <c:v>141375073</c:v>
                </c:pt>
                <c:pt idx="3191">
                  <c:v>141447058</c:v>
                </c:pt>
                <c:pt idx="3192">
                  <c:v>141454749</c:v>
                </c:pt>
                <c:pt idx="3193">
                  <c:v>141539112</c:v>
                </c:pt>
                <c:pt idx="3194">
                  <c:v>141584233</c:v>
                </c:pt>
                <c:pt idx="3195">
                  <c:v>141588715</c:v>
                </c:pt>
                <c:pt idx="3196">
                  <c:v>141621351</c:v>
                </c:pt>
                <c:pt idx="3197">
                  <c:v>141666706</c:v>
                </c:pt>
                <c:pt idx="3198">
                  <c:v>141670410</c:v>
                </c:pt>
                <c:pt idx="3199">
                  <c:v>141670919</c:v>
                </c:pt>
                <c:pt idx="3200">
                  <c:v>141733983</c:v>
                </c:pt>
                <c:pt idx="3201">
                  <c:v>141908020</c:v>
                </c:pt>
                <c:pt idx="3202">
                  <c:v>141909135</c:v>
                </c:pt>
                <c:pt idx="3203">
                  <c:v>142040786</c:v>
                </c:pt>
                <c:pt idx="3204">
                  <c:v>142045904</c:v>
                </c:pt>
                <c:pt idx="3205">
                  <c:v>142059277</c:v>
                </c:pt>
                <c:pt idx="3206">
                  <c:v>142063237</c:v>
                </c:pt>
                <c:pt idx="3207">
                  <c:v>142064409</c:v>
                </c:pt>
                <c:pt idx="3208">
                  <c:v>142083950</c:v>
                </c:pt>
                <c:pt idx="3209">
                  <c:v>142097177</c:v>
                </c:pt>
                <c:pt idx="3210">
                  <c:v>142110405</c:v>
                </c:pt>
                <c:pt idx="3211">
                  <c:v>142156125</c:v>
                </c:pt>
                <c:pt idx="3212">
                  <c:v>142185310</c:v>
                </c:pt>
                <c:pt idx="3213">
                  <c:v>142348253</c:v>
                </c:pt>
                <c:pt idx="3214">
                  <c:v>142358873</c:v>
                </c:pt>
                <c:pt idx="3215">
                  <c:v>142377288</c:v>
                </c:pt>
                <c:pt idx="3216">
                  <c:v>142468666</c:v>
                </c:pt>
                <c:pt idx="3217">
                  <c:v>142584761</c:v>
                </c:pt>
                <c:pt idx="3218">
                  <c:v>142603340</c:v>
                </c:pt>
                <c:pt idx="3219">
                  <c:v>142677926</c:v>
                </c:pt>
                <c:pt idx="3220">
                  <c:v>142684118</c:v>
                </c:pt>
                <c:pt idx="3221">
                  <c:v>142709046</c:v>
                </c:pt>
                <c:pt idx="3222">
                  <c:v>142732065</c:v>
                </c:pt>
                <c:pt idx="3223">
                  <c:v>142771219</c:v>
                </c:pt>
                <c:pt idx="3224">
                  <c:v>142801287</c:v>
                </c:pt>
                <c:pt idx="3225">
                  <c:v>142877874</c:v>
                </c:pt>
                <c:pt idx="3226">
                  <c:v>142943158</c:v>
                </c:pt>
                <c:pt idx="3227">
                  <c:v>143010771</c:v>
                </c:pt>
                <c:pt idx="3228">
                  <c:v>143026214</c:v>
                </c:pt>
                <c:pt idx="3229">
                  <c:v>143062445</c:v>
                </c:pt>
                <c:pt idx="3230">
                  <c:v>143116193</c:v>
                </c:pt>
                <c:pt idx="3231">
                  <c:v>143163708</c:v>
                </c:pt>
                <c:pt idx="3232">
                  <c:v>143270084</c:v>
                </c:pt>
                <c:pt idx="3233">
                  <c:v>143289225</c:v>
                </c:pt>
                <c:pt idx="3234">
                  <c:v>143316687</c:v>
                </c:pt>
                <c:pt idx="3235">
                  <c:v>143321237</c:v>
                </c:pt>
                <c:pt idx="3236">
                  <c:v>143370161</c:v>
                </c:pt>
                <c:pt idx="3237">
                  <c:v>143388195</c:v>
                </c:pt>
                <c:pt idx="3238">
                  <c:v>143388893</c:v>
                </c:pt>
                <c:pt idx="3239">
                  <c:v>143392920</c:v>
                </c:pt>
                <c:pt idx="3240">
                  <c:v>143404804</c:v>
                </c:pt>
                <c:pt idx="3241">
                  <c:v>143428493</c:v>
                </c:pt>
                <c:pt idx="3242">
                  <c:v>143452082</c:v>
                </c:pt>
                <c:pt idx="3243">
                  <c:v>143484487</c:v>
                </c:pt>
                <c:pt idx="3244">
                  <c:v>143502723</c:v>
                </c:pt>
                <c:pt idx="3245">
                  <c:v>143509940</c:v>
                </c:pt>
                <c:pt idx="3246">
                  <c:v>143612994</c:v>
                </c:pt>
                <c:pt idx="3247">
                  <c:v>143676484</c:v>
                </c:pt>
                <c:pt idx="3248">
                  <c:v>143754947</c:v>
                </c:pt>
                <c:pt idx="3249">
                  <c:v>143762026</c:v>
                </c:pt>
                <c:pt idx="3250">
                  <c:v>143858702</c:v>
                </c:pt>
                <c:pt idx="3251">
                  <c:v>143874246</c:v>
                </c:pt>
                <c:pt idx="3252">
                  <c:v>143961180</c:v>
                </c:pt>
                <c:pt idx="3253">
                  <c:v>144049146</c:v>
                </c:pt>
                <c:pt idx="3254">
                  <c:v>144137428</c:v>
                </c:pt>
                <c:pt idx="3255">
                  <c:v>144150049</c:v>
                </c:pt>
                <c:pt idx="3256">
                  <c:v>144154122</c:v>
                </c:pt>
                <c:pt idx="3257">
                  <c:v>144182534</c:v>
                </c:pt>
                <c:pt idx="3258">
                  <c:v>144283664</c:v>
                </c:pt>
                <c:pt idx="3259">
                  <c:v>144315729</c:v>
                </c:pt>
                <c:pt idx="3260">
                  <c:v>144328770</c:v>
                </c:pt>
                <c:pt idx="3261">
                  <c:v>144375804</c:v>
                </c:pt>
                <c:pt idx="3262">
                  <c:v>144377151</c:v>
                </c:pt>
                <c:pt idx="3263">
                  <c:v>144516087</c:v>
                </c:pt>
                <c:pt idx="3264">
                  <c:v>144587464</c:v>
                </c:pt>
                <c:pt idx="3265">
                  <c:v>144604164</c:v>
                </c:pt>
                <c:pt idx="3266">
                  <c:v>144630059</c:v>
                </c:pt>
                <c:pt idx="3267">
                  <c:v>144640015</c:v>
                </c:pt>
                <c:pt idx="3268">
                  <c:v>144747026</c:v>
                </c:pt>
                <c:pt idx="3269">
                  <c:v>144789706</c:v>
                </c:pt>
                <c:pt idx="3270">
                  <c:v>144809017</c:v>
                </c:pt>
                <c:pt idx="3271">
                  <c:v>144869076</c:v>
                </c:pt>
                <c:pt idx="3272">
                  <c:v>144899746</c:v>
                </c:pt>
                <c:pt idx="3273">
                  <c:v>145064402</c:v>
                </c:pt>
                <c:pt idx="3274">
                  <c:v>145067180</c:v>
                </c:pt>
                <c:pt idx="3275">
                  <c:v>145105440</c:v>
                </c:pt>
                <c:pt idx="3276">
                  <c:v>145163298</c:v>
                </c:pt>
                <c:pt idx="3277">
                  <c:v>145268320</c:v>
                </c:pt>
                <c:pt idx="3278">
                  <c:v>145278408</c:v>
                </c:pt>
                <c:pt idx="3279">
                  <c:v>145281971</c:v>
                </c:pt>
                <c:pt idx="3280">
                  <c:v>145381970</c:v>
                </c:pt>
                <c:pt idx="3281">
                  <c:v>145387230</c:v>
                </c:pt>
                <c:pt idx="3282">
                  <c:v>145427392</c:v>
                </c:pt>
                <c:pt idx="3283">
                  <c:v>145428402</c:v>
                </c:pt>
                <c:pt idx="3284">
                  <c:v>145430984</c:v>
                </c:pt>
                <c:pt idx="3285">
                  <c:v>145531052</c:v>
                </c:pt>
                <c:pt idx="3286">
                  <c:v>145539001</c:v>
                </c:pt>
                <c:pt idx="3287">
                  <c:v>145620593</c:v>
                </c:pt>
                <c:pt idx="3288">
                  <c:v>145627635</c:v>
                </c:pt>
                <c:pt idx="3289">
                  <c:v>145719102</c:v>
                </c:pt>
                <c:pt idx="3290">
                  <c:v>145737881</c:v>
                </c:pt>
                <c:pt idx="3291">
                  <c:v>145740058</c:v>
                </c:pt>
                <c:pt idx="3292">
                  <c:v>145744599</c:v>
                </c:pt>
                <c:pt idx="3293">
                  <c:v>145779009</c:v>
                </c:pt>
                <c:pt idx="3294">
                  <c:v>145808947</c:v>
                </c:pt>
                <c:pt idx="3295">
                  <c:v>145864243</c:v>
                </c:pt>
                <c:pt idx="3296">
                  <c:v>145899701</c:v>
                </c:pt>
                <c:pt idx="3297">
                  <c:v>146029726</c:v>
                </c:pt>
                <c:pt idx="3298">
                  <c:v>146042398</c:v>
                </c:pt>
                <c:pt idx="3299">
                  <c:v>146102327</c:v>
                </c:pt>
                <c:pt idx="3300">
                  <c:v>146115921</c:v>
                </c:pt>
                <c:pt idx="3301">
                  <c:v>146118653</c:v>
                </c:pt>
                <c:pt idx="3302">
                  <c:v>146134842</c:v>
                </c:pt>
                <c:pt idx="3303">
                  <c:v>146142915</c:v>
                </c:pt>
                <c:pt idx="3304">
                  <c:v>146264382</c:v>
                </c:pt>
                <c:pt idx="3305">
                  <c:v>146290915</c:v>
                </c:pt>
                <c:pt idx="3306">
                  <c:v>146461754</c:v>
                </c:pt>
                <c:pt idx="3307">
                  <c:v>146484962</c:v>
                </c:pt>
                <c:pt idx="3308">
                  <c:v>146537985</c:v>
                </c:pt>
                <c:pt idx="3309">
                  <c:v>146562693</c:v>
                </c:pt>
                <c:pt idx="3310">
                  <c:v>146567400</c:v>
                </c:pt>
                <c:pt idx="3311">
                  <c:v>146661958</c:v>
                </c:pt>
                <c:pt idx="3312">
                  <c:v>146691649</c:v>
                </c:pt>
                <c:pt idx="3313">
                  <c:v>146720332</c:v>
                </c:pt>
                <c:pt idx="3314">
                  <c:v>146751760</c:v>
                </c:pt>
                <c:pt idx="3315">
                  <c:v>146805115</c:v>
                </c:pt>
                <c:pt idx="3316">
                  <c:v>146816328</c:v>
                </c:pt>
                <c:pt idx="3317">
                  <c:v>146942834</c:v>
                </c:pt>
                <c:pt idx="3318">
                  <c:v>147018612</c:v>
                </c:pt>
                <c:pt idx="3319">
                  <c:v>147055997</c:v>
                </c:pt>
                <c:pt idx="3320">
                  <c:v>147117175</c:v>
                </c:pt>
                <c:pt idx="3321">
                  <c:v>147117489</c:v>
                </c:pt>
                <c:pt idx="3322">
                  <c:v>147140470</c:v>
                </c:pt>
                <c:pt idx="3323">
                  <c:v>147171731</c:v>
                </c:pt>
                <c:pt idx="3324">
                  <c:v>147215266</c:v>
                </c:pt>
                <c:pt idx="3325">
                  <c:v>147218633</c:v>
                </c:pt>
                <c:pt idx="3326">
                  <c:v>147249271</c:v>
                </c:pt>
                <c:pt idx="3327">
                  <c:v>147256894</c:v>
                </c:pt>
                <c:pt idx="3328">
                  <c:v>147297635</c:v>
                </c:pt>
                <c:pt idx="3329">
                  <c:v>147306027</c:v>
                </c:pt>
                <c:pt idx="3330">
                  <c:v>147317050</c:v>
                </c:pt>
                <c:pt idx="3331">
                  <c:v>147324303</c:v>
                </c:pt>
                <c:pt idx="3332">
                  <c:v>147339876</c:v>
                </c:pt>
                <c:pt idx="3333">
                  <c:v>147353119</c:v>
                </c:pt>
                <c:pt idx="3334">
                  <c:v>147402871</c:v>
                </c:pt>
                <c:pt idx="3335">
                  <c:v>147516241</c:v>
                </c:pt>
                <c:pt idx="3336">
                  <c:v>147581534</c:v>
                </c:pt>
                <c:pt idx="3337">
                  <c:v>147595713</c:v>
                </c:pt>
                <c:pt idx="3338">
                  <c:v>147696600</c:v>
                </c:pt>
                <c:pt idx="3339">
                  <c:v>147742978</c:v>
                </c:pt>
                <c:pt idx="3340">
                  <c:v>147909575</c:v>
                </c:pt>
                <c:pt idx="3341">
                  <c:v>147955716</c:v>
                </c:pt>
                <c:pt idx="3342">
                  <c:v>148098410</c:v>
                </c:pt>
                <c:pt idx="3343">
                  <c:v>148112799</c:v>
                </c:pt>
                <c:pt idx="3344">
                  <c:v>148120560</c:v>
                </c:pt>
                <c:pt idx="3345">
                  <c:v>148121010</c:v>
                </c:pt>
                <c:pt idx="3346">
                  <c:v>148173813</c:v>
                </c:pt>
                <c:pt idx="3347">
                  <c:v>148239688</c:v>
                </c:pt>
                <c:pt idx="3348">
                  <c:v>148274229</c:v>
                </c:pt>
                <c:pt idx="3349">
                  <c:v>148280321</c:v>
                </c:pt>
                <c:pt idx="3350">
                  <c:v>148404046</c:v>
                </c:pt>
                <c:pt idx="3351">
                  <c:v>148571823</c:v>
                </c:pt>
                <c:pt idx="3352">
                  <c:v>148589715</c:v>
                </c:pt>
                <c:pt idx="3353">
                  <c:v>148654659</c:v>
                </c:pt>
                <c:pt idx="3354">
                  <c:v>148682279</c:v>
                </c:pt>
                <c:pt idx="3355">
                  <c:v>148745082</c:v>
                </c:pt>
                <c:pt idx="3356">
                  <c:v>148750650</c:v>
                </c:pt>
                <c:pt idx="3357">
                  <c:v>148769717</c:v>
                </c:pt>
                <c:pt idx="3358">
                  <c:v>148820284</c:v>
                </c:pt>
                <c:pt idx="3359">
                  <c:v>148846069</c:v>
                </c:pt>
                <c:pt idx="3360">
                  <c:v>148849955</c:v>
                </c:pt>
                <c:pt idx="3361">
                  <c:v>148861410</c:v>
                </c:pt>
                <c:pt idx="3362">
                  <c:v>148903851</c:v>
                </c:pt>
                <c:pt idx="3363">
                  <c:v>149118364</c:v>
                </c:pt>
                <c:pt idx="3364">
                  <c:v>149139980</c:v>
                </c:pt>
                <c:pt idx="3365">
                  <c:v>149189442</c:v>
                </c:pt>
                <c:pt idx="3366">
                  <c:v>149216875</c:v>
                </c:pt>
                <c:pt idx="3367">
                  <c:v>149257879</c:v>
                </c:pt>
                <c:pt idx="3368">
                  <c:v>149289348</c:v>
                </c:pt>
                <c:pt idx="3369">
                  <c:v>149362024</c:v>
                </c:pt>
                <c:pt idx="3370">
                  <c:v>149389901</c:v>
                </c:pt>
                <c:pt idx="3371">
                  <c:v>149429520</c:v>
                </c:pt>
                <c:pt idx="3372">
                  <c:v>149443438</c:v>
                </c:pt>
                <c:pt idx="3373">
                  <c:v>149455265</c:v>
                </c:pt>
                <c:pt idx="3374">
                  <c:v>149461068</c:v>
                </c:pt>
                <c:pt idx="3375">
                  <c:v>149485018</c:v>
                </c:pt>
                <c:pt idx="3376">
                  <c:v>149551836</c:v>
                </c:pt>
                <c:pt idx="3377">
                  <c:v>149587100</c:v>
                </c:pt>
                <c:pt idx="3378">
                  <c:v>149599455</c:v>
                </c:pt>
                <c:pt idx="3379">
                  <c:v>149888296</c:v>
                </c:pt>
                <c:pt idx="3380">
                  <c:v>149905147</c:v>
                </c:pt>
                <c:pt idx="3381">
                  <c:v>149961167</c:v>
                </c:pt>
                <c:pt idx="3382">
                  <c:v>149973833</c:v>
                </c:pt>
                <c:pt idx="3383">
                  <c:v>149981750</c:v>
                </c:pt>
                <c:pt idx="3384">
                  <c:v>149999710</c:v>
                </c:pt>
                <c:pt idx="3385">
                  <c:v>150017648</c:v>
                </c:pt>
                <c:pt idx="3386">
                  <c:v>150052918</c:v>
                </c:pt>
                <c:pt idx="3387">
                  <c:v>150063956</c:v>
                </c:pt>
                <c:pt idx="3388">
                  <c:v>150082799</c:v>
                </c:pt>
                <c:pt idx="3389">
                  <c:v>150171248</c:v>
                </c:pt>
                <c:pt idx="3390">
                  <c:v>150320800</c:v>
                </c:pt>
                <c:pt idx="3391">
                  <c:v>150338132</c:v>
                </c:pt>
                <c:pt idx="3392">
                  <c:v>150538646</c:v>
                </c:pt>
                <c:pt idx="3393">
                  <c:v>150574174</c:v>
                </c:pt>
                <c:pt idx="3394">
                  <c:v>150680498</c:v>
                </c:pt>
                <c:pt idx="3395">
                  <c:v>150705910</c:v>
                </c:pt>
                <c:pt idx="3396">
                  <c:v>150712068</c:v>
                </c:pt>
                <c:pt idx="3397">
                  <c:v>150762063</c:v>
                </c:pt>
                <c:pt idx="3398">
                  <c:v>150783673</c:v>
                </c:pt>
                <c:pt idx="3399">
                  <c:v>150856531</c:v>
                </c:pt>
                <c:pt idx="3400">
                  <c:v>150871581</c:v>
                </c:pt>
                <c:pt idx="3401">
                  <c:v>150892701</c:v>
                </c:pt>
                <c:pt idx="3402">
                  <c:v>150931811</c:v>
                </c:pt>
                <c:pt idx="3403">
                  <c:v>151000502</c:v>
                </c:pt>
                <c:pt idx="3404">
                  <c:v>151007024</c:v>
                </c:pt>
                <c:pt idx="3405">
                  <c:v>151055681</c:v>
                </c:pt>
                <c:pt idx="3406">
                  <c:v>151209853</c:v>
                </c:pt>
                <c:pt idx="3407">
                  <c:v>151210702</c:v>
                </c:pt>
                <c:pt idx="3408">
                  <c:v>151246331</c:v>
                </c:pt>
                <c:pt idx="3409">
                  <c:v>151250023</c:v>
                </c:pt>
                <c:pt idx="3410">
                  <c:v>151281906</c:v>
                </c:pt>
                <c:pt idx="3411">
                  <c:v>151291341</c:v>
                </c:pt>
                <c:pt idx="3412">
                  <c:v>151298337</c:v>
                </c:pt>
                <c:pt idx="3413">
                  <c:v>151343513</c:v>
                </c:pt>
                <c:pt idx="3414">
                  <c:v>151557309</c:v>
                </c:pt>
                <c:pt idx="3415">
                  <c:v>151591241</c:v>
                </c:pt>
                <c:pt idx="3416">
                  <c:v>151619833</c:v>
                </c:pt>
                <c:pt idx="3417">
                  <c:v>151635558</c:v>
                </c:pt>
                <c:pt idx="3418">
                  <c:v>151743302</c:v>
                </c:pt>
                <c:pt idx="3419">
                  <c:v>151744971</c:v>
                </c:pt>
                <c:pt idx="3420">
                  <c:v>151795966</c:v>
                </c:pt>
                <c:pt idx="3421">
                  <c:v>151812076</c:v>
                </c:pt>
                <c:pt idx="3422">
                  <c:v>151918341</c:v>
                </c:pt>
                <c:pt idx="3423">
                  <c:v>151965318</c:v>
                </c:pt>
                <c:pt idx="3424">
                  <c:v>152038157</c:v>
                </c:pt>
                <c:pt idx="3425">
                  <c:v>152052364</c:v>
                </c:pt>
                <c:pt idx="3426">
                  <c:v>152056226</c:v>
                </c:pt>
                <c:pt idx="3427">
                  <c:v>152059924</c:v>
                </c:pt>
                <c:pt idx="3428">
                  <c:v>152144454</c:v>
                </c:pt>
                <c:pt idx="3429">
                  <c:v>152156955</c:v>
                </c:pt>
                <c:pt idx="3430">
                  <c:v>152205216</c:v>
                </c:pt>
                <c:pt idx="3431">
                  <c:v>152286012</c:v>
                </c:pt>
                <c:pt idx="3432">
                  <c:v>152291876</c:v>
                </c:pt>
                <c:pt idx="3433">
                  <c:v>152390065</c:v>
                </c:pt>
                <c:pt idx="3434">
                  <c:v>152441901</c:v>
                </c:pt>
                <c:pt idx="3435">
                  <c:v>152461490</c:v>
                </c:pt>
                <c:pt idx="3436">
                  <c:v>152481862</c:v>
                </c:pt>
                <c:pt idx="3437">
                  <c:v>152483370</c:v>
                </c:pt>
                <c:pt idx="3438">
                  <c:v>152716747</c:v>
                </c:pt>
                <c:pt idx="3439">
                  <c:v>152745044</c:v>
                </c:pt>
                <c:pt idx="3440">
                  <c:v>152837164</c:v>
                </c:pt>
                <c:pt idx="3441">
                  <c:v>152856008</c:v>
                </c:pt>
                <c:pt idx="3442">
                  <c:v>152916408</c:v>
                </c:pt>
                <c:pt idx="3443">
                  <c:v>152924737</c:v>
                </c:pt>
                <c:pt idx="3444">
                  <c:v>152993104</c:v>
                </c:pt>
                <c:pt idx="3445">
                  <c:v>153033256</c:v>
                </c:pt>
                <c:pt idx="3446">
                  <c:v>153154086</c:v>
                </c:pt>
                <c:pt idx="3447">
                  <c:v>153163881</c:v>
                </c:pt>
                <c:pt idx="3448">
                  <c:v>153213093</c:v>
                </c:pt>
                <c:pt idx="3449">
                  <c:v>153220370</c:v>
                </c:pt>
                <c:pt idx="3450">
                  <c:v>153247474</c:v>
                </c:pt>
                <c:pt idx="3451">
                  <c:v>153367781</c:v>
                </c:pt>
                <c:pt idx="3452">
                  <c:v>153516636</c:v>
                </c:pt>
                <c:pt idx="3453">
                  <c:v>153522760</c:v>
                </c:pt>
                <c:pt idx="3454">
                  <c:v>153550931</c:v>
                </c:pt>
                <c:pt idx="3455">
                  <c:v>153556012</c:v>
                </c:pt>
                <c:pt idx="3456">
                  <c:v>153621665</c:v>
                </c:pt>
                <c:pt idx="3457">
                  <c:v>153624434</c:v>
                </c:pt>
                <c:pt idx="3458">
                  <c:v>153699168</c:v>
                </c:pt>
                <c:pt idx="3459">
                  <c:v>153718176</c:v>
                </c:pt>
                <c:pt idx="3460">
                  <c:v>153739812</c:v>
                </c:pt>
                <c:pt idx="3461">
                  <c:v>153824047</c:v>
                </c:pt>
                <c:pt idx="3462">
                  <c:v>153843479</c:v>
                </c:pt>
                <c:pt idx="3463">
                  <c:v>153846103</c:v>
                </c:pt>
                <c:pt idx="3464">
                  <c:v>153906556</c:v>
                </c:pt>
                <c:pt idx="3465">
                  <c:v>153966586</c:v>
                </c:pt>
                <c:pt idx="3466">
                  <c:v>153999485</c:v>
                </c:pt>
                <c:pt idx="3467">
                  <c:v>154020379</c:v>
                </c:pt>
                <c:pt idx="3468">
                  <c:v>154035923</c:v>
                </c:pt>
                <c:pt idx="3469">
                  <c:v>154206528</c:v>
                </c:pt>
                <c:pt idx="3470">
                  <c:v>154270114</c:v>
                </c:pt>
                <c:pt idx="3471">
                  <c:v>154274501</c:v>
                </c:pt>
                <c:pt idx="3472">
                  <c:v>154341665</c:v>
                </c:pt>
                <c:pt idx="3473">
                  <c:v>154354893</c:v>
                </c:pt>
                <c:pt idx="3474">
                  <c:v>154374347</c:v>
                </c:pt>
                <c:pt idx="3475">
                  <c:v>154442138</c:v>
                </c:pt>
                <c:pt idx="3476">
                  <c:v>154532316</c:v>
                </c:pt>
                <c:pt idx="3477">
                  <c:v>154651891</c:v>
                </c:pt>
                <c:pt idx="3478">
                  <c:v>154656210</c:v>
                </c:pt>
                <c:pt idx="3479">
                  <c:v>154699749</c:v>
                </c:pt>
                <c:pt idx="3480">
                  <c:v>154758012</c:v>
                </c:pt>
                <c:pt idx="3481">
                  <c:v>154786479</c:v>
                </c:pt>
                <c:pt idx="3482">
                  <c:v>154830834</c:v>
                </c:pt>
                <c:pt idx="3483">
                  <c:v>154865539</c:v>
                </c:pt>
                <c:pt idx="3484">
                  <c:v>154937444</c:v>
                </c:pt>
                <c:pt idx="3485">
                  <c:v>154954956</c:v>
                </c:pt>
                <c:pt idx="3486">
                  <c:v>155026907</c:v>
                </c:pt>
                <c:pt idx="3487">
                  <c:v>155031689</c:v>
                </c:pt>
                <c:pt idx="3488">
                  <c:v>155055185</c:v>
                </c:pt>
                <c:pt idx="3489">
                  <c:v>155117036</c:v>
                </c:pt>
                <c:pt idx="3490">
                  <c:v>155157629</c:v>
                </c:pt>
                <c:pt idx="3491">
                  <c:v>155221130</c:v>
                </c:pt>
                <c:pt idx="3492">
                  <c:v>155232620</c:v>
                </c:pt>
                <c:pt idx="3493">
                  <c:v>155284045</c:v>
                </c:pt>
                <c:pt idx="3494">
                  <c:v>155300144</c:v>
                </c:pt>
                <c:pt idx="3495">
                  <c:v>155426632</c:v>
                </c:pt>
                <c:pt idx="3496">
                  <c:v>155448331</c:v>
                </c:pt>
                <c:pt idx="3497">
                  <c:v>155453759</c:v>
                </c:pt>
                <c:pt idx="3498">
                  <c:v>155613775</c:v>
                </c:pt>
                <c:pt idx="3499">
                  <c:v>155618331</c:v>
                </c:pt>
                <c:pt idx="3500">
                  <c:v>155667807</c:v>
                </c:pt>
                <c:pt idx="3501">
                  <c:v>155781986</c:v>
                </c:pt>
                <c:pt idx="3502">
                  <c:v>155784024</c:v>
                </c:pt>
                <c:pt idx="3503">
                  <c:v>155807142</c:v>
                </c:pt>
                <c:pt idx="3504">
                  <c:v>155824742</c:v>
                </c:pt>
                <c:pt idx="3505">
                  <c:v>155841866</c:v>
                </c:pt>
                <c:pt idx="3506">
                  <c:v>155985345</c:v>
                </c:pt>
                <c:pt idx="3507">
                  <c:v>156018614</c:v>
                </c:pt>
                <c:pt idx="3508">
                  <c:v>156127911</c:v>
                </c:pt>
                <c:pt idx="3509">
                  <c:v>156195954</c:v>
                </c:pt>
                <c:pt idx="3510">
                  <c:v>156277326</c:v>
                </c:pt>
                <c:pt idx="3511">
                  <c:v>156402740</c:v>
                </c:pt>
                <c:pt idx="3512">
                  <c:v>156433056</c:v>
                </c:pt>
                <c:pt idx="3513">
                  <c:v>156534809</c:v>
                </c:pt>
                <c:pt idx="3514">
                  <c:v>156579622</c:v>
                </c:pt>
                <c:pt idx="3515">
                  <c:v>156667563</c:v>
                </c:pt>
                <c:pt idx="3516">
                  <c:v>156691236</c:v>
                </c:pt>
                <c:pt idx="3517">
                  <c:v>156697393</c:v>
                </c:pt>
                <c:pt idx="3518">
                  <c:v>156716720</c:v>
                </c:pt>
                <c:pt idx="3519">
                  <c:v>156745829</c:v>
                </c:pt>
                <c:pt idx="3520">
                  <c:v>156766178</c:v>
                </c:pt>
                <c:pt idx="3521">
                  <c:v>156787096</c:v>
                </c:pt>
                <c:pt idx="3522">
                  <c:v>156879544</c:v>
                </c:pt>
                <c:pt idx="3523">
                  <c:v>156880051</c:v>
                </c:pt>
                <c:pt idx="3524">
                  <c:v>156973621</c:v>
                </c:pt>
                <c:pt idx="3525">
                  <c:v>157035193</c:v>
                </c:pt>
                <c:pt idx="3526">
                  <c:v>157096954</c:v>
                </c:pt>
                <c:pt idx="3527">
                  <c:v>157114973</c:v>
                </c:pt>
                <c:pt idx="3528">
                  <c:v>157186179</c:v>
                </c:pt>
                <c:pt idx="3529">
                  <c:v>157187007</c:v>
                </c:pt>
                <c:pt idx="3530">
                  <c:v>157249930</c:v>
                </c:pt>
                <c:pt idx="3531">
                  <c:v>157277514</c:v>
                </c:pt>
                <c:pt idx="3532">
                  <c:v>157279786</c:v>
                </c:pt>
                <c:pt idx="3533">
                  <c:v>157300579</c:v>
                </c:pt>
                <c:pt idx="3534">
                  <c:v>157321329</c:v>
                </c:pt>
                <c:pt idx="3535">
                  <c:v>157341734</c:v>
                </c:pt>
                <c:pt idx="3536">
                  <c:v>157378447</c:v>
                </c:pt>
                <c:pt idx="3537">
                  <c:v>157455909</c:v>
                </c:pt>
                <c:pt idx="3538">
                  <c:v>157502508</c:v>
                </c:pt>
                <c:pt idx="3539">
                  <c:v>157534626</c:v>
                </c:pt>
                <c:pt idx="3540">
                  <c:v>157588193</c:v>
                </c:pt>
                <c:pt idx="3541">
                  <c:v>157610615</c:v>
                </c:pt>
                <c:pt idx="3542">
                  <c:v>157630852</c:v>
                </c:pt>
                <c:pt idx="3543">
                  <c:v>157687061</c:v>
                </c:pt>
                <c:pt idx="3544">
                  <c:v>157735485</c:v>
                </c:pt>
                <c:pt idx="3545">
                  <c:v>157779393</c:v>
                </c:pt>
                <c:pt idx="3546">
                  <c:v>157805245</c:v>
                </c:pt>
                <c:pt idx="3547">
                  <c:v>157829620</c:v>
                </c:pt>
                <c:pt idx="3548">
                  <c:v>157870585</c:v>
                </c:pt>
                <c:pt idx="3549">
                  <c:v>157902980</c:v>
                </c:pt>
                <c:pt idx="3550">
                  <c:v>157969708</c:v>
                </c:pt>
                <c:pt idx="3551">
                  <c:v>157983237</c:v>
                </c:pt>
                <c:pt idx="3552">
                  <c:v>158003601</c:v>
                </c:pt>
                <c:pt idx="3553">
                  <c:v>158014013</c:v>
                </c:pt>
                <c:pt idx="3554">
                  <c:v>158044602</c:v>
                </c:pt>
                <c:pt idx="3555">
                  <c:v>158099199</c:v>
                </c:pt>
                <c:pt idx="3556">
                  <c:v>158158782</c:v>
                </c:pt>
                <c:pt idx="3557">
                  <c:v>158228324</c:v>
                </c:pt>
                <c:pt idx="3558">
                  <c:v>158236914</c:v>
                </c:pt>
                <c:pt idx="3559">
                  <c:v>158272055</c:v>
                </c:pt>
                <c:pt idx="3560">
                  <c:v>158276568</c:v>
                </c:pt>
                <c:pt idx="3561">
                  <c:v>158301825</c:v>
                </c:pt>
                <c:pt idx="3562">
                  <c:v>158309244</c:v>
                </c:pt>
                <c:pt idx="3563">
                  <c:v>158334420</c:v>
                </c:pt>
                <c:pt idx="3564">
                  <c:v>158354507</c:v>
                </c:pt>
                <c:pt idx="3565">
                  <c:v>158386455</c:v>
                </c:pt>
                <c:pt idx="3566">
                  <c:v>158526979</c:v>
                </c:pt>
                <c:pt idx="3567">
                  <c:v>158574578</c:v>
                </c:pt>
                <c:pt idx="3568">
                  <c:v>158617278</c:v>
                </c:pt>
                <c:pt idx="3569">
                  <c:v>158617286</c:v>
                </c:pt>
                <c:pt idx="3570">
                  <c:v>158759075</c:v>
                </c:pt>
                <c:pt idx="3571">
                  <c:v>158905436</c:v>
                </c:pt>
                <c:pt idx="3572">
                  <c:v>158954927</c:v>
                </c:pt>
                <c:pt idx="3573">
                  <c:v>158983084</c:v>
                </c:pt>
                <c:pt idx="3574">
                  <c:v>158984729</c:v>
                </c:pt>
                <c:pt idx="3575">
                  <c:v>159022460</c:v>
                </c:pt>
                <c:pt idx="3576">
                  <c:v>159040710</c:v>
                </c:pt>
                <c:pt idx="3577">
                  <c:v>159083518</c:v>
                </c:pt>
                <c:pt idx="3578">
                  <c:v>159096044</c:v>
                </c:pt>
                <c:pt idx="3579">
                  <c:v>159118089</c:v>
                </c:pt>
                <c:pt idx="3580">
                  <c:v>159199462</c:v>
                </c:pt>
                <c:pt idx="3581">
                  <c:v>159212754</c:v>
                </c:pt>
                <c:pt idx="3582">
                  <c:v>159296365</c:v>
                </c:pt>
                <c:pt idx="3583">
                  <c:v>159298453</c:v>
                </c:pt>
                <c:pt idx="3584">
                  <c:v>159321608</c:v>
                </c:pt>
                <c:pt idx="3585">
                  <c:v>159380383</c:v>
                </c:pt>
                <c:pt idx="3586">
                  <c:v>159566866</c:v>
                </c:pt>
                <c:pt idx="3587">
                  <c:v>159589108</c:v>
                </c:pt>
                <c:pt idx="3588">
                  <c:v>159593219</c:v>
                </c:pt>
                <c:pt idx="3589">
                  <c:v>159639504</c:v>
                </c:pt>
                <c:pt idx="3590">
                  <c:v>159750050</c:v>
                </c:pt>
                <c:pt idx="3591">
                  <c:v>159817108</c:v>
                </c:pt>
                <c:pt idx="3592">
                  <c:v>159878653</c:v>
                </c:pt>
                <c:pt idx="3593">
                  <c:v>159895790</c:v>
                </c:pt>
                <c:pt idx="3594">
                  <c:v>159989959</c:v>
                </c:pt>
                <c:pt idx="3595">
                  <c:v>159993263</c:v>
                </c:pt>
                <c:pt idx="3596">
                  <c:v>160014207</c:v>
                </c:pt>
                <c:pt idx="3597">
                  <c:v>160023280</c:v>
                </c:pt>
                <c:pt idx="3598">
                  <c:v>160063422</c:v>
                </c:pt>
                <c:pt idx="3599">
                  <c:v>160093718</c:v>
                </c:pt>
                <c:pt idx="3600">
                  <c:v>160175315</c:v>
                </c:pt>
                <c:pt idx="3601">
                  <c:v>160194584</c:v>
                </c:pt>
                <c:pt idx="3602">
                  <c:v>160321162</c:v>
                </c:pt>
                <c:pt idx="3603">
                  <c:v>160384830</c:v>
                </c:pt>
                <c:pt idx="3604">
                  <c:v>160519664</c:v>
                </c:pt>
                <c:pt idx="3605">
                  <c:v>160604126</c:v>
                </c:pt>
                <c:pt idx="3606">
                  <c:v>160681248</c:v>
                </c:pt>
                <c:pt idx="3607">
                  <c:v>160770414</c:v>
                </c:pt>
                <c:pt idx="3608">
                  <c:v>160821611</c:v>
                </c:pt>
                <c:pt idx="3609">
                  <c:v>160845872</c:v>
                </c:pt>
                <c:pt idx="3610">
                  <c:v>160939839</c:v>
                </c:pt>
                <c:pt idx="3611">
                  <c:v>160989458</c:v>
                </c:pt>
                <c:pt idx="3612">
                  <c:v>161001864</c:v>
                </c:pt>
                <c:pt idx="3613">
                  <c:v>161042101</c:v>
                </c:pt>
                <c:pt idx="3614">
                  <c:v>161062371</c:v>
                </c:pt>
                <c:pt idx="3615">
                  <c:v>161070068</c:v>
                </c:pt>
                <c:pt idx="3616">
                  <c:v>161111784</c:v>
                </c:pt>
                <c:pt idx="3617">
                  <c:v>161116312</c:v>
                </c:pt>
                <c:pt idx="3618">
                  <c:v>161166525</c:v>
                </c:pt>
                <c:pt idx="3619">
                  <c:v>161233621</c:v>
                </c:pt>
                <c:pt idx="3620">
                  <c:v>161262186</c:v>
                </c:pt>
                <c:pt idx="3621">
                  <c:v>161288354</c:v>
                </c:pt>
                <c:pt idx="3622">
                  <c:v>161358709</c:v>
                </c:pt>
                <c:pt idx="3623">
                  <c:v>161410404</c:v>
                </c:pt>
                <c:pt idx="3624">
                  <c:v>161473054</c:v>
                </c:pt>
                <c:pt idx="3625">
                  <c:v>161473879</c:v>
                </c:pt>
                <c:pt idx="3626">
                  <c:v>161487298</c:v>
                </c:pt>
                <c:pt idx="3627">
                  <c:v>161487850</c:v>
                </c:pt>
                <c:pt idx="3628">
                  <c:v>161620330</c:v>
                </c:pt>
                <c:pt idx="3629">
                  <c:v>161687429</c:v>
                </c:pt>
                <c:pt idx="3630">
                  <c:v>161693142</c:v>
                </c:pt>
                <c:pt idx="3631">
                  <c:v>161730636</c:v>
                </c:pt>
                <c:pt idx="3632">
                  <c:v>161771364</c:v>
                </c:pt>
                <c:pt idx="3633">
                  <c:v>161796260</c:v>
                </c:pt>
                <c:pt idx="3634">
                  <c:v>161875011</c:v>
                </c:pt>
                <c:pt idx="3635">
                  <c:v>161998636</c:v>
                </c:pt>
                <c:pt idx="3636">
                  <c:v>162052408</c:v>
                </c:pt>
                <c:pt idx="3637">
                  <c:v>162078106</c:v>
                </c:pt>
                <c:pt idx="3638">
                  <c:v>162123226</c:v>
                </c:pt>
                <c:pt idx="3639">
                  <c:v>162125367</c:v>
                </c:pt>
                <c:pt idx="3640">
                  <c:v>162175954</c:v>
                </c:pt>
                <c:pt idx="3641">
                  <c:v>162178330</c:v>
                </c:pt>
                <c:pt idx="3642">
                  <c:v>162232312</c:v>
                </c:pt>
                <c:pt idx="3643">
                  <c:v>162242560</c:v>
                </c:pt>
                <c:pt idx="3644">
                  <c:v>162276861</c:v>
                </c:pt>
                <c:pt idx="3645">
                  <c:v>162283363</c:v>
                </c:pt>
                <c:pt idx="3646">
                  <c:v>162291233</c:v>
                </c:pt>
                <c:pt idx="3647">
                  <c:v>162299384</c:v>
                </c:pt>
                <c:pt idx="3648">
                  <c:v>162322971</c:v>
                </c:pt>
                <c:pt idx="3649">
                  <c:v>162473158</c:v>
                </c:pt>
                <c:pt idx="3650">
                  <c:v>162477939</c:v>
                </c:pt>
                <c:pt idx="3651">
                  <c:v>162639379</c:v>
                </c:pt>
                <c:pt idx="3652">
                  <c:v>162723780</c:v>
                </c:pt>
                <c:pt idx="3653">
                  <c:v>162740370</c:v>
                </c:pt>
                <c:pt idx="3654">
                  <c:v>162807825</c:v>
                </c:pt>
                <c:pt idx="3655">
                  <c:v>162824262</c:v>
                </c:pt>
                <c:pt idx="3656">
                  <c:v>162885005</c:v>
                </c:pt>
                <c:pt idx="3657">
                  <c:v>162907186</c:v>
                </c:pt>
                <c:pt idx="3658">
                  <c:v>162934790</c:v>
                </c:pt>
                <c:pt idx="3659">
                  <c:v>162984779</c:v>
                </c:pt>
                <c:pt idx="3660">
                  <c:v>162994375</c:v>
                </c:pt>
                <c:pt idx="3661">
                  <c:v>163024003</c:v>
                </c:pt>
                <c:pt idx="3662">
                  <c:v>163076857</c:v>
                </c:pt>
                <c:pt idx="3663">
                  <c:v>163095331</c:v>
                </c:pt>
                <c:pt idx="3664">
                  <c:v>163187393</c:v>
                </c:pt>
                <c:pt idx="3665">
                  <c:v>163196638</c:v>
                </c:pt>
                <c:pt idx="3666">
                  <c:v>163211236</c:v>
                </c:pt>
                <c:pt idx="3667">
                  <c:v>163305594</c:v>
                </c:pt>
                <c:pt idx="3668">
                  <c:v>163325832</c:v>
                </c:pt>
                <c:pt idx="3669">
                  <c:v>163385762</c:v>
                </c:pt>
                <c:pt idx="3670">
                  <c:v>163390342</c:v>
                </c:pt>
                <c:pt idx="3671">
                  <c:v>163416407</c:v>
                </c:pt>
                <c:pt idx="3672">
                  <c:v>163491692</c:v>
                </c:pt>
                <c:pt idx="3673">
                  <c:v>163499401</c:v>
                </c:pt>
                <c:pt idx="3674">
                  <c:v>163555850</c:v>
                </c:pt>
                <c:pt idx="3675">
                  <c:v>163556777</c:v>
                </c:pt>
                <c:pt idx="3676">
                  <c:v>163600412</c:v>
                </c:pt>
                <c:pt idx="3677">
                  <c:v>163730321</c:v>
                </c:pt>
                <c:pt idx="3678">
                  <c:v>163741165</c:v>
                </c:pt>
                <c:pt idx="3679">
                  <c:v>163780194</c:v>
                </c:pt>
                <c:pt idx="3680">
                  <c:v>163820355</c:v>
                </c:pt>
                <c:pt idx="3681">
                  <c:v>163842983</c:v>
                </c:pt>
                <c:pt idx="3682">
                  <c:v>163910149</c:v>
                </c:pt>
                <c:pt idx="3683">
                  <c:v>163958036</c:v>
                </c:pt>
                <c:pt idx="3684">
                  <c:v>164007777</c:v>
                </c:pt>
                <c:pt idx="3685">
                  <c:v>164126103</c:v>
                </c:pt>
                <c:pt idx="3686">
                  <c:v>164160804</c:v>
                </c:pt>
                <c:pt idx="3687">
                  <c:v>164167260</c:v>
                </c:pt>
                <c:pt idx="3688">
                  <c:v>164237135</c:v>
                </c:pt>
                <c:pt idx="3689">
                  <c:v>164342185</c:v>
                </c:pt>
                <c:pt idx="3690">
                  <c:v>164350148</c:v>
                </c:pt>
                <c:pt idx="3691">
                  <c:v>164368827</c:v>
                </c:pt>
                <c:pt idx="3692">
                  <c:v>164382841</c:v>
                </c:pt>
                <c:pt idx="3693">
                  <c:v>164450785</c:v>
                </c:pt>
                <c:pt idx="3694">
                  <c:v>164450884</c:v>
                </c:pt>
                <c:pt idx="3695">
                  <c:v>164499152</c:v>
                </c:pt>
                <c:pt idx="3696">
                  <c:v>164512175</c:v>
                </c:pt>
                <c:pt idx="3697">
                  <c:v>164561873</c:v>
                </c:pt>
                <c:pt idx="3698">
                  <c:v>164565755</c:v>
                </c:pt>
                <c:pt idx="3699">
                  <c:v>164584981</c:v>
                </c:pt>
                <c:pt idx="3700">
                  <c:v>164587415</c:v>
                </c:pt>
                <c:pt idx="3701">
                  <c:v>164609237</c:v>
                </c:pt>
                <c:pt idx="3702">
                  <c:v>164612927</c:v>
                </c:pt>
                <c:pt idx="3703">
                  <c:v>164629263</c:v>
                </c:pt>
                <c:pt idx="3704">
                  <c:v>164657245</c:v>
                </c:pt>
                <c:pt idx="3705">
                  <c:v>164671132</c:v>
                </c:pt>
                <c:pt idx="3706">
                  <c:v>164701280</c:v>
                </c:pt>
                <c:pt idx="3707">
                  <c:v>164717380</c:v>
                </c:pt>
                <c:pt idx="3708">
                  <c:v>164731527</c:v>
                </c:pt>
                <c:pt idx="3709">
                  <c:v>164871459</c:v>
                </c:pt>
                <c:pt idx="3710">
                  <c:v>164961367</c:v>
                </c:pt>
                <c:pt idx="3711">
                  <c:v>164973023</c:v>
                </c:pt>
                <c:pt idx="3712">
                  <c:v>165151918</c:v>
                </c:pt>
                <c:pt idx="3713">
                  <c:v>165179528</c:v>
                </c:pt>
                <c:pt idx="3714">
                  <c:v>165246500</c:v>
                </c:pt>
                <c:pt idx="3715">
                  <c:v>165263498</c:v>
                </c:pt>
                <c:pt idx="3716">
                  <c:v>165328671</c:v>
                </c:pt>
                <c:pt idx="3717">
                  <c:v>165339287</c:v>
                </c:pt>
                <c:pt idx="3718">
                  <c:v>165353929</c:v>
                </c:pt>
                <c:pt idx="3719">
                  <c:v>165464804</c:v>
                </c:pt>
                <c:pt idx="3720">
                  <c:v>165522068</c:v>
                </c:pt>
                <c:pt idx="3721">
                  <c:v>165564490</c:v>
                </c:pt>
                <c:pt idx="3722">
                  <c:v>165584245</c:v>
                </c:pt>
                <c:pt idx="3723">
                  <c:v>165585060</c:v>
                </c:pt>
                <c:pt idx="3724">
                  <c:v>165631940</c:v>
                </c:pt>
                <c:pt idx="3725">
                  <c:v>165633799</c:v>
                </c:pt>
                <c:pt idx="3726">
                  <c:v>165677496</c:v>
                </c:pt>
                <c:pt idx="3727">
                  <c:v>165702449</c:v>
                </c:pt>
                <c:pt idx="3728">
                  <c:v>165911658</c:v>
                </c:pt>
                <c:pt idx="3729">
                  <c:v>165968396</c:v>
                </c:pt>
                <c:pt idx="3730">
                  <c:v>166003619</c:v>
                </c:pt>
                <c:pt idx="3731">
                  <c:v>166009624</c:v>
                </c:pt>
                <c:pt idx="3732">
                  <c:v>166024231</c:v>
                </c:pt>
                <c:pt idx="3733">
                  <c:v>166025786</c:v>
                </c:pt>
                <c:pt idx="3734">
                  <c:v>166030002</c:v>
                </c:pt>
                <c:pt idx="3735">
                  <c:v>166135536</c:v>
                </c:pt>
                <c:pt idx="3736">
                  <c:v>166178796</c:v>
                </c:pt>
                <c:pt idx="3737">
                  <c:v>166192895</c:v>
                </c:pt>
                <c:pt idx="3738">
                  <c:v>166226943</c:v>
                </c:pt>
                <c:pt idx="3739">
                  <c:v>166377001</c:v>
                </c:pt>
                <c:pt idx="3740">
                  <c:v>166423458</c:v>
                </c:pt>
                <c:pt idx="3741">
                  <c:v>166542362</c:v>
                </c:pt>
                <c:pt idx="3742">
                  <c:v>166570757</c:v>
                </c:pt>
                <c:pt idx="3743">
                  <c:v>166574542</c:v>
                </c:pt>
                <c:pt idx="3744">
                  <c:v>166616198</c:v>
                </c:pt>
                <c:pt idx="3745">
                  <c:v>166690557</c:v>
                </c:pt>
                <c:pt idx="3746">
                  <c:v>166707604</c:v>
                </c:pt>
                <c:pt idx="3747">
                  <c:v>166754942</c:v>
                </c:pt>
                <c:pt idx="3748">
                  <c:v>166763702</c:v>
                </c:pt>
                <c:pt idx="3749">
                  <c:v>166787914</c:v>
                </c:pt>
                <c:pt idx="3750">
                  <c:v>166955586</c:v>
                </c:pt>
                <c:pt idx="3751">
                  <c:v>166959625</c:v>
                </c:pt>
                <c:pt idx="3752">
                  <c:v>166990147</c:v>
                </c:pt>
                <c:pt idx="3753">
                  <c:v>167031394</c:v>
                </c:pt>
                <c:pt idx="3754">
                  <c:v>167073928</c:v>
                </c:pt>
                <c:pt idx="3755">
                  <c:v>167131615</c:v>
                </c:pt>
                <c:pt idx="3756">
                  <c:v>167164379</c:v>
                </c:pt>
                <c:pt idx="3757">
                  <c:v>167167993</c:v>
                </c:pt>
                <c:pt idx="3758">
                  <c:v>167397066</c:v>
                </c:pt>
                <c:pt idx="3759">
                  <c:v>167531085</c:v>
                </c:pt>
                <c:pt idx="3760">
                  <c:v>167548953</c:v>
                </c:pt>
                <c:pt idx="3761">
                  <c:v>167565407</c:v>
                </c:pt>
                <c:pt idx="3762">
                  <c:v>167618928</c:v>
                </c:pt>
                <c:pt idx="3763">
                  <c:v>167631516</c:v>
                </c:pt>
                <c:pt idx="3764">
                  <c:v>167667825</c:v>
                </c:pt>
                <c:pt idx="3765">
                  <c:v>167740529</c:v>
                </c:pt>
                <c:pt idx="3766">
                  <c:v>167760926</c:v>
                </c:pt>
                <c:pt idx="3767">
                  <c:v>167762054</c:v>
                </c:pt>
                <c:pt idx="3768">
                  <c:v>167763017</c:v>
                </c:pt>
                <c:pt idx="3769">
                  <c:v>167786717</c:v>
                </c:pt>
                <c:pt idx="3770">
                  <c:v>167889100</c:v>
                </c:pt>
                <c:pt idx="3771">
                  <c:v>167908911</c:v>
                </c:pt>
                <c:pt idx="3772">
                  <c:v>167942823</c:v>
                </c:pt>
                <c:pt idx="3773">
                  <c:v>168032789</c:v>
                </c:pt>
                <c:pt idx="3774">
                  <c:v>168139185</c:v>
                </c:pt>
                <c:pt idx="3775">
                  <c:v>168185290</c:v>
                </c:pt>
                <c:pt idx="3776">
                  <c:v>168189329</c:v>
                </c:pt>
                <c:pt idx="3777">
                  <c:v>168342303</c:v>
                </c:pt>
                <c:pt idx="3778">
                  <c:v>168386577</c:v>
                </c:pt>
                <c:pt idx="3779">
                  <c:v>168397868</c:v>
                </c:pt>
                <c:pt idx="3780">
                  <c:v>168408402</c:v>
                </c:pt>
                <c:pt idx="3781">
                  <c:v>168417970</c:v>
                </c:pt>
                <c:pt idx="3782">
                  <c:v>168428650</c:v>
                </c:pt>
                <c:pt idx="3783">
                  <c:v>168562292</c:v>
                </c:pt>
                <c:pt idx="3784">
                  <c:v>168576593</c:v>
                </c:pt>
                <c:pt idx="3785">
                  <c:v>168579106</c:v>
                </c:pt>
                <c:pt idx="3786">
                  <c:v>168627795</c:v>
                </c:pt>
                <c:pt idx="3787">
                  <c:v>168669568</c:v>
                </c:pt>
                <c:pt idx="3788">
                  <c:v>168717927</c:v>
                </c:pt>
                <c:pt idx="3789">
                  <c:v>168805020</c:v>
                </c:pt>
                <c:pt idx="3790">
                  <c:v>168848369</c:v>
                </c:pt>
                <c:pt idx="3791">
                  <c:v>168887585</c:v>
                </c:pt>
                <c:pt idx="3792">
                  <c:v>168930446</c:v>
                </c:pt>
                <c:pt idx="3793">
                  <c:v>169037407</c:v>
                </c:pt>
                <c:pt idx="3794">
                  <c:v>169074104</c:v>
                </c:pt>
                <c:pt idx="3795">
                  <c:v>169087770</c:v>
                </c:pt>
                <c:pt idx="3796">
                  <c:v>169101549</c:v>
                </c:pt>
                <c:pt idx="3797">
                  <c:v>169105203</c:v>
                </c:pt>
                <c:pt idx="3798">
                  <c:v>169133494</c:v>
                </c:pt>
                <c:pt idx="3799">
                  <c:v>169188334</c:v>
                </c:pt>
                <c:pt idx="3800">
                  <c:v>169218087</c:v>
                </c:pt>
                <c:pt idx="3801">
                  <c:v>169324197</c:v>
                </c:pt>
                <c:pt idx="3802">
                  <c:v>169383689</c:v>
                </c:pt>
                <c:pt idx="3803">
                  <c:v>169422782</c:v>
                </c:pt>
                <c:pt idx="3804">
                  <c:v>169423802</c:v>
                </c:pt>
                <c:pt idx="3805">
                  <c:v>169424668</c:v>
                </c:pt>
                <c:pt idx="3806">
                  <c:v>169441391</c:v>
                </c:pt>
                <c:pt idx="3807">
                  <c:v>169493393</c:v>
                </c:pt>
                <c:pt idx="3808">
                  <c:v>169528214</c:v>
                </c:pt>
                <c:pt idx="3809">
                  <c:v>169597875</c:v>
                </c:pt>
                <c:pt idx="3810">
                  <c:v>169652709</c:v>
                </c:pt>
                <c:pt idx="3811">
                  <c:v>169703086</c:v>
                </c:pt>
                <c:pt idx="3812">
                  <c:v>169720358</c:v>
                </c:pt>
                <c:pt idx="3813">
                  <c:v>169729003</c:v>
                </c:pt>
                <c:pt idx="3814">
                  <c:v>169733578</c:v>
                </c:pt>
                <c:pt idx="3815">
                  <c:v>169756855</c:v>
                </c:pt>
                <c:pt idx="3816">
                  <c:v>169935104</c:v>
                </c:pt>
                <c:pt idx="3817">
                  <c:v>169980489</c:v>
                </c:pt>
                <c:pt idx="3818">
                  <c:v>169996229</c:v>
                </c:pt>
                <c:pt idx="3819">
                  <c:v>170006972</c:v>
                </c:pt>
                <c:pt idx="3820">
                  <c:v>170021935</c:v>
                </c:pt>
                <c:pt idx="3821">
                  <c:v>170041404</c:v>
                </c:pt>
                <c:pt idx="3822">
                  <c:v>170070501</c:v>
                </c:pt>
                <c:pt idx="3823">
                  <c:v>170101361</c:v>
                </c:pt>
                <c:pt idx="3824">
                  <c:v>170160383</c:v>
                </c:pt>
                <c:pt idx="3825">
                  <c:v>170175597</c:v>
                </c:pt>
                <c:pt idx="3826">
                  <c:v>170244896</c:v>
                </c:pt>
                <c:pt idx="3827">
                  <c:v>170323410</c:v>
                </c:pt>
                <c:pt idx="3828">
                  <c:v>170424560</c:v>
                </c:pt>
                <c:pt idx="3829">
                  <c:v>170461188</c:v>
                </c:pt>
                <c:pt idx="3830">
                  <c:v>170472995</c:v>
                </c:pt>
                <c:pt idx="3831">
                  <c:v>170674468</c:v>
                </c:pt>
                <c:pt idx="3832">
                  <c:v>170699924</c:v>
                </c:pt>
                <c:pt idx="3833">
                  <c:v>170856668</c:v>
                </c:pt>
                <c:pt idx="3834">
                  <c:v>170911764</c:v>
                </c:pt>
                <c:pt idx="3835">
                  <c:v>170938746</c:v>
                </c:pt>
                <c:pt idx="3836">
                  <c:v>170966134</c:v>
                </c:pt>
                <c:pt idx="3837">
                  <c:v>171044797</c:v>
                </c:pt>
                <c:pt idx="3838">
                  <c:v>171069019</c:v>
                </c:pt>
                <c:pt idx="3839">
                  <c:v>171076698</c:v>
                </c:pt>
                <c:pt idx="3840">
                  <c:v>171094884</c:v>
                </c:pt>
                <c:pt idx="3841">
                  <c:v>171125744</c:v>
                </c:pt>
                <c:pt idx="3842">
                  <c:v>171128390</c:v>
                </c:pt>
                <c:pt idx="3843">
                  <c:v>171142939</c:v>
                </c:pt>
                <c:pt idx="3844">
                  <c:v>171146084</c:v>
                </c:pt>
                <c:pt idx="3845">
                  <c:v>171154390</c:v>
                </c:pt>
                <c:pt idx="3846">
                  <c:v>171175276</c:v>
                </c:pt>
                <c:pt idx="3847">
                  <c:v>171386634</c:v>
                </c:pt>
                <c:pt idx="3848">
                  <c:v>171396381</c:v>
                </c:pt>
                <c:pt idx="3849">
                  <c:v>171423222</c:v>
                </c:pt>
                <c:pt idx="3850">
                  <c:v>171423236</c:v>
                </c:pt>
                <c:pt idx="3851">
                  <c:v>171472902</c:v>
                </c:pt>
                <c:pt idx="3852">
                  <c:v>171480967</c:v>
                </c:pt>
                <c:pt idx="3853">
                  <c:v>171486535</c:v>
                </c:pt>
                <c:pt idx="3854">
                  <c:v>171551863</c:v>
                </c:pt>
                <c:pt idx="3855">
                  <c:v>171553705</c:v>
                </c:pt>
                <c:pt idx="3856">
                  <c:v>171605751</c:v>
                </c:pt>
                <c:pt idx="3857">
                  <c:v>171629010</c:v>
                </c:pt>
                <c:pt idx="3858">
                  <c:v>171639508</c:v>
                </c:pt>
                <c:pt idx="3859">
                  <c:v>171660355</c:v>
                </c:pt>
                <c:pt idx="3860">
                  <c:v>171693495</c:v>
                </c:pt>
                <c:pt idx="3861">
                  <c:v>171695177</c:v>
                </c:pt>
                <c:pt idx="3862">
                  <c:v>171744499</c:v>
                </c:pt>
                <c:pt idx="3863">
                  <c:v>171754722</c:v>
                </c:pt>
                <c:pt idx="3864">
                  <c:v>171772966</c:v>
                </c:pt>
                <c:pt idx="3865">
                  <c:v>171828470</c:v>
                </c:pt>
                <c:pt idx="3866">
                  <c:v>171870220</c:v>
                </c:pt>
                <c:pt idx="3867">
                  <c:v>171875549</c:v>
                </c:pt>
                <c:pt idx="3868">
                  <c:v>171881805</c:v>
                </c:pt>
                <c:pt idx="3869">
                  <c:v>171974818</c:v>
                </c:pt>
                <c:pt idx="3870">
                  <c:v>172002935</c:v>
                </c:pt>
                <c:pt idx="3871">
                  <c:v>172021192</c:v>
                </c:pt>
                <c:pt idx="3872">
                  <c:v>172232335</c:v>
                </c:pt>
                <c:pt idx="3873">
                  <c:v>172292157</c:v>
                </c:pt>
                <c:pt idx="3874">
                  <c:v>172347565</c:v>
                </c:pt>
                <c:pt idx="3875">
                  <c:v>172349518</c:v>
                </c:pt>
                <c:pt idx="3876">
                  <c:v>172453565</c:v>
                </c:pt>
                <c:pt idx="3877">
                  <c:v>172475210</c:v>
                </c:pt>
                <c:pt idx="3878">
                  <c:v>172505883</c:v>
                </c:pt>
                <c:pt idx="3879">
                  <c:v>172507398</c:v>
                </c:pt>
                <c:pt idx="3880">
                  <c:v>172508390</c:v>
                </c:pt>
                <c:pt idx="3881">
                  <c:v>172582249</c:v>
                </c:pt>
                <c:pt idx="3882">
                  <c:v>172596743</c:v>
                </c:pt>
                <c:pt idx="3883">
                  <c:v>172650601</c:v>
                </c:pt>
                <c:pt idx="3884">
                  <c:v>172778133</c:v>
                </c:pt>
                <c:pt idx="3885">
                  <c:v>172840094</c:v>
                </c:pt>
                <c:pt idx="3886">
                  <c:v>172916914</c:v>
                </c:pt>
                <c:pt idx="3887">
                  <c:v>172990590</c:v>
                </c:pt>
                <c:pt idx="3888">
                  <c:v>173022102</c:v>
                </c:pt>
                <c:pt idx="3889">
                  <c:v>173040273</c:v>
                </c:pt>
                <c:pt idx="3890">
                  <c:v>173095762</c:v>
                </c:pt>
                <c:pt idx="3891">
                  <c:v>173208700</c:v>
                </c:pt>
                <c:pt idx="3892">
                  <c:v>173224795</c:v>
                </c:pt>
                <c:pt idx="3893">
                  <c:v>173231633</c:v>
                </c:pt>
                <c:pt idx="3894">
                  <c:v>173271191</c:v>
                </c:pt>
                <c:pt idx="3895">
                  <c:v>173305319</c:v>
                </c:pt>
                <c:pt idx="3896">
                  <c:v>173382176</c:v>
                </c:pt>
                <c:pt idx="3897">
                  <c:v>173404185</c:v>
                </c:pt>
                <c:pt idx="3898">
                  <c:v>173438110</c:v>
                </c:pt>
                <c:pt idx="3899">
                  <c:v>173499806</c:v>
                </c:pt>
                <c:pt idx="3900">
                  <c:v>173545333</c:v>
                </c:pt>
                <c:pt idx="3901">
                  <c:v>173553797</c:v>
                </c:pt>
                <c:pt idx="3902">
                  <c:v>173692495</c:v>
                </c:pt>
                <c:pt idx="3903">
                  <c:v>173801382</c:v>
                </c:pt>
                <c:pt idx="3904">
                  <c:v>173837465</c:v>
                </c:pt>
                <c:pt idx="3905">
                  <c:v>173977974</c:v>
                </c:pt>
                <c:pt idx="3906">
                  <c:v>174031937</c:v>
                </c:pt>
                <c:pt idx="3907">
                  <c:v>174170188</c:v>
                </c:pt>
                <c:pt idx="3908">
                  <c:v>174200085</c:v>
                </c:pt>
                <c:pt idx="3909">
                  <c:v>174222291</c:v>
                </c:pt>
                <c:pt idx="3910">
                  <c:v>174245269</c:v>
                </c:pt>
                <c:pt idx="3911">
                  <c:v>174428172</c:v>
                </c:pt>
                <c:pt idx="3912">
                  <c:v>174433592</c:v>
                </c:pt>
                <c:pt idx="3913">
                  <c:v>174448989</c:v>
                </c:pt>
                <c:pt idx="3914">
                  <c:v>174453794</c:v>
                </c:pt>
                <c:pt idx="3915">
                  <c:v>174570127</c:v>
                </c:pt>
                <c:pt idx="3916">
                  <c:v>174617231</c:v>
                </c:pt>
                <c:pt idx="3917">
                  <c:v>174631575</c:v>
                </c:pt>
                <c:pt idx="3918">
                  <c:v>174668646</c:v>
                </c:pt>
                <c:pt idx="3919">
                  <c:v>174734614</c:v>
                </c:pt>
                <c:pt idx="3920">
                  <c:v>174749235</c:v>
                </c:pt>
                <c:pt idx="3921">
                  <c:v>174762305</c:v>
                </c:pt>
                <c:pt idx="3922">
                  <c:v>174857525</c:v>
                </c:pt>
                <c:pt idx="3923">
                  <c:v>174877540</c:v>
                </c:pt>
                <c:pt idx="3924">
                  <c:v>174878995</c:v>
                </c:pt>
                <c:pt idx="3925">
                  <c:v>174879487</c:v>
                </c:pt>
                <c:pt idx="3926">
                  <c:v>174925688</c:v>
                </c:pt>
                <c:pt idx="3927">
                  <c:v>174935117</c:v>
                </c:pt>
                <c:pt idx="3928">
                  <c:v>174945244</c:v>
                </c:pt>
                <c:pt idx="3929">
                  <c:v>174949576</c:v>
                </c:pt>
                <c:pt idx="3930">
                  <c:v>175011621</c:v>
                </c:pt>
                <c:pt idx="3931">
                  <c:v>175012016</c:v>
                </c:pt>
                <c:pt idx="3932">
                  <c:v>175092282</c:v>
                </c:pt>
                <c:pt idx="3933">
                  <c:v>175112598</c:v>
                </c:pt>
                <c:pt idx="3934">
                  <c:v>175126397</c:v>
                </c:pt>
                <c:pt idx="3935">
                  <c:v>175207476</c:v>
                </c:pt>
                <c:pt idx="3936">
                  <c:v>175224191</c:v>
                </c:pt>
                <c:pt idx="3937">
                  <c:v>175254757</c:v>
                </c:pt>
                <c:pt idx="3938">
                  <c:v>175257519</c:v>
                </c:pt>
                <c:pt idx="3939">
                  <c:v>175294099</c:v>
                </c:pt>
                <c:pt idx="3940">
                  <c:v>175407901</c:v>
                </c:pt>
                <c:pt idx="3941">
                  <c:v>175427101</c:v>
                </c:pt>
                <c:pt idx="3942">
                  <c:v>175439066</c:v>
                </c:pt>
                <c:pt idx="3943">
                  <c:v>175619128</c:v>
                </c:pt>
                <c:pt idx="3944">
                  <c:v>175651435</c:v>
                </c:pt>
                <c:pt idx="3945">
                  <c:v>175700419</c:v>
                </c:pt>
                <c:pt idx="3946">
                  <c:v>175794078</c:v>
                </c:pt>
                <c:pt idx="3947">
                  <c:v>175833759</c:v>
                </c:pt>
                <c:pt idx="3948">
                  <c:v>175869716</c:v>
                </c:pt>
                <c:pt idx="3949">
                  <c:v>175985535</c:v>
                </c:pt>
                <c:pt idx="3950">
                  <c:v>176000970</c:v>
                </c:pt>
                <c:pt idx="3951">
                  <c:v>176008361</c:v>
                </c:pt>
                <c:pt idx="3952">
                  <c:v>176046037</c:v>
                </c:pt>
                <c:pt idx="3953">
                  <c:v>176055650</c:v>
                </c:pt>
                <c:pt idx="3954">
                  <c:v>176090071</c:v>
                </c:pt>
                <c:pt idx="3955">
                  <c:v>176124713</c:v>
                </c:pt>
                <c:pt idx="3956">
                  <c:v>176201048</c:v>
                </c:pt>
                <c:pt idx="3957">
                  <c:v>176312620</c:v>
                </c:pt>
                <c:pt idx="3958">
                  <c:v>176348653</c:v>
                </c:pt>
                <c:pt idx="3959">
                  <c:v>176409326</c:v>
                </c:pt>
                <c:pt idx="3960">
                  <c:v>176415396</c:v>
                </c:pt>
                <c:pt idx="3961">
                  <c:v>176572154</c:v>
                </c:pt>
                <c:pt idx="3962">
                  <c:v>176583081</c:v>
                </c:pt>
                <c:pt idx="3963">
                  <c:v>176588430</c:v>
                </c:pt>
                <c:pt idx="3964">
                  <c:v>176694457</c:v>
                </c:pt>
                <c:pt idx="3965">
                  <c:v>176800733</c:v>
                </c:pt>
                <c:pt idx="3966">
                  <c:v>176840227</c:v>
                </c:pt>
                <c:pt idx="3967">
                  <c:v>176843287</c:v>
                </c:pt>
                <c:pt idx="3968">
                  <c:v>176953458</c:v>
                </c:pt>
                <c:pt idx="3969">
                  <c:v>176956411</c:v>
                </c:pt>
                <c:pt idx="3970">
                  <c:v>176997574</c:v>
                </c:pt>
                <c:pt idx="3971">
                  <c:v>177037114</c:v>
                </c:pt>
                <c:pt idx="3972">
                  <c:v>177115932</c:v>
                </c:pt>
                <c:pt idx="3973">
                  <c:v>177120040</c:v>
                </c:pt>
                <c:pt idx="3974">
                  <c:v>177168149</c:v>
                </c:pt>
                <c:pt idx="3975">
                  <c:v>177225916</c:v>
                </c:pt>
                <c:pt idx="3976">
                  <c:v>177469874</c:v>
                </c:pt>
                <c:pt idx="3977">
                  <c:v>177547834</c:v>
                </c:pt>
                <c:pt idx="3978">
                  <c:v>177573720</c:v>
                </c:pt>
                <c:pt idx="3979">
                  <c:v>177680229</c:v>
                </c:pt>
                <c:pt idx="3980">
                  <c:v>177722669</c:v>
                </c:pt>
                <c:pt idx="3981">
                  <c:v>177813535</c:v>
                </c:pt>
                <c:pt idx="3982">
                  <c:v>177841472</c:v>
                </c:pt>
                <c:pt idx="3983">
                  <c:v>177896005</c:v>
                </c:pt>
                <c:pt idx="3984">
                  <c:v>177915662</c:v>
                </c:pt>
                <c:pt idx="3985">
                  <c:v>177951766</c:v>
                </c:pt>
                <c:pt idx="3986">
                  <c:v>177996386</c:v>
                </c:pt>
                <c:pt idx="3987">
                  <c:v>178167366</c:v>
                </c:pt>
                <c:pt idx="3988">
                  <c:v>178175166</c:v>
                </c:pt>
                <c:pt idx="3989">
                  <c:v>178186136</c:v>
                </c:pt>
                <c:pt idx="3990">
                  <c:v>178213838</c:v>
                </c:pt>
                <c:pt idx="3991">
                  <c:v>178232813</c:v>
                </c:pt>
                <c:pt idx="3992">
                  <c:v>178233592</c:v>
                </c:pt>
                <c:pt idx="3993">
                  <c:v>178261160</c:v>
                </c:pt>
                <c:pt idx="3994">
                  <c:v>178284415</c:v>
                </c:pt>
                <c:pt idx="3995">
                  <c:v>178306997</c:v>
                </c:pt>
                <c:pt idx="3996">
                  <c:v>178498202</c:v>
                </c:pt>
                <c:pt idx="3997">
                  <c:v>178505335</c:v>
                </c:pt>
                <c:pt idx="3998">
                  <c:v>178582937</c:v>
                </c:pt>
                <c:pt idx="3999">
                  <c:v>178615651</c:v>
                </c:pt>
                <c:pt idx="4000">
                  <c:v>178624557</c:v>
                </c:pt>
                <c:pt idx="4001">
                  <c:v>178649995</c:v>
                </c:pt>
                <c:pt idx="4002">
                  <c:v>178653533</c:v>
                </c:pt>
                <c:pt idx="4003">
                  <c:v>178676965</c:v>
                </c:pt>
                <c:pt idx="4004">
                  <c:v>178859437</c:v>
                </c:pt>
                <c:pt idx="4005">
                  <c:v>178888588</c:v>
                </c:pt>
                <c:pt idx="4006">
                  <c:v>178941268</c:v>
                </c:pt>
                <c:pt idx="4007">
                  <c:v>178988119</c:v>
                </c:pt>
                <c:pt idx="4008">
                  <c:v>179019722</c:v>
                </c:pt>
                <c:pt idx="4009">
                  <c:v>179059261</c:v>
                </c:pt>
                <c:pt idx="4010">
                  <c:v>179107368</c:v>
                </c:pt>
                <c:pt idx="4011">
                  <c:v>179109360</c:v>
                </c:pt>
                <c:pt idx="4012">
                  <c:v>179176446</c:v>
                </c:pt>
                <c:pt idx="4013">
                  <c:v>179198939</c:v>
                </c:pt>
                <c:pt idx="4014">
                  <c:v>179234489</c:v>
                </c:pt>
                <c:pt idx="4015">
                  <c:v>179274608</c:v>
                </c:pt>
                <c:pt idx="4016">
                  <c:v>179331900</c:v>
                </c:pt>
                <c:pt idx="4017">
                  <c:v>179377482</c:v>
                </c:pt>
                <c:pt idx="4018">
                  <c:v>179402627</c:v>
                </c:pt>
                <c:pt idx="4019">
                  <c:v>179416044</c:v>
                </c:pt>
                <c:pt idx="4020">
                  <c:v>179468199</c:v>
                </c:pt>
                <c:pt idx="4021">
                  <c:v>179508646</c:v>
                </c:pt>
                <c:pt idx="4022">
                  <c:v>179520927</c:v>
                </c:pt>
                <c:pt idx="4023">
                  <c:v>179534793</c:v>
                </c:pt>
                <c:pt idx="4024">
                  <c:v>179583777</c:v>
                </c:pt>
                <c:pt idx="4025">
                  <c:v>179672316</c:v>
                </c:pt>
                <c:pt idx="4026">
                  <c:v>179708516</c:v>
                </c:pt>
                <c:pt idx="4027">
                  <c:v>179734216</c:v>
                </c:pt>
                <c:pt idx="4028">
                  <c:v>179801327</c:v>
                </c:pt>
                <c:pt idx="4029">
                  <c:v>179822945</c:v>
                </c:pt>
                <c:pt idx="4030">
                  <c:v>179858753</c:v>
                </c:pt>
                <c:pt idx="4031">
                  <c:v>179861189</c:v>
                </c:pt>
                <c:pt idx="4032">
                  <c:v>179876094</c:v>
                </c:pt>
                <c:pt idx="4033">
                  <c:v>180037427</c:v>
                </c:pt>
                <c:pt idx="4034">
                  <c:v>180064126</c:v>
                </c:pt>
                <c:pt idx="4035">
                  <c:v>180090647</c:v>
                </c:pt>
                <c:pt idx="4036">
                  <c:v>180096121</c:v>
                </c:pt>
                <c:pt idx="4037">
                  <c:v>180117851</c:v>
                </c:pt>
                <c:pt idx="4038">
                  <c:v>180124499</c:v>
                </c:pt>
                <c:pt idx="4039">
                  <c:v>180189294</c:v>
                </c:pt>
                <c:pt idx="4040">
                  <c:v>180201529</c:v>
                </c:pt>
                <c:pt idx="4041">
                  <c:v>180205680</c:v>
                </c:pt>
                <c:pt idx="4042">
                  <c:v>180212246</c:v>
                </c:pt>
                <c:pt idx="4043">
                  <c:v>180246148</c:v>
                </c:pt>
                <c:pt idx="4044">
                  <c:v>180251973</c:v>
                </c:pt>
                <c:pt idx="4045">
                  <c:v>180276365</c:v>
                </c:pt>
                <c:pt idx="4046">
                  <c:v>180284706</c:v>
                </c:pt>
                <c:pt idx="4047">
                  <c:v>180300492</c:v>
                </c:pt>
                <c:pt idx="4048">
                  <c:v>180349651</c:v>
                </c:pt>
                <c:pt idx="4049">
                  <c:v>180384787</c:v>
                </c:pt>
                <c:pt idx="4050">
                  <c:v>180402906</c:v>
                </c:pt>
                <c:pt idx="4051">
                  <c:v>180445949</c:v>
                </c:pt>
                <c:pt idx="4052">
                  <c:v>180563903</c:v>
                </c:pt>
                <c:pt idx="4053">
                  <c:v>180570624</c:v>
                </c:pt>
                <c:pt idx="4054">
                  <c:v>180601491</c:v>
                </c:pt>
                <c:pt idx="4055">
                  <c:v>180635141</c:v>
                </c:pt>
                <c:pt idx="4056">
                  <c:v>180645041</c:v>
                </c:pt>
                <c:pt idx="4057">
                  <c:v>180701056</c:v>
                </c:pt>
                <c:pt idx="4058">
                  <c:v>180713882</c:v>
                </c:pt>
                <c:pt idx="4059">
                  <c:v>180892959</c:v>
                </c:pt>
                <c:pt idx="4060">
                  <c:v>180896971</c:v>
                </c:pt>
                <c:pt idx="4061">
                  <c:v>180906515</c:v>
                </c:pt>
                <c:pt idx="4062">
                  <c:v>180933768</c:v>
                </c:pt>
                <c:pt idx="4063">
                  <c:v>180950974</c:v>
                </c:pt>
                <c:pt idx="4064">
                  <c:v>180952306</c:v>
                </c:pt>
                <c:pt idx="4065">
                  <c:v>180988194</c:v>
                </c:pt>
                <c:pt idx="4066">
                  <c:v>181007028</c:v>
                </c:pt>
                <c:pt idx="4067">
                  <c:v>181057292</c:v>
                </c:pt>
                <c:pt idx="4068">
                  <c:v>181061487</c:v>
                </c:pt>
                <c:pt idx="4069">
                  <c:v>181174932</c:v>
                </c:pt>
                <c:pt idx="4070">
                  <c:v>181271140</c:v>
                </c:pt>
                <c:pt idx="4071">
                  <c:v>181305741</c:v>
                </c:pt>
                <c:pt idx="4072">
                  <c:v>181328819</c:v>
                </c:pt>
                <c:pt idx="4073">
                  <c:v>181354734</c:v>
                </c:pt>
                <c:pt idx="4074">
                  <c:v>181375098</c:v>
                </c:pt>
                <c:pt idx="4075">
                  <c:v>181491963</c:v>
                </c:pt>
                <c:pt idx="4076">
                  <c:v>181518880</c:v>
                </c:pt>
                <c:pt idx="4077">
                  <c:v>181536906</c:v>
                </c:pt>
                <c:pt idx="4078">
                  <c:v>181546015</c:v>
                </c:pt>
                <c:pt idx="4079">
                  <c:v>181587941</c:v>
                </c:pt>
                <c:pt idx="4080">
                  <c:v>181608497</c:v>
                </c:pt>
                <c:pt idx="4081">
                  <c:v>181616760</c:v>
                </c:pt>
                <c:pt idx="4082">
                  <c:v>181626143</c:v>
                </c:pt>
                <c:pt idx="4083">
                  <c:v>181626648</c:v>
                </c:pt>
                <c:pt idx="4084">
                  <c:v>181726292</c:v>
                </c:pt>
                <c:pt idx="4085">
                  <c:v>181767413</c:v>
                </c:pt>
                <c:pt idx="4086">
                  <c:v>181803036</c:v>
                </c:pt>
                <c:pt idx="4087">
                  <c:v>181830863</c:v>
                </c:pt>
                <c:pt idx="4088">
                  <c:v>181834319</c:v>
                </c:pt>
                <c:pt idx="4089">
                  <c:v>181842014</c:v>
                </c:pt>
                <c:pt idx="4090">
                  <c:v>181854284</c:v>
                </c:pt>
                <c:pt idx="4091">
                  <c:v>181857615</c:v>
                </c:pt>
                <c:pt idx="4092">
                  <c:v>181868740</c:v>
                </c:pt>
                <c:pt idx="4093">
                  <c:v>181900110</c:v>
                </c:pt>
                <c:pt idx="4094">
                  <c:v>181912753</c:v>
                </c:pt>
                <c:pt idx="4095">
                  <c:v>181930556</c:v>
                </c:pt>
                <c:pt idx="4096">
                  <c:v>182022418</c:v>
                </c:pt>
                <c:pt idx="4097">
                  <c:v>182086825</c:v>
                </c:pt>
                <c:pt idx="4098">
                  <c:v>182140686</c:v>
                </c:pt>
                <c:pt idx="4099">
                  <c:v>182222201</c:v>
                </c:pt>
                <c:pt idx="4100">
                  <c:v>182354857</c:v>
                </c:pt>
                <c:pt idx="4101">
                  <c:v>182425547</c:v>
                </c:pt>
                <c:pt idx="4102">
                  <c:v>182431848</c:v>
                </c:pt>
                <c:pt idx="4103">
                  <c:v>182451201</c:v>
                </c:pt>
                <c:pt idx="4104">
                  <c:v>182539489</c:v>
                </c:pt>
                <c:pt idx="4105">
                  <c:v>182580233</c:v>
                </c:pt>
                <c:pt idx="4106">
                  <c:v>182608306</c:v>
                </c:pt>
                <c:pt idx="4107">
                  <c:v>182635448</c:v>
                </c:pt>
                <c:pt idx="4108">
                  <c:v>182661255</c:v>
                </c:pt>
                <c:pt idx="4109">
                  <c:v>182670977</c:v>
                </c:pt>
                <c:pt idx="4110">
                  <c:v>182706639</c:v>
                </c:pt>
                <c:pt idx="4111">
                  <c:v>182725330</c:v>
                </c:pt>
                <c:pt idx="4112">
                  <c:v>182760082</c:v>
                </c:pt>
                <c:pt idx="4113">
                  <c:v>182796091</c:v>
                </c:pt>
                <c:pt idx="4114">
                  <c:v>182875260</c:v>
                </c:pt>
                <c:pt idx="4115">
                  <c:v>182944503</c:v>
                </c:pt>
                <c:pt idx="4116">
                  <c:v>182989611</c:v>
                </c:pt>
                <c:pt idx="4117">
                  <c:v>182990975</c:v>
                </c:pt>
                <c:pt idx="4118">
                  <c:v>182995530</c:v>
                </c:pt>
                <c:pt idx="4119">
                  <c:v>182998806</c:v>
                </c:pt>
                <c:pt idx="4120">
                  <c:v>183028640</c:v>
                </c:pt>
                <c:pt idx="4121">
                  <c:v>183054547</c:v>
                </c:pt>
                <c:pt idx="4122">
                  <c:v>183056501</c:v>
                </c:pt>
                <c:pt idx="4123">
                  <c:v>183061513</c:v>
                </c:pt>
                <c:pt idx="4124">
                  <c:v>183077682</c:v>
                </c:pt>
                <c:pt idx="4125">
                  <c:v>183127944</c:v>
                </c:pt>
                <c:pt idx="4126">
                  <c:v>183136330</c:v>
                </c:pt>
                <c:pt idx="4127">
                  <c:v>183168639</c:v>
                </c:pt>
                <c:pt idx="4128">
                  <c:v>183176317</c:v>
                </c:pt>
                <c:pt idx="4129">
                  <c:v>183245985</c:v>
                </c:pt>
                <c:pt idx="4130">
                  <c:v>183267460</c:v>
                </c:pt>
                <c:pt idx="4131">
                  <c:v>183374805</c:v>
                </c:pt>
                <c:pt idx="4132">
                  <c:v>183467976</c:v>
                </c:pt>
                <c:pt idx="4133">
                  <c:v>183472498</c:v>
                </c:pt>
                <c:pt idx="4134">
                  <c:v>183485752</c:v>
                </c:pt>
                <c:pt idx="4135">
                  <c:v>183508790</c:v>
                </c:pt>
                <c:pt idx="4136">
                  <c:v>183528663</c:v>
                </c:pt>
                <c:pt idx="4137">
                  <c:v>183581233</c:v>
                </c:pt>
                <c:pt idx="4138">
                  <c:v>183622403</c:v>
                </c:pt>
                <c:pt idx="4139">
                  <c:v>183633198</c:v>
                </c:pt>
                <c:pt idx="4140">
                  <c:v>183708418</c:v>
                </c:pt>
                <c:pt idx="4141">
                  <c:v>183720730</c:v>
                </c:pt>
                <c:pt idx="4142">
                  <c:v>183940169</c:v>
                </c:pt>
                <c:pt idx="4143">
                  <c:v>183952476</c:v>
                </c:pt>
                <c:pt idx="4144">
                  <c:v>183960557</c:v>
                </c:pt>
                <c:pt idx="4145">
                  <c:v>184023043</c:v>
                </c:pt>
                <c:pt idx="4146">
                  <c:v>184068341</c:v>
                </c:pt>
                <c:pt idx="4147">
                  <c:v>184079082</c:v>
                </c:pt>
                <c:pt idx="4148">
                  <c:v>184080749</c:v>
                </c:pt>
                <c:pt idx="4149">
                  <c:v>184089852</c:v>
                </c:pt>
                <c:pt idx="4150">
                  <c:v>184138714</c:v>
                </c:pt>
                <c:pt idx="4151">
                  <c:v>184145276</c:v>
                </c:pt>
                <c:pt idx="4152">
                  <c:v>184167289</c:v>
                </c:pt>
                <c:pt idx="4153">
                  <c:v>184278593</c:v>
                </c:pt>
                <c:pt idx="4154">
                  <c:v>184294696</c:v>
                </c:pt>
                <c:pt idx="4155">
                  <c:v>184309278</c:v>
                </c:pt>
                <c:pt idx="4156">
                  <c:v>184343119</c:v>
                </c:pt>
                <c:pt idx="4157">
                  <c:v>184351576</c:v>
                </c:pt>
                <c:pt idx="4158">
                  <c:v>184405741</c:v>
                </c:pt>
                <c:pt idx="4159">
                  <c:v>184451843</c:v>
                </c:pt>
                <c:pt idx="4160">
                  <c:v>184458265</c:v>
                </c:pt>
                <c:pt idx="4161">
                  <c:v>184486861</c:v>
                </c:pt>
                <c:pt idx="4162">
                  <c:v>184490347</c:v>
                </c:pt>
                <c:pt idx="4163">
                  <c:v>184496766</c:v>
                </c:pt>
                <c:pt idx="4164">
                  <c:v>184529753</c:v>
                </c:pt>
                <c:pt idx="4165">
                  <c:v>184562760</c:v>
                </c:pt>
                <c:pt idx="4166">
                  <c:v>184581587</c:v>
                </c:pt>
                <c:pt idx="4167">
                  <c:v>184650627</c:v>
                </c:pt>
                <c:pt idx="4168">
                  <c:v>184691204</c:v>
                </c:pt>
                <c:pt idx="4169">
                  <c:v>184695643</c:v>
                </c:pt>
                <c:pt idx="4170">
                  <c:v>184864700</c:v>
                </c:pt>
                <c:pt idx="4171">
                  <c:v>184873284</c:v>
                </c:pt>
                <c:pt idx="4172">
                  <c:v>184919426</c:v>
                </c:pt>
                <c:pt idx="4173">
                  <c:v>184927487</c:v>
                </c:pt>
                <c:pt idx="4174">
                  <c:v>184968077</c:v>
                </c:pt>
                <c:pt idx="4175">
                  <c:v>185022217</c:v>
                </c:pt>
                <c:pt idx="4176">
                  <c:v>185071030</c:v>
                </c:pt>
                <c:pt idx="4177">
                  <c:v>185288116</c:v>
                </c:pt>
                <c:pt idx="4178">
                  <c:v>185389262</c:v>
                </c:pt>
                <c:pt idx="4179">
                  <c:v>185475698</c:v>
                </c:pt>
                <c:pt idx="4180">
                  <c:v>185544535</c:v>
                </c:pt>
                <c:pt idx="4181">
                  <c:v>185588853</c:v>
                </c:pt>
                <c:pt idx="4182">
                  <c:v>185593897</c:v>
                </c:pt>
                <c:pt idx="4183">
                  <c:v>185663557</c:v>
                </c:pt>
                <c:pt idx="4184">
                  <c:v>185668952</c:v>
                </c:pt>
                <c:pt idx="4185">
                  <c:v>185700982</c:v>
                </c:pt>
                <c:pt idx="4186">
                  <c:v>185704749</c:v>
                </c:pt>
                <c:pt idx="4187">
                  <c:v>185719679</c:v>
                </c:pt>
                <c:pt idx="4188">
                  <c:v>185779044</c:v>
                </c:pt>
                <c:pt idx="4189">
                  <c:v>185816371</c:v>
                </c:pt>
                <c:pt idx="4190">
                  <c:v>185820485</c:v>
                </c:pt>
                <c:pt idx="4191">
                  <c:v>185903841</c:v>
                </c:pt>
                <c:pt idx="4192">
                  <c:v>185914546</c:v>
                </c:pt>
                <c:pt idx="4193">
                  <c:v>185927353</c:v>
                </c:pt>
                <c:pt idx="4194">
                  <c:v>186092993</c:v>
                </c:pt>
                <c:pt idx="4195">
                  <c:v>186100998</c:v>
                </c:pt>
                <c:pt idx="4196">
                  <c:v>186146385</c:v>
                </c:pt>
                <c:pt idx="4197">
                  <c:v>186151827</c:v>
                </c:pt>
                <c:pt idx="4198">
                  <c:v>186198408</c:v>
                </c:pt>
                <c:pt idx="4199">
                  <c:v>186217086</c:v>
                </c:pt>
                <c:pt idx="4200">
                  <c:v>186266277</c:v>
                </c:pt>
                <c:pt idx="4201">
                  <c:v>186299798</c:v>
                </c:pt>
                <c:pt idx="4202">
                  <c:v>186316122</c:v>
                </c:pt>
                <c:pt idx="4203">
                  <c:v>186362595</c:v>
                </c:pt>
                <c:pt idx="4204">
                  <c:v>186396171</c:v>
                </c:pt>
                <c:pt idx="4205">
                  <c:v>186458327</c:v>
                </c:pt>
                <c:pt idx="4206">
                  <c:v>186528039</c:v>
                </c:pt>
                <c:pt idx="4207">
                  <c:v>186545816</c:v>
                </c:pt>
                <c:pt idx="4208">
                  <c:v>186576098</c:v>
                </c:pt>
                <c:pt idx="4209">
                  <c:v>186585822</c:v>
                </c:pt>
                <c:pt idx="4210">
                  <c:v>186637582</c:v>
                </c:pt>
                <c:pt idx="4211">
                  <c:v>186661643</c:v>
                </c:pt>
                <c:pt idx="4212">
                  <c:v>186676652</c:v>
                </c:pt>
                <c:pt idx="4213">
                  <c:v>186709322</c:v>
                </c:pt>
                <c:pt idx="4214">
                  <c:v>186711639</c:v>
                </c:pt>
                <c:pt idx="4215">
                  <c:v>186733164</c:v>
                </c:pt>
                <c:pt idx="4216">
                  <c:v>186742191</c:v>
                </c:pt>
                <c:pt idx="4217">
                  <c:v>186829058</c:v>
                </c:pt>
                <c:pt idx="4218">
                  <c:v>186955270</c:v>
                </c:pt>
                <c:pt idx="4219">
                  <c:v>186968660</c:v>
                </c:pt>
                <c:pt idx="4220">
                  <c:v>187037457</c:v>
                </c:pt>
                <c:pt idx="4221">
                  <c:v>187166958</c:v>
                </c:pt>
                <c:pt idx="4222">
                  <c:v>187233134</c:v>
                </c:pt>
                <c:pt idx="4223">
                  <c:v>187244754</c:v>
                </c:pt>
                <c:pt idx="4224">
                  <c:v>187291679</c:v>
                </c:pt>
                <c:pt idx="4225">
                  <c:v>187412333</c:v>
                </c:pt>
                <c:pt idx="4226">
                  <c:v>187435823</c:v>
                </c:pt>
                <c:pt idx="4227">
                  <c:v>187458604</c:v>
                </c:pt>
                <c:pt idx="4228">
                  <c:v>187482465</c:v>
                </c:pt>
                <c:pt idx="4229">
                  <c:v>187498947</c:v>
                </c:pt>
                <c:pt idx="4230">
                  <c:v>187541939</c:v>
                </c:pt>
                <c:pt idx="4231">
                  <c:v>187660328</c:v>
                </c:pt>
                <c:pt idx="4232">
                  <c:v>187802906</c:v>
                </c:pt>
                <c:pt idx="4233">
                  <c:v>187816056</c:v>
                </c:pt>
                <c:pt idx="4234">
                  <c:v>187846764</c:v>
                </c:pt>
                <c:pt idx="4235">
                  <c:v>187950084</c:v>
                </c:pt>
                <c:pt idx="4236">
                  <c:v>187960112</c:v>
                </c:pt>
                <c:pt idx="4237">
                  <c:v>187985344</c:v>
                </c:pt>
                <c:pt idx="4238">
                  <c:v>187991807</c:v>
                </c:pt>
                <c:pt idx="4239">
                  <c:v>187999309</c:v>
                </c:pt>
                <c:pt idx="4240">
                  <c:v>187999898</c:v>
                </c:pt>
                <c:pt idx="4241">
                  <c:v>188008629</c:v>
                </c:pt>
                <c:pt idx="4242">
                  <c:v>188012618</c:v>
                </c:pt>
                <c:pt idx="4243">
                  <c:v>188071834</c:v>
                </c:pt>
                <c:pt idx="4244">
                  <c:v>188084956</c:v>
                </c:pt>
                <c:pt idx="4245">
                  <c:v>188099137</c:v>
                </c:pt>
                <c:pt idx="4246">
                  <c:v>188123217</c:v>
                </c:pt>
                <c:pt idx="4247">
                  <c:v>188143573</c:v>
                </c:pt>
                <c:pt idx="4248">
                  <c:v>188198179</c:v>
                </c:pt>
                <c:pt idx="4249">
                  <c:v>188230187</c:v>
                </c:pt>
                <c:pt idx="4250">
                  <c:v>188254828</c:v>
                </c:pt>
                <c:pt idx="4251">
                  <c:v>188295388</c:v>
                </c:pt>
                <c:pt idx="4252">
                  <c:v>188308513</c:v>
                </c:pt>
                <c:pt idx="4253">
                  <c:v>188333484</c:v>
                </c:pt>
                <c:pt idx="4254">
                  <c:v>188403812</c:v>
                </c:pt>
                <c:pt idx="4255">
                  <c:v>188448394</c:v>
                </c:pt>
                <c:pt idx="4256">
                  <c:v>188475109</c:v>
                </c:pt>
                <c:pt idx="4257">
                  <c:v>188507628</c:v>
                </c:pt>
                <c:pt idx="4258">
                  <c:v>188554992</c:v>
                </c:pt>
                <c:pt idx="4259">
                  <c:v>188648025</c:v>
                </c:pt>
                <c:pt idx="4260">
                  <c:v>188656577</c:v>
                </c:pt>
                <c:pt idx="4261">
                  <c:v>188688197</c:v>
                </c:pt>
                <c:pt idx="4262">
                  <c:v>188713610</c:v>
                </c:pt>
                <c:pt idx="4263">
                  <c:v>188764927</c:v>
                </c:pt>
                <c:pt idx="4264">
                  <c:v>188769417</c:v>
                </c:pt>
                <c:pt idx="4265">
                  <c:v>188777350</c:v>
                </c:pt>
                <c:pt idx="4266">
                  <c:v>188855796</c:v>
                </c:pt>
                <c:pt idx="4267">
                  <c:v>188903809</c:v>
                </c:pt>
                <c:pt idx="4268">
                  <c:v>188980479</c:v>
                </c:pt>
                <c:pt idx="4269">
                  <c:v>189041095</c:v>
                </c:pt>
                <c:pt idx="4270">
                  <c:v>189132276</c:v>
                </c:pt>
                <c:pt idx="4271">
                  <c:v>189135526</c:v>
                </c:pt>
                <c:pt idx="4272">
                  <c:v>189147713</c:v>
                </c:pt>
                <c:pt idx="4273">
                  <c:v>189244807</c:v>
                </c:pt>
                <c:pt idx="4274">
                  <c:v>189384620</c:v>
                </c:pt>
                <c:pt idx="4275">
                  <c:v>189451507</c:v>
                </c:pt>
                <c:pt idx="4276">
                  <c:v>189519036</c:v>
                </c:pt>
                <c:pt idx="4277">
                  <c:v>189592385</c:v>
                </c:pt>
                <c:pt idx="4278">
                  <c:v>189621077</c:v>
                </c:pt>
                <c:pt idx="4279">
                  <c:v>189631774</c:v>
                </c:pt>
                <c:pt idx="4280">
                  <c:v>189671187</c:v>
                </c:pt>
                <c:pt idx="4281">
                  <c:v>189684543</c:v>
                </c:pt>
                <c:pt idx="4282">
                  <c:v>189714580</c:v>
                </c:pt>
                <c:pt idx="4283">
                  <c:v>189739342</c:v>
                </c:pt>
                <c:pt idx="4284">
                  <c:v>189794037</c:v>
                </c:pt>
                <c:pt idx="4285">
                  <c:v>189839878</c:v>
                </c:pt>
                <c:pt idx="4286">
                  <c:v>189884341</c:v>
                </c:pt>
                <c:pt idx="4287">
                  <c:v>189903628</c:v>
                </c:pt>
                <c:pt idx="4288">
                  <c:v>189951994</c:v>
                </c:pt>
                <c:pt idx="4289">
                  <c:v>190006181</c:v>
                </c:pt>
                <c:pt idx="4290">
                  <c:v>190048012</c:v>
                </c:pt>
                <c:pt idx="4291">
                  <c:v>190092170</c:v>
                </c:pt>
                <c:pt idx="4292">
                  <c:v>190093849</c:v>
                </c:pt>
                <c:pt idx="4293">
                  <c:v>190196193</c:v>
                </c:pt>
                <c:pt idx="4294">
                  <c:v>190220012</c:v>
                </c:pt>
                <c:pt idx="4295">
                  <c:v>190225826</c:v>
                </c:pt>
                <c:pt idx="4296">
                  <c:v>190271717</c:v>
                </c:pt>
                <c:pt idx="4297">
                  <c:v>190278193</c:v>
                </c:pt>
                <c:pt idx="4298">
                  <c:v>190301068</c:v>
                </c:pt>
                <c:pt idx="4299">
                  <c:v>190309302</c:v>
                </c:pt>
                <c:pt idx="4300">
                  <c:v>190342170</c:v>
                </c:pt>
                <c:pt idx="4301">
                  <c:v>190352578</c:v>
                </c:pt>
                <c:pt idx="4302">
                  <c:v>190418767</c:v>
                </c:pt>
                <c:pt idx="4303">
                  <c:v>190451336</c:v>
                </c:pt>
                <c:pt idx="4304">
                  <c:v>190478333</c:v>
                </c:pt>
                <c:pt idx="4305">
                  <c:v>190502889</c:v>
                </c:pt>
                <c:pt idx="4306">
                  <c:v>190509103</c:v>
                </c:pt>
                <c:pt idx="4307">
                  <c:v>190558804</c:v>
                </c:pt>
                <c:pt idx="4308">
                  <c:v>190607549</c:v>
                </c:pt>
                <c:pt idx="4309">
                  <c:v>190626575</c:v>
                </c:pt>
                <c:pt idx="4310">
                  <c:v>190671259</c:v>
                </c:pt>
                <c:pt idx="4311">
                  <c:v>190688338</c:v>
                </c:pt>
                <c:pt idx="4312">
                  <c:v>190706866</c:v>
                </c:pt>
                <c:pt idx="4313">
                  <c:v>190742407</c:v>
                </c:pt>
                <c:pt idx="4314">
                  <c:v>190744151</c:v>
                </c:pt>
                <c:pt idx="4315">
                  <c:v>190746038</c:v>
                </c:pt>
                <c:pt idx="4316">
                  <c:v>190863981</c:v>
                </c:pt>
                <c:pt idx="4317">
                  <c:v>190876321</c:v>
                </c:pt>
                <c:pt idx="4318">
                  <c:v>190914914</c:v>
                </c:pt>
                <c:pt idx="4319">
                  <c:v>190928445</c:v>
                </c:pt>
                <c:pt idx="4320">
                  <c:v>190951624</c:v>
                </c:pt>
                <c:pt idx="4321">
                  <c:v>190964619</c:v>
                </c:pt>
                <c:pt idx="4322">
                  <c:v>191035684</c:v>
                </c:pt>
                <c:pt idx="4323">
                  <c:v>191060596</c:v>
                </c:pt>
                <c:pt idx="4324">
                  <c:v>191064713</c:v>
                </c:pt>
                <c:pt idx="4325">
                  <c:v>191092943</c:v>
                </c:pt>
                <c:pt idx="4326">
                  <c:v>191105457</c:v>
                </c:pt>
                <c:pt idx="4327">
                  <c:v>191106566</c:v>
                </c:pt>
                <c:pt idx="4328">
                  <c:v>191160530</c:v>
                </c:pt>
                <c:pt idx="4329">
                  <c:v>191204804</c:v>
                </c:pt>
                <c:pt idx="4330">
                  <c:v>191219447</c:v>
                </c:pt>
                <c:pt idx="4331">
                  <c:v>191225162</c:v>
                </c:pt>
                <c:pt idx="4332">
                  <c:v>191243296</c:v>
                </c:pt>
                <c:pt idx="4333">
                  <c:v>191243587</c:v>
                </c:pt>
                <c:pt idx="4334">
                  <c:v>191295323</c:v>
                </c:pt>
                <c:pt idx="4335">
                  <c:v>191298573</c:v>
                </c:pt>
                <c:pt idx="4336">
                  <c:v>191360040</c:v>
                </c:pt>
                <c:pt idx="4337">
                  <c:v>191441796</c:v>
                </c:pt>
                <c:pt idx="4338">
                  <c:v>191447959</c:v>
                </c:pt>
                <c:pt idx="4339">
                  <c:v>191476601</c:v>
                </c:pt>
                <c:pt idx="4340">
                  <c:v>191546906</c:v>
                </c:pt>
                <c:pt idx="4341">
                  <c:v>191648861</c:v>
                </c:pt>
                <c:pt idx="4342">
                  <c:v>191652678</c:v>
                </c:pt>
                <c:pt idx="4343">
                  <c:v>191777902</c:v>
                </c:pt>
                <c:pt idx="4344">
                  <c:v>191788374</c:v>
                </c:pt>
                <c:pt idx="4345">
                  <c:v>191855460</c:v>
                </c:pt>
                <c:pt idx="4346">
                  <c:v>191873303</c:v>
                </c:pt>
                <c:pt idx="4347">
                  <c:v>191880381</c:v>
                </c:pt>
                <c:pt idx="4348">
                  <c:v>191926383</c:v>
                </c:pt>
                <c:pt idx="4349">
                  <c:v>191967686</c:v>
                </c:pt>
                <c:pt idx="4350">
                  <c:v>192002470</c:v>
                </c:pt>
                <c:pt idx="4351">
                  <c:v>192173624</c:v>
                </c:pt>
                <c:pt idx="4352">
                  <c:v>192187131</c:v>
                </c:pt>
                <c:pt idx="4353">
                  <c:v>192310235</c:v>
                </c:pt>
                <c:pt idx="4354">
                  <c:v>192315532</c:v>
                </c:pt>
                <c:pt idx="4355">
                  <c:v>192420120</c:v>
                </c:pt>
                <c:pt idx="4356">
                  <c:v>192470706</c:v>
                </c:pt>
                <c:pt idx="4357">
                  <c:v>192645335</c:v>
                </c:pt>
                <c:pt idx="4358">
                  <c:v>192658663</c:v>
                </c:pt>
                <c:pt idx="4359">
                  <c:v>192708178</c:v>
                </c:pt>
                <c:pt idx="4360">
                  <c:v>192712715</c:v>
                </c:pt>
                <c:pt idx="4361">
                  <c:v>192757510</c:v>
                </c:pt>
                <c:pt idx="4362">
                  <c:v>192759121</c:v>
                </c:pt>
                <c:pt idx="4363">
                  <c:v>192787939</c:v>
                </c:pt>
                <c:pt idx="4364">
                  <c:v>192788709</c:v>
                </c:pt>
                <c:pt idx="4365">
                  <c:v>192807113</c:v>
                </c:pt>
                <c:pt idx="4366">
                  <c:v>192825758</c:v>
                </c:pt>
                <c:pt idx="4367">
                  <c:v>192835360</c:v>
                </c:pt>
                <c:pt idx="4368">
                  <c:v>192842374</c:v>
                </c:pt>
                <c:pt idx="4369">
                  <c:v>192844594</c:v>
                </c:pt>
                <c:pt idx="4370">
                  <c:v>192880450</c:v>
                </c:pt>
                <c:pt idx="4371">
                  <c:v>192897650</c:v>
                </c:pt>
                <c:pt idx="4372">
                  <c:v>192907366</c:v>
                </c:pt>
                <c:pt idx="4373">
                  <c:v>192929998</c:v>
                </c:pt>
                <c:pt idx="4374">
                  <c:v>192998615</c:v>
                </c:pt>
                <c:pt idx="4375">
                  <c:v>192999437</c:v>
                </c:pt>
                <c:pt idx="4376">
                  <c:v>193067015</c:v>
                </c:pt>
                <c:pt idx="4377">
                  <c:v>193070438</c:v>
                </c:pt>
                <c:pt idx="4378">
                  <c:v>193076565</c:v>
                </c:pt>
                <c:pt idx="4379">
                  <c:v>193078217</c:v>
                </c:pt>
                <c:pt idx="4380">
                  <c:v>193095950</c:v>
                </c:pt>
                <c:pt idx="4381">
                  <c:v>193117284</c:v>
                </c:pt>
                <c:pt idx="4382">
                  <c:v>193136537</c:v>
                </c:pt>
                <c:pt idx="4383">
                  <c:v>193206523</c:v>
                </c:pt>
                <c:pt idx="4384">
                  <c:v>193230218</c:v>
                </c:pt>
                <c:pt idx="4385">
                  <c:v>193342268</c:v>
                </c:pt>
                <c:pt idx="4386">
                  <c:v>193344500</c:v>
                </c:pt>
                <c:pt idx="4387">
                  <c:v>193365783</c:v>
                </c:pt>
                <c:pt idx="4388">
                  <c:v>193429920</c:v>
                </c:pt>
                <c:pt idx="4389">
                  <c:v>193543520</c:v>
                </c:pt>
                <c:pt idx="4390">
                  <c:v>193565669</c:v>
                </c:pt>
                <c:pt idx="4391">
                  <c:v>193579654</c:v>
                </c:pt>
                <c:pt idx="4392">
                  <c:v>193603048</c:v>
                </c:pt>
                <c:pt idx="4393">
                  <c:v>193629581</c:v>
                </c:pt>
                <c:pt idx="4394">
                  <c:v>193692474</c:v>
                </c:pt>
                <c:pt idx="4395">
                  <c:v>193751052</c:v>
                </c:pt>
                <c:pt idx="4396">
                  <c:v>193804042</c:v>
                </c:pt>
                <c:pt idx="4397">
                  <c:v>193826061</c:v>
                </c:pt>
                <c:pt idx="4398">
                  <c:v>193886182</c:v>
                </c:pt>
                <c:pt idx="4399">
                  <c:v>193940263</c:v>
                </c:pt>
                <c:pt idx="4400">
                  <c:v>194070715</c:v>
                </c:pt>
                <c:pt idx="4401">
                  <c:v>194105510</c:v>
                </c:pt>
                <c:pt idx="4402">
                  <c:v>194167429</c:v>
                </c:pt>
                <c:pt idx="4403">
                  <c:v>194170536</c:v>
                </c:pt>
                <c:pt idx="4404">
                  <c:v>194194895</c:v>
                </c:pt>
                <c:pt idx="4405">
                  <c:v>194274035</c:v>
                </c:pt>
                <c:pt idx="4406">
                  <c:v>194328989</c:v>
                </c:pt>
                <c:pt idx="4407">
                  <c:v>194384671</c:v>
                </c:pt>
                <c:pt idx="4408">
                  <c:v>194395039</c:v>
                </c:pt>
                <c:pt idx="4409">
                  <c:v>194444518</c:v>
                </c:pt>
                <c:pt idx="4410">
                  <c:v>194465739</c:v>
                </c:pt>
                <c:pt idx="4411">
                  <c:v>194489721</c:v>
                </c:pt>
                <c:pt idx="4412">
                  <c:v>194571676</c:v>
                </c:pt>
                <c:pt idx="4413">
                  <c:v>194617181</c:v>
                </c:pt>
                <c:pt idx="4414">
                  <c:v>194653595</c:v>
                </c:pt>
                <c:pt idx="4415">
                  <c:v>194686871</c:v>
                </c:pt>
                <c:pt idx="4416">
                  <c:v>194834732</c:v>
                </c:pt>
                <c:pt idx="4417">
                  <c:v>194838698</c:v>
                </c:pt>
                <c:pt idx="4418">
                  <c:v>194876885</c:v>
                </c:pt>
                <c:pt idx="4419">
                  <c:v>194893983</c:v>
                </c:pt>
                <c:pt idx="4420">
                  <c:v>194909981</c:v>
                </c:pt>
                <c:pt idx="4421">
                  <c:v>195056123</c:v>
                </c:pt>
                <c:pt idx="4422">
                  <c:v>195170975</c:v>
                </c:pt>
                <c:pt idx="4423">
                  <c:v>195197286</c:v>
                </c:pt>
                <c:pt idx="4424">
                  <c:v>195200147</c:v>
                </c:pt>
                <c:pt idx="4425">
                  <c:v>195273338</c:v>
                </c:pt>
                <c:pt idx="4426">
                  <c:v>195299320</c:v>
                </c:pt>
                <c:pt idx="4427">
                  <c:v>195317458</c:v>
                </c:pt>
                <c:pt idx="4428">
                  <c:v>195390045</c:v>
                </c:pt>
                <c:pt idx="4429">
                  <c:v>195411589</c:v>
                </c:pt>
                <c:pt idx="4430">
                  <c:v>195493876</c:v>
                </c:pt>
                <c:pt idx="4431">
                  <c:v>195569332</c:v>
                </c:pt>
                <c:pt idx="4432">
                  <c:v>195578585</c:v>
                </c:pt>
                <c:pt idx="4433">
                  <c:v>195596121</c:v>
                </c:pt>
                <c:pt idx="4434">
                  <c:v>195712265</c:v>
                </c:pt>
                <c:pt idx="4435">
                  <c:v>195742010</c:v>
                </c:pt>
                <c:pt idx="4436">
                  <c:v>195744864</c:v>
                </c:pt>
                <c:pt idx="4437">
                  <c:v>195747404</c:v>
                </c:pt>
                <c:pt idx="4438">
                  <c:v>195760718</c:v>
                </c:pt>
                <c:pt idx="4439">
                  <c:v>195771007</c:v>
                </c:pt>
                <c:pt idx="4440">
                  <c:v>195790897</c:v>
                </c:pt>
                <c:pt idx="4441">
                  <c:v>195817661</c:v>
                </c:pt>
                <c:pt idx="4442">
                  <c:v>195866887</c:v>
                </c:pt>
                <c:pt idx="4443">
                  <c:v>195891536</c:v>
                </c:pt>
                <c:pt idx="4444">
                  <c:v>195923172</c:v>
                </c:pt>
                <c:pt idx="4445">
                  <c:v>195995319</c:v>
                </c:pt>
                <c:pt idx="4446">
                  <c:v>196191180</c:v>
                </c:pt>
                <c:pt idx="4447">
                  <c:v>196236846</c:v>
                </c:pt>
                <c:pt idx="4448">
                  <c:v>196259572</c:v>
                </c:pt>
                <c:pt idx="4449">
                  <c:v>196283752</c:v>
                </c:pt>
                <c:pt idx="4450">
                  <c:v>196303385</c:v>
                </c:pt>
                <c:pt idx="4451">
                  <c:v>196347459</c:v>
                </c:pt>
                <c:pt idx="4452">
                  <c:v>196376662</c:v>
                </c:pt>
                <c:pt idx="4453">
                  <c:v>196498143</c:v>
                </c:pt>
                <c:pt idx="4454">
                  <c:v>196534154</c:v>
                </c:pt>
                <c:pt idx="4455">
                  <c:v>196558039</c:v>
                </c:pt>
                <c:pt idx="4456">
                  <c:v>196571285</c:v>
                </c:pt>
                <c:pt idx="4457">
                  <c:v>196585454</c:v>
                </c:pt>
                <c:pt idx="4458">
                  <c:v>196587012</c:v>
                </c:pt>
                <c:pt idx="4459">
                  <c:v>196669468</c:v>
                </c:pt>
                <c:pt idx="4460">
                  <c:v>196696282</c:v>
                </c:pt>
                <c:pt idx="4461">
                  <c:v>196860221</c:v>
                </c:pt>
                <c:pt idx="4462">
                  <c:v>197031160</c:v>
                </c:pt>
                <c:pt idx="4463">
                  <c:v>197038123</c:v>
                </c:pt>
                <c:pt idx="4464">
                  <c:v>197046958</c:v>
                </c:pt>
                <c:pt idx="4465">
                  <c:v>197053057</c:v>
                </c:pt>
                <c:pt idx="4466">
                  <c:v>197064435</c:v>
                </c:pt>
                <c:pt idx="4467">
                  <c:v>197069605</c:v>
                </c:pt>
                <c:pt idx="4468">
                  <c:v>197178297</c:v>
                </c:pt>
                <c:pt idx="4469">
                  <c:v>197201493</c:v>
                </c:pt>
                <c:pt idx="4470">
                  <c:v>197266276</c:v>
                </c:pt>
                <c:pt idx="4471">
                  <c:v>197417059</c:v>
                </c:pt>
                <c:pt idx="4472">
                  <c:v>197420351</c:v>
                </c:pt>
                <c:pt idx="4473">
                  <c:v>197454156</c:v>
                </c:pt>
                <c:pt idx="4474">
                  <c:v>197477782</c:v>
                </c:pt>
                <c:pt idx="4475">
                  <c:v>197506746</c:v>
                </c:pt>
                <c:pt idx="4476">
                  <c:v>197557299</c:v>
                </c:pt>
                <c:pt idx="4477">
                  <c:v>197562435</c:v>
                </c:pt>
                <c:pt idx="4478">
                  <c:v>197652363</c:v>
                </c:pt>
                <c:pt idx="4479">
                  <c:v>197760940</c:v>
                </c:pt>
                <c:pt idx="4480">
                  <c:v>197815998</c:v>
                </c:pt>
                <c:pt idx="4481">
                  <c:v>197828766</c:v>
                </c:pt>
                <c:pt idx="4482">
                  <c:v>197920535</c:v>
                </c:pt>
                <c:pt idx="4483">
                  <c:v>197970385</c:v>
                </c:pt>
                <c:pt idx="4484">
                  <c:v>197971852</c:v>
                </c:pt>
                <c:pt idx="4485">
                  <c:v>198107621</c:v>
                </c:pt>
                <c:pt idx="4486">
                  <c:v>198111135</c:v>
                </c:pt>
                <c:pt idx="4487">
                  <c:v>198129957</c:v>
                </c:pt>
                <c:pt idx="4488">
                  <c:v>198148630</c:v>
                </c:pt>
                <c:pt idx="4489">
                  <c:v>198161677</c:v>
                </c:pt>
                <c:pt idx="4490">
                  <c:v>198171540</c:v>
                </c:pt>
                <c:pt idx="4491">
                  <c:v>198179098</c:v>
                </c:pt>
                <c:pt idx="4492">
                  <c:v>198189398</c:v>
                </c:pt>
                <c:pt idx="4493">
                  <c:v>198289683</c:v>
                </c:pt>
                <c:pt idx="4494">
                  <c:v>198315866</c:v>
                </c:pt>
                <c:pt idx="4495">
                  <c:v>198328137</c:v>
                </c:pt>
                <c:pt idx="4496">
                  <c:v>198331260</c:v>
                </c:pt>
                <c:pt idx="4497">
                  <c:v>198365260</c:v>
                </c:pt>
                <c:pt idx="4498">
                  <c:v>198399034</c:v>
                </c:pt>
                <c:pt idx="4499">
                  <c:v>198463949</c:v>
                </c:pt>
                <c:pt idx="4500">
                  <c:v>198497947</c:v>
                </c:pt>
                <c:pt idx="4501">
                  <c:v>198516125</c:v>
                </c:pt>
                <c:pt idx="4502">
                  <c:v>198562652</c:v>
                </c:pt>
                <c:pt idx="4503">
                  <c:v>198577166</c:v>
                </c:pt>
                <c:pt idx="4504">
                  <c:v>198614078</c:v>
                </c:pt>
                <c:pt idx="4505">
                  <c:v>198739845</c:v>
                </c:pt>
                <c:pt idx="4506">
                  <c:v>198742491</c:v>
                </c:pt>
                <c:pt idx="4507">
                  <c:v>198787190</c:v>
                </c:pt>
                <c:pt idx="4508">
                  <c:v>198808165</c:v>
                </c:pt>
                <c:pt idx="4509">
                  <c:v>198825816</c:v>
                </c:pt>
                <c:pt idx="4510">
                  <c:v>198842097</c:v>
                </c:pt>
                <c:pt idx="4511">
                  <c:v>198893480</c:v>
                </c:pt>
                <c:pt idx="4512">
                  <c:v>199054566</c:v>
                </c:pt>
                <c:pt idx="4513">
                  <c:v>199107798</c:v>
                </c:pt>
                <c:pt idx="4514">
                  <c:v>199120643</c:v>
                </c:pt>
                <c:pt idx="4515">
                  <c:v>199125109</c:v>
                </c:pt>
                <c:pt idx="4516">
                  <c:v>199142289</c:v>
                </c:pt>
                <c:pt idx="4517">
                  <c:v>199211165</c:v>
                </c:pt>
                <c:pt idx="4518">
                  <c:v>199262592</c:v>
                </c:pt>
                <c:pt idx="4519">
                  <c:v>199285838</c:v>
                </c:pt>
                <c:pt idx="4520">
                  <c:v>199327946</c:v>
                </c:pt>
                <c:pt idx="4521">
                  <c:v>199331534</c:v>
                </c:pt>
                <c:pt idx="4522">
                  <c:v>199354439</c:v>
                </c:pt>
                <c:pt idx="4523">
                  <c:v>199407045</c:v>
                </c:pt>
                <c:pt idx="4524">
                  <c:v>199727212</c:v>
                </c:pt>
                <c:pt idx="4525">
                  <c:v>199783118</c:v>
                </c:pt>
                <c:pt idx="4526">
                  <c:v>199802991</c:v>
                </c:pt>
                <c:pt idx="4527">
                  <c:v>199890193</c:v>
                </c:pt>
                <c:pt idx="4528">
                  <c:v>199928790</c:v>
                </c:pt>
                <c:pt idx="4529">
                  <c:v>199934910</c:v>
                </c:pt>
                <c:pt idx="4530">
                  <c:v>199954349</c:v>
                </c:pt>
                <c:pt idx="4531">
                  <c:v>199961776</c:v>
                </c:pt>
                <c:pt idx="4532">
                  <c:v>200048111</c:v>
                </c:pt>
                <c:pt idx="4533">
                  <c:v>200082862</c:v>
                </c:pt>
                <c:pt idx="4534">
                  <c:v>200117419</c:v>
                </c:pt>
                <c:pt idx="4535">
                  <c:v>200125873</c:v>
                </c:pt>
                <c:pt idx="4536">
                  <c:v>200179071</c:v>
                </c:pt>
                <c:pt idx="4537">
                  <c:v>200204810</c:v>
                </c:pt>
                <c:pt idx="4538">
                  <c:v>200236488</c:v>
                </c:pt>
                <c:pt idx="4539">
                  <c:v>200250501</c:v>
                </c:pt>
                <c:pt idx="4540">
                  <c:v>200293788</c:v>
                </c:pt>
                <c:pt idx="4541">
                  <c:v>200306365</c:v>
                </c:pt>
                <c:pt idx="4542">
                  <c:v>200310437</c:v>
                </c:pt>
                <c:pt idx="4543">
                  <c:v>200311833</c:v>
                </c:pt>
                <c:pt idx="4544">
                  <c:v>200411211</c:v>
                </c:pt>
                <c:pt idx="4545">
                  <c:v>200416715</c:v>
                </c:pt>
                <c:pt idx="4546">
                  <c:v>200498061</c:v>
                </c:pt>
                <c:pt idx="4547">
                  <c:v>200637252</c:v>
                </c:pt>
                <c:pt idx="4548">
                  <c:v>200640413</c:v>
                </c:pt>
                <c:pt idx="4549">
                  <c:v>200686346</c:v>
                </c:pt>
                <c:pt idx="4550">
                  <c:v>200702414</c:v>
                </c:pt>
                <c:pt idx="4551">
                  <c:v>200741339</c:v>
                </c:pt>
                <c:pt idx="4552">
                  <c:v>200754850</c:v>
                </c:pt>
                <c:pt idx="4553">
                  <c:v>200775861</c:v>
                </c:pt>
                <c:pt idx="4554">
                  <c:v>200781561</c:v>
                </c:pt>
                <c:pt idx="4555">
                  <c:v>200784712</c:v>
                </c:pt>
                <c:pt idx="4556">
                  <c:v>200835960</c:v>
                </c:pt>
                <c:pt idx="4557">
                  <c:v>200872706</c:v>
                </c:pt>
                <c:pt idx="4558">
                  <c:v>200909829</c:v>
                </c:pt>
                <c:pt idx="4559">
                  <c:v>200931707</c:v>
                </c:pt>
                <c:pt idx="4560">
                  <c:v>201040443</c:v>
                </c:pt>
                <c:pt idx="4561">
                  <c:v>201052024</c:v>
                </c:pt>
                <c:pt idx="4562">
                  <c:v>201061048</c:v>
                </c:pt>
                <c:pt idx="4563">
                  <c:v>201069376</c:v>
                </c:pt>
                <c:pt idx="4564">
                  <c:v>201093714</c:v>
                </c:pt>
                <c:pt idx="4565">
                  <c:v>201133694</c:v>
                </c:pt>
                <c:pt idx="4566">
                  <c:v>201144251</c:v>
                </c:pt>
                <c:pt idx="4567">
                  <c:v>201220770</c:v>
                </c:pt>
                <c:pt idx="4568">
                  <c:v>201221926</c:v>
                </c:pt>
                <c:pt idx="4569">
                  <c:v>201226612</c:v>
                </c:pt>
                <c:pt idx="4570">
                  <c:v>201287588</c:v>
                </c:pt>
                <c:pt idx="4571">
                  <c:v>201350337</c:v>
                </c:pt>
                <c:pt idx="4572">
                  <c:v>201357222</c:v>
                </c:pt>
                <c:pt idx="4573">
                  <c:v>201378556</c:v>
                </c:pt>
                <c:pt idx="4574">
                  <c:v>201379429</c:v>
                </c:pt>
                <c:pt idx="4575">
                  <c:v>201415945</c:v>
                </c:pt>
                <c:pt idx="4576">
                  <c:v>201460794</c:v>
                </c:pt>
                <c:pt idx="4577">
                  <c:v>201484669</c:v>
                </c:pt>
                <c:pt idx="4578">
                  <c:v>201488013</c:v>
                </c:pt>
                <c:pt idx="4579">
                  <c:v>201529136</c:v>
                </c:pt>
                <c:pt idx="4580">
                  <c:v>201546964</c:v>
                </c:pt>
                <c:pt idx="4581">
                  <c:v>201566398</c:v>
                </c:pt>
                <c:pt idx="4582">
                  <c:v>201597764</c:v>
                </c:pt>
                <c:pt idx="4583">
                  <c:v>201637449</c:v>
                </c:pt>
                <c:pt idx="4584">
                  <c:v>201717083</c:v>
                </c:pt>
                <c:pt idx="4585">
                  <c:v>201733006</c:v>
                </c:pt>
                <c:pt idx="4586">
                  <c:v>201733100</c:v>
                </c:pt>
                <c:pt idx="4587">
                  <c:v>201739276</c:v>
                </c:pt>
                <c:pt idx="4588">
                  <c:v>201790185</c:v>
                </c:pt>
                <c:pt idx="4589">
                  <c:v>201816066</c:v>
                </c:pt>
                <c:pt idx="4590">
                  <c:v>201831737</c:v>
                </c:pt>
                <c:pt idx="4591">
                  <c:v>201844679</c:v>
                </c:pt>
                <c:pt idx="4592">
                  <c:v>201879357</c:v>
                </c:pt>
                <c:pt idx="4593">
                  <c:v>201882058</c:v>
                </c:pt>
                <c:pt idx="4594">
                  <c:v>201931936</c:v>
                </c:pt>
                <c:pt idx="4595">
                  <c:v>201945100</c:v>
                </c:pt>
                <c:pt idx="4596">
                  <c:v>202042680</c:v>
                </c:pt>
                <c:pt idx="4597">
                  <c:v>202129348</c:v>
                </c:pt>
                <c:pt idx="4598">
                  <c:v>202129618</c:v>
                </c:pt>
                <c:pt idx="4599">
                  <c:v>202138678</c:v>
                </c:pt>
                <c:pt idx="4600">
                  <c:v>202142798</c:v>
                </c:pt>
                <c:pt idx="4601">
                  <c:v>202159638</c:v>
                </c:pt>
                <c:pt idx="4602">
                  <c:v>202209388</c:v>
                </c:pt>
                <c:pt idx="4603">
                  <c:v>202210238</c:v>
                </c:pt>
                <c:pt idx="4604">
                  <c:v>202383830</c:v>
                </c:pt>
                <c:pt idx="4605">
                  <c:v>202454765</c:v>
                </c:pt>
                <c:pt idx="4606">
                  <c:v>202549490</c:v>
                </c:pt>
                <c:pt idx="4607">
                  <c:v>202557562</c:v>
                </c:pt>
                <c:pt idx="4608">
                  <c:v>202591684</c:v>
                </c:pt>
                <c:pt idx="4609">
                  <c:v>202616841</c:v>
                </c:pt>
                <c:pt idx="4610">
                  <c:v>202646743</c:v>
                </c:pt>
                <c:pt idx="4611">
                  <c:v>202680298</c:v>
                </c:pt>
                <c:pt idx="4612">
                  <c:v>202685419</c:v>
                </c:pt>
                <c:pt idx="4613">
                  <c:v>202750542</c:v>
                </c:pt>
                <c:pt idx="4614">
                  <c:v>202756938</c:v>
                </c:pt>
                <c:pt idx="4615">
                  <c:v>202771956</c:v>
                </c:pt>
                <c:pt idx="4616">
                  <c:v>202885324</c:v>
                </c:pt>
                <c:pt idx="4617">
                  <c:v>202901675</c:v>
                </c:pt>
                <c:pt idx="4618">
                  <c:v>202929086</c:v>
                </c:pt>
                <c:pt idx="4619">
                  <c:v>202978127</c:v>
                </c:pt>
                <c:pt idx="4620">
                  <c:v>203049152</c:v>
                </c:pt>
                <c:pt idx="4621">
                  <c:v>203058793</c:v>
                </c:pt>
                <c:pt idx="4622">
                  <c:v>203111412</c:v>
                </c:pt>
                <c:pt idx="4623">
                  <c:v>203112114</c:v>
                </c:pt>
                <c:pt idx="4624">
                  <c:v>203112969</c:v>
                </c:pt>
                <c:pt idx="4625">
                  <c:v>203177767</c:v>
                </c:pt>
                <c:pt idx="4626">
                  <c:v>203251472</c:v>
                </c:pt>
                <c:pt idx="4627">
                  <c:v>203276236</c:v>
                </c:pt>
                <c:pt idx="4628">
                  <c:v>203391289</c:v>
                </c:pt>
                <c:pt idx="4629">
                  <c:v>203473145</c:v>
                </c:pt>
                <c:pt idx="4630">
                  <c:v>203501805</c:v>
                </c:pt>
                <c:pt idx="4631">
                  <c:v>203572675</c:v>
                </c:pt>
                <c:pt idx="4632">
                  <c:v>203646720</c:v>
                </c:pt>
                <c:pt idx="4633">
                  <c:v>203691719</c:v>
                </c:pt>
                <c:pt idx="4634">
                  <c:v>203721595</c:v>
                </c:pt>
                <c:pt idx="4635">
                  <c:v>203774822</c:v>
                </c:pt>
                <c:pt idx="4636">
                  <c:v>203817951</c:v>
                </c:pt>
                <c:pt idx="4637">
                  <c:v>203854195</c:v>
                </c:pt>
                <c:pt idx="4638">
                  <c:v>203888041</c:v>
                </c:pt>
                <c:pt idx="4639">
                  <c:v>203905720</c:v>
                </c:pt>
                <c:pt idx="4640">
                  <c:v>203950898</c:v>
                </c:pt>
                <c:pt idx="4641">
                  <c:v>203984782</c:v>
                </c:pt>
                <c:pt idx="4642">
                  <c:v>204016549</c:v>
                </c:pt>
                <c:pt idx="4643">
                  <c:v>204041231</c:v>
                </c:pt>
                <c:pt idx="4644">
                  <c:v>204043629</c:v>
                </c:pt>
                <c:pt idx="4645">
                  <c:v>204241345</c:v>
                </c:pt>
                <c:pt idx="4646">
                  <c:v>204264534</c:v>
                </c:pt>
                <c:pt idx="4647">
                  <c:v>204278230</c:v>
                </c:pt>
                <c:pt idx="4648">
                  <c:v>204329477</c:v>
                </c:pt>
                <c:pt idx="4649">
                  <c:v>204333363</c:v>
                </c:pt>
                <c:pt idx="4650">
                  <c:v>204359841</c:v>
                </c:pt>
                <c:pt idx="4651">
                  <c:v>204374220</c:v>
                </c:pt>
                <c:pt idx="4652">
                  <c:v>204478961</c:v>
                </c:pt>
                <c:pt idx="4653">
                  <c:v>204492205</c:v>
                </c:pt>
                <c:pt idx="4654">
                  <c:v>204545890</c:v>
                </c:pt>
                <c:pt idx="4655">
                  <c:v>204549128</c:v>
                </c:pt>
                <c:pt idx="4656">
                  <c:v>204550011</c:v>
                </c:pt>
                <c:pt idx="4657">
                  <c:v>204560013</c:v>
                </c:pt>
                <c:pt idx="4658">
                  <c:v>204607335</c:v>
                </c:pt>
                <c:pt idx="4659">
                  <c:v>204639281</c:v>
                </c:pt>
                <c:pt idx="4660">
                  <c:v>204668271</c:v>
                </c:pt>
                <c:pt idx="4661">
                  <c:v>204693012</c:v>
                </c:pt>
                <c:pt idx="4662">
                  <c:v>204739441</c:v>
                </c:pt>
                <c:pt idx="4663">
                  <c:v>204757859</c:v>
                </c:pt>
                <c:pt idx="4664">
                  <c:v>204764667</c:v>
                </c:pt>
                <c:pt idx="4665">
                  <c:v>204767965</c:v>
                </c:pt>
                <c:pt idx="4666">
                  <c:v>204777909</c:v>
                </c:pt>
                <c:pt idx="4667">
                  <c:v>204829340</c:v>
                </c:pt>
                <c:pt idx="4668">
                  <c:v>204829427</c:v>
                </c:pt>
                <c:pt idx="4669">
                  <c:v>204864716</c:v>
                </c:pt>
                <c:pt idx="4670">
                  <c:v>204879779</c:v>
                </c:pt>
                <c:pt idx="4671">
                  <c:v>204919040</c:v>
                </c:pt>
                <c:pt idx="4672">
                  <c:v>204935685</c:v>
                </c:pt>
                <c:pt idx="4673">
                  <c:v>204938775</c:v>
                </c:pt>
                <c:pt idx="4674">
                  <c:v>204975339</c:v>
                </c:pt>
                <c:pt idx="4675">
                  <c:v>204983341</c:v>
                </c:pt>
                <c:pt idx="4676">
                  <c:v>205013766</c:v>
                </c:pt>
                <c:pt idx="4677">
                  <c:v>205024437</c:v>
                </c:pt>
                <c:pt idx="4678">
                  <c:v>205074849</c:v>
                </c:pt>
                <c:pt idx="4679">
                  <c:v>205118719</c:v>
                </c:pt>
                <c:pt idx="4680">
                  <c:v>205131233</c:v>
                </c:pt>
                <c:pt idx="4681">
                  <c:v>205170894</c:v>
                </c:pt>
                <c:pt idx="4682">
                  <c:v>205318072</c:v>
                </c:pt>
                <c:pt idx="4683">
                  <c:v>205343514</c:v>
                </c:pt>
                <c:pt idx="4684">
                  <c:v>205344892</c:v>
                </c:pt>
                <c:pt idx="4685">
                  <c:v>205353594</c:v>
                </c:pt>
                <c:pt idx="4686">
                  <c:v>205353902</c:v>
                </c:pt>
                <c:pt idx="4687">
                  <c:v>205550489</c:v>
                </c:pt>
                <c:pt idx="4688">
                  <c:v>205603273</c:v>
                </c:pt>
                <c:pt idx="4689">
                  <c:v>205696107</c:v>
                </c:pt>
                <c:pt idx="4690">
                  <c:v>205740784</c:v>
                </c:pt>
                <c:pt idx="4691">
                  <c:v>205756132</c:v>
                </c:pt>
                <c:pt idx="4692">
                  <c:v>205756212</c:v>
                </c:pt>
                <c:pt idx="4693">
                  <c:v>205796797</c:v>
                </c:pt>
                <c:pt idx="4694">
                  <c:v>205877782</c:v>
                </c:pt>
                <c:pt idx="4695">
                  <c:v>205898859</c:v>
                </c:pt>
                <c:pt idx="4696">
                  <c:v>205998874</c:v>
                </c:pt>
                <c:pt idx="4697">
                  <c:v>206127713</c:v>
                </c:pt>
                <c:pt idx="4698">
                  <c:v>206200008</c:v>
                </c:pt>
                <c:pt idx="4699">
                  <c:v>206244456</c:v>
                </c:pt>
                <c:pt idx="4700">
                  <c:v>206263721</c:v>
                </c:pt>
                <c:pt idx="4701">
                  <c:v>206299192</c:v>
                </c:pt>
                <c:pt idx="4702">
                  <c:v>206305675</c:v>
                </c:pt>
                <c:pt idx="4703">
                  <c:v>206339781</c:v>
                </c:pt>
                <c:pt idx="4704">
                  <c:v>206388738</c:v>
                </c:pt>
                <c:pt idx="4705">
                  <c:v>206388948</c:v>
                </c:pt>
                <c:pt idx="4706">
                  <c:v>206399249</c:v>
                </c:pt>
                <c:pt idx="4707">
                  <c:v>206446712</c:v>
                </c:pt>
                <c:pt idx="4708">
                  <c:v>206447876</c:v>
                </c:pt>
                <c:pt idx="4709">
                  <c:v>206510863</c:v>
                </c:pt>
                <c:pt idx="4710">
                  <c:v>206545152</c:v>
                </c:pt>
                <c:pt idx="4711">
                  <c:v>206602719</c:v>
                </c:pt>
                <c:pt idx="4712">
                  <c:v>206622300</c:v>
                </c:pt>
                <c:pt idx="4713">
                  <c:v>206668369</c:v>
                </c:pt>
                <c:pt idx="4714">
                  <c:v>206702693</c:v>
                </c:pt>
                <c:pt idx="4715">
                  <c:v>206851952</c:v>
                </c:pt>
                <c:pt idx="4716">
                  <c:v>206859174</c:v>
                </c:pt>
                <c:pt idx="4717">
                  <c:v>206880062</c:v>
                </c:pt>
                <c:pt idx="4718">
                  <c:v>206985470</c:v>
                </c:pt>
                <c:pt idx="4719">
                  <c:v>207141385</c:v>
                </c:pt>
                <c:pt idx="4720">
                  <c:v>207163729</c:v>
                </c:pt>
                <c:pt idx="4721">
                  <c:v>207187294</c:v>
                </c:pt>
                <c:pt idx="4722">
                  <c:v>207188181</c:v>
                </c:pt>
                <c:pt idx="4723">
                  <c:v>207197888</c:v>
                </c:pt>
                <c:pt idx="4724">
                  <c:v>207199815</c:v>
                </c:pt>
                <c:pt idx="4725">
                  <c:v>207295217</c:v>
                </c:pt>
                <c:pt idx="4726">
                  <c:v>207361086</c:v>
                </c:pt>
                <c:pt idx="4727">
                  <c:v>207393386</c:v>
                </c:pt>
                <c:pt idx="4728">
                  <c:v>207400993</c:v>
                </c:pt>
                <c:pt idx="4729">
                  <c:v>207475868</c:v>
                </c:pt>
                <c:pt idx="4730">
                  <c:v>207538959</c:v>
                </c:pt>
                <c:pt idx="4731">
                  <c:v>207572762</c:v>
                </c:pt>
                <c:pt idx="4732">
                  <c:v>207688014</c:v>
                </c:pt>
                <c:pt idx="4733">
                  <c:v>207692566</c:v>
                </c:pt>
                <c:pt idx="4734">
                  <c:v>207724037</c:v>
                </c:pt>
                <c:pt idx="4735">
                  <c:v>207725976</c:v>
                </c:pt>
                <c:pt idx="4736">
                  <c:v>207761319</c:v>
                </c:pt>
                <c:pt idx="4737">
                  <c:v>207842195</c:v>
                </c:pt>
                <c:pt idx="4738">
                  <c:v>207917298</c:v>
                </c:pt>
                <c:pt idx="4739">
                  <c:v>207941709</c:v>
                </c:pt>
                <c:pt idx="4740">
                  <c:v>207941943</c:v>
                </c:pt>
                <c:pt idx="4741">
                  <c:v>207993818</c:v>
                </c:pt>
                <c:pt idx="4742">
                  <c:v>208036520</c:v>
                </c:pt>
                <c:pt idx="4743">
                  <c:v>208059555</c:v>
                </c:pt>
                <c:pt idx="4744">
                  <c:v>208104668</c:v>
                </c:pt>
                <c:pt idx="4745">
                  <c:v>208124424</c:v>
                </c:pt>
                <c:pt idx="4746">
                  <c:v>208172515</c:v>
                </c:pt>
                <c:pt idx="4747">
                  <c:v>208318377</c:v>
                </c:pt>
                <c:pt idx="4748">
                  <c:v>208322732</c:v>
                </c:pt>
                <c:pt idx="4749">
                  <c:v>208373429</c:v>
                </c:pt>
                <c:pt idx="4750">
                  <c:v>208405278</c:v>
                </c:pt>
                <c:pt idx="4751">
                  <c:v>208412045</c:v>
                </c:pt>
                <c:pt idx="4752">
                  <c:v>208436383</c:v>
                </c:pt>
                <c:pt idx="4753">
                  <c:v>208535672</c:v>
                </c:pt>
                <c:pt idx="4754">
                  <c:v>208624287</c:v>
                </c:pt>
                <c:pt idx="4755">
                  <c:v>208645033</c:v>
                </c:pt>
                <c:pt idx="4756">
                  <c:v>208650288</c:v>
                </c:pt>
                <c:pt idx="4757">
                  <c:v>208711460</c:v>
                </c:pt>
                <c:pt idx="4758">
                  <c:v>208801480</c:v>
                </c:pt>
                <c:pt idx="4759">
                  <c:v>208822041</c:v>
                </c:pt>
                <c:pt idx="4760">
                  <c:v>208942309</c:v>
                </c:pt>
                <c:pt idx="4761">
                  <c:v>208963067</c:v>
                </c:pt>
                <c:pt idx="4762">
                  <c:v>208977566</c:v>
                </c:pt>
                <c:pt idx="4763">
                  <c:v>209084786</c:v>
                </c:pt>
                <c:pt idx="4764">
                  <c:v>209204993</c:v>
                </c:pt>
                <c:pt idx="4765">
                  <c:v>209303410</c:v>
                </c:pt>
                <c:pt idx="4766">
                  <c:v>209419123</c:v>
                </c:pt>
                <c:pt idx="4767">
                  <c:v>209450849</c:v>
                </c:pt>
                <c:pt idx="4768">
                  <c:v>209498297</c:v>
                </c:pt>
                <c:pt idx="4769">
                  <c:v>209553174</c:v>
                </c:pt>
                <c:pt idx="4770">
                  <c:v>209590441</c:v>
                </c:pt>
                <c:pt idx="4771">
                  <c:v>209745112</c:v>
                </c:pt>
                <c:pt idx="4772">
                  <c:v>209813875</c:v>
                </c:pt>
                <c:pt idx="4773">
                  <c:v>209866667</c:v>
                </c:pt>
                <c:pt idx="4774">
                  <c:v>209915195</c:v>
                </c:pt>
                <c:pt idx="4775">
                  <c:v>210060870</c:v>
                </c:pt>
                <c:pt idx="4776">
                  <c:v>210065899</c:v>
                </c:pt>
                <c:pt idx="4777">
                  <c:v>210075834</c:v>
                </c:pt>
                <c:pt idx="4778">
                  <c:v>210076955</c:v>
                </c:pt>
                <c:pt idx="4779">
                  <c:v>210081342</c:v>
                </c:pt>
                <c:pt idx="4780">
                  <c:v>210101406</c:v>
                </c:pt>
                <c:pt idx="4781">
                  <c:v>210135539</c:v>
                </c:pt>
                <c:pt idx="4782">
                  <c:v>210262291</c:v>
                </c:pt>
                <c:pt idx="4783">
                  <c:v>210320336</c:v>
                </c:pt>
                <c:pt idx="4784">
                  <c:v>210363463</c:v>
                </c:pt>
                <c:pt idx="4785">
                  <c:v>210363858</c:v>
                </c:pt>
                <c:pt idx="4786">
                  <c:v>210375053</c:v>
                </c:pt>
                <c:pt idx="4787">
                  <c:v>210377774</c:v>
                </c:pt>
                <c:pt idx="4788">
                  <c:v>210388354</c:v>
                </c:pt>
                <c:pt idx="4789">
                  <c:v>210410921</c:v>
                </c:pt>
                <c:pt idx="4790">
                  <c:v>210415056</c:v>
                </c:pt>
                <c:pt idx="4791">
                  <c:v>210480858</c:v>
                </c:pt>
                <c:pt idx="4792">
                  <c:v>210512944</c:v>
                </c:pt>
                <c:pt idx="4793">
                  <c:v>210547762</c:v>
                </c:pt>
                <c:pt idx="4794">
                  <c:v>210552264</c:v>
                </c:pt>
                <c:pt idx="4795">
                  <c:v>210555746</c:v>
                </c:pt>
                <c:pt idx="4796">
                  <c:v>210577100</c:v>
                </c:pt>
                <c:pt idx="4797">
                  <c:v>210629928</c:v>
                </c:pt>
                <c:pt idx="4798">
                  <c:v>210725888</c:v>
                </c:pt>
                <c:pt idx="4799">
                  <c:v>210728001</c:v>
                </c:pt>
                <c:pt idx="4800">
                  <c:v>210811789</c:v>
                </c:pt>
                <c:pt idx="4801">
                  <c:v>210835537</c:v>
                </c:pt>
                <c:pt idx="4802">
                  <c:v>210963069</c:v>
                </c:pt>
                <c:pt idx="4803">
                  <c:v>210987035</c:v>
                </c:pt>
                <c:pt idx="4804">
                  <c:v>211000118</c:v>
                </c:pt>
                <c:pt idx="4805">
                  <c:v>211084729</c:v>
                </c:pt>
                <c:pt idx="4806">
                  <c:v>211097037</c:v>
                </c:pt>
                <c:pt idx="4807">
                  <c:v>211113173</c:v>
                </c:pt>
                <c:pt idx="4808">
                  <c:v>211154765</c:v>
                </c:pt>
                <c:pt idx="4809">
                  <c:v>211158949</c:v>
                </c:pt>
                <c:pt idx="4810">
                  <c:v>211185599</c:v>
                </c:pt>
                <c:pt idx="4811">
                  <c:v>211240662</c:v>
                </c:pt>
                <c:pt idx="4812">
                  <c:v>211303588</c:v>
                </c:pt>
                <c:pt idx="4813">
                  <c:v>211305041</c:v>
                </c:pt>
                <c:pt idx="4814">
                  <c:v>211420525</c:v>
                </c:pt>
                <c:pt idx="4815">
                  <c:v>211479972</c:v>
                </c:pt>
                <c:pt idx="4816">
                  <c:v>211510017</c:v>
                </c:pt>
                <c:pt idx="4817">
                  <c:v>211734296</c:v>
                </c:pt>
                <c:pt idx="4818">
                  <c:v>211753943</c:v>
                </c:pt>
                <c:pt idx="4819">
                  <c:v>211781025</c:v>
                </c:pt>
                <c:pt idx="4820">
                  <c:v>211865452</c:v>
                </c:pt>
                <c:pt idx="4821">
                  <c:v>211865604</c:v>
                </c:pt>
                <c:pt idx="4822">
                  <c:v>212208814</c:v>
                </c:pt>
                <c:pt idx="4823">
                  <c:v>212230933</c:v>
                </c:pt>
                <c:pt idx="4824">
                  <c:v>212232453</c:v>
                </c:pt>
                <c:pt idx="4825">
                  <c:v>212443834</c:v>
                </c:pt>
                <c:pt idx="4826">
                  <c:v>212457781</c:v>
                </c:pt>
                <c:pt idx="4827">
                  <c:v>212474189</c:v>
                </c:pt>
                <c:pt idx="4828">
                  <c:v>212520148</c:v>
                </c:pt>
                <c:pt idx="4829">
                  <c:v>212524775</c:v>
                </c:pt>
                <c:pt idx="4830">
                  <c:v>212546046</c:v>
                </c:pt>
                <c:pt idx="4831">
                  <c:v>212568019</c:v>
                </c:pt>
                <c:pt idx="4832">
                  <c:v>212643024</c:v>
                </c:pt>
                <c:pt idx="4833">
                  <c:v>212663745</c:v>
                </c:pt>
                <c:pt idx="4834">
                  <c:v>212709532</c:v>
                </c:pt>
                <c:pt idx="4835">
                  <c:v>212875152</c:v>
                </c:pt>
                <c:pt idx="4836">
                  <c:v>212889498</c:v>
                </c:pt>
                <c:pt idx="4837">
                  <c:v>212918404</c:v>
                </c:pt>
                <c:pt idx="4838">
                  <c:v>212974210</c:v>
                </c:pt>
                <c:pt idx="4839">
                  <c:v>212982679</c:v>
                </c:pt>
                <c:pt idx="4840">
                  <c:v>213010197</c:v>
                </c:pt>
                <c:pt idx="4841">
                  <c:v>213046446</c:v>
                </c:pt>
                <c:pt idx="4842">
                  <c:v>213084737</c:v>
                </c:pt>
                <c:pt idx="4843">
                  <c:v>213098709</c:v>
                </c:pt>
                <c:pt idx="4844">
                  <c:v>213139726</c:v>
                </c:pt>
                <c:pt idx="4845">
                  <c:v>213180104</c:v>
                </c:pt>
                <c:pt idx="4846">
                  <c:v>213226129</c:v>
                </c:pt>
                <c:pt idx="4847">
                  <c:v>213292736</c:v>
                </c:pt>
                <c:pt idx="4848">
                  <c:v>213306301</c:v>
                </c:pt>
                <c:pt idx="4849">
                  <c:v>213307463</c:v>
                </c:pt>
                <c:pt idx="4850">
                  <c:v>213330437</c:v>
                </c:pt>
                <c:pt idx="4851">
                  <c:v>213366912</c:v>
                </c:pt>
                <c:pt idx="4852">
                  <c:v>213367467</c:v>
                </c:pt>
                <c:pt idx="4853">
                  <c:v>213526588</c:v>
                </c:pt>
                <c:pt idx="4854">
                  <c:v>213615520</c:v>
                </c:pt>
                <c:pt idx="4855">
                  <c:v>213631111</c:v>
                </c:pt>
                <c:pt idx="4856">
                  <c:v>213639237</c:v>
                </c:pt>
                <c:pt idx="4857">
                  <c:v>213654768</c:v>
                </c:pt>
                <c:pt idx="4858">
                  <c:v>213816260</c:v>
                </c:pt>
                <c:pt idx="4859">
                  <c:v>213820260</c:v>
                </c:pt>
                <c:pt idx="4860">
                  <c:v>213865910</c:v>
                </c:pt>
                <c:pt idx="4861">
                  <c:v>213914549</c:v>
                </c:pt>
                <c:pt idx="4862">
                  <c:v>213926360</c:v>
                </c:pt>
                <c:pt idx="4863">
                  <c:v>213944912</c:v>
                </c:pt>
                <c:pt idx="4864">
                  <c:v>213945690</c:v>
                </c:pt>
                <c:pt idx="4865">
                  <c:v>213973344</c:v>
                </c:pt>
                <c:pt idx="4866">
                  <c:v>213996408</c:v>
                </c:pt>
                <c:pt idx="4867">
                  <c:v>214013382</c:v>
                </c:pt>
                <c:pt idx="4868">
                  <c:v>214048885</c:v>
                </c:pt>
                <c:pt idx="4869">
                  <c:v>214115015</c:v>
                </c:pt>
                <c:pt idx="4870">
                  <c:v>214137409</c:v>
                </c:pt>
                <c:pt idx="4871">
                  <c:v>214145536</c:v>
                </c:pt>
                <c:pt idx="4872">
                  <c:v>214183662</c:v>
                </c:pt>
                <c:pt idx="4873">
                  <c:v>214204386</c:v>
                </c:pt>
                <c:pt idx="4874">
                  <c:v>214227626</c:v>
                </c:pt>
                <c:pt idx="4875">
                  <c:v>214230121</c:v>
                </c:pt>
                <c:pt idx="4876">
                  <c:v>214264341</c:v>
                </c:pt>
                <c:pt idx="4877">
                  <c:v>214274730</c:v>
                </c:pt>
                <c:pt idx="4878">
                  <c:v>214364365</c:v>
                </c:pt>
                <c:pt idx="4879">
                  <c:v>214372111</c:v>
                </c:pt>
                <c:pt idx="4880">
                  <c:v>214395291</c:v>
                </c:pt>
                <c:pt idx="4881">
                  <c:v>214445771</c:v>
                </c:pt>
                <c:pt idx="4882">
                  <c:v>214461325</c:v>
                </c:pt>
                <c:pt idx="4883">
                  <c:v>214464650</c:v>
                </c:pt>
                <c:pt idx="4884">
                  <c:v>214548664</c:v>
                </c:pt>
                <c:pt idx="4885">
                  <c:v>214596608</c:v>
                </c:pt>
                <c:pt idx="4886">
                  <c:v>214600265</c:v>
                </c:pt>
                <c:pt idx="4887">
                  <c:v>214622803</c:v>
                </c:pt>
                <c:pt idx="4888">
                  <c:v>214629218</c:v>
                </c:pt>
                <c:pt idx="4889">
                  <c:v>214634466</c:v>
                </c:pt>
                <c:pt idx="4890">
                  <c:v>214635424</c:v>
                </c:pt>
                <c:pt idx="4891">
                  <c:v>214657389</c:v>
                </c:pt>
                <c:pt idx="4892">
                  <c:v>214673634</c:v>
                </c:pt>
                <c:pt idx="4893">
                  <c:v>214747451</c:v>
                </c:pt>
                <c:pt idx="4894">
                  <c:v>214892609</c:v>
                </c:pt>
                <c:pt idx="4895">
                  <c:v>214929875</c:v>
                </c:pt>
                <c:pt idx="4896">
                  <c:v>214931866</c:v>
                </c:pt>
                <c:pt idx="4897">
                  <c:v>214961653</c:v>
                </c:pt>
                <c:pt idx="4898">
                  <c:v>215069426</c:v>
                </c:pt>
                <c:pt idx="4899">
                  <c:v>215135163</c:v>
                </c:pt>
                <c:pt idx="4900">
                  <c:v>215206050</c:v>
                </c:pt>
                <c:pt idx="4901">
                  <c:v>215207112</c:v>
                </c:pt>
                <c:pt idx="4902">
                  <c:v>215218978</c:v>
                </c:pt>
                <c:pt idx="4903">
                  <c:v>215246930</c:v>
                </c:pt>
                <c:pt idx="4904">
                  <c:v>215255582</c:v>
                </c:pt>
                <c:pt idx="4905">
                  <c:v>215257450</c:v>
                </c:pt>
                <c:pt idx="4906">
                  <c:v>215299647</c:v>
                </c:pt>
                <c:pt idx="4907">
                  <c:v>215346272</c:v>
                </c:pt>
                <c:pt idx="4908">
                  <c:v>215524182</c:v>
                </c:pt>
                <c:pt idx="4909">
                  <c:v>215557445</c:v>
                </c:pt>
                <c:pt idx="4910">
                  <c:v>215572276</c:v>
                </c:pt>
                <c:pt idx="4911">
                  <c:v>215601882</c:v>
                </c:pt>
                <c:pt idx="4912">
                  <c:v>215729209</c:v>
                </c:pt>
                <c:pt idx="4913">
                  <c:v>215756220</c:v>
                </c:pt>
                <c:pt idx="4914">
                  <c:v>215780774</c:v>
                </c:pt>
                <c:pt idx="4915">
                  <c:v>215845882</c:v>
                </c:pt>
                <c:pt idx="4916">
                  <c:v>215947245</c:v>
                </c:pt>
                <c:pt idx="4917">
                  <c:v>215948678</c:v>
                </c:pt>
                <c:pt idx="4918">
                  <c:v>216119340</c:v>
                </c:pt>
                <c:pt idx="4919">
                  <c:v>216120359</c:v>
                </c:pt>
                <c:pt idx="4920">
                  <c:v>216192647</c:v>
                </c:pt>
                <c:pt idx="4921">
                  <c:v>216269145</c:v>
                </c:pt>
                <c:pt idx="4922">
                  <c:v>216423215</c:v>
                </c:pt>
                <c:pt idx="4923">
                  <c:v>216510218</c:v>
                </c:pt>
                <c:pt idx="4924">
                  <c:v>216568396</c:v>
                </c:pt>
                <c:pt idx="4925">
                  <c:v>216614162</c:v>
                </c:pt>
                <c:pt idx="4926">
                  <c:v>216619112</c:v>
                </c:pt>
                <c:pt idx="4927">
                  <c:v>216656838</c:v>
                </c:pt>
                <c:pt idx="4928">
                  <c:v>216714563</c:v>
                </c:pt>
                <c:pt idx="4929">
                  <c:v>216718405</c:v>
                </c:pt>
                <c:pt idx="4930">
                  <c:v>216724127</c:v>
                </c:pt>
                <c:pt idx="4931">
                  <c:v>216759299</c:v>
                </c:pt>
                <c:pt idx="4932">
                  <c:v>216792705</c:v>
                </c:pt>
                <c:pt idx="4933">
                  <c:v>216894266</c:v>
                </c:pt>
                <c:pt idx="4934">
                  <c:v>216897899</c:v>
                </c:pt>
                <c:pt idx="4935">
                  <c:v>216941170</c:v>
                </c:pt>
                <c:pt idx="4936">
                  <c:v>216979013</c:v>
                </c:pt>
                <c:pt idx="4937">
                  <c:v>216988596</c:v>
                </c:pt>
                <c:pt idx="4938">
                  <c:v>217009914</c:v>
                </c:pt>
                <c:pt idx="4939">
                  <c:v>217088468</c:v>
                </c:pt>
                <c:pt idx="4940">
                  <c:v>217292872</c:v>
                </c:pt>
                <c:pt idx="4941">
                  <c:v>217337385</c:v>
                </c:pt>
                <c:pt idx="4942">
                  <c:v>217363737</c:v>
                </c:pt>
                <c:pt idx="4943">
                  <c:v>217402404</c:v>
                </c:pt>
                <c:pt idx="4944">
                  <c:v>217443931</c:v>
                </c:pt>
                <c:pt idx="4945">
                  <c:v>217448680</c:v>
                </c:pt>
                <c:pt idx="4946">
                  <c:v>217467594</c:v>
                </c:pt>
                <c:pt idx="4947">
                  <c:v>217495087</c:v>
                </c:pt>
                <c:pt idx="4948">
                  <c:v>217529824</c:v>
                </c:pt>
                <c:pt idx="4949">
                  <c:v>217566837</c:v>
                </c:pt>
                <c:pt idx="4950">
                  <c:v>217595473</c:v>
                </c:pt>
                <c:pt idx="4951">
                  <c:v>217608251</c:v>
                </c:pt>
                <c:pt idx="4952">
                  <c:v>217681306</c:v>
                </c:pt>
                <c:pt idx="4953">
                  <c:v>217683532</c:v>
                </c:pt>
                <c:pt idx="4954">
                  <c:v>217704911</c:v>
                </c:pt>
                <c:pt idx="4955">
                  <c:v>217718486</c:v>
                </c:pt>
                <c:pt idx="4956">
                  <c:v>217730651</c:v>
                </c:pt>
                <c:pt idx="4957">
                  <c:v>217731071</c:v>
                </c:pt>
                <c:pt idx="4958">
                  <c:v>217770055</c:v>
                </c:pt>
                <c:pt idx="4959">
                  <c:v>217803625</c:v>
                </c:pt>
                <c:pt idx="4960">
                  <c:v>217942534</c:v>
                </c:pt>
                <c:pt idx="4961">
                  <c:v>217981129</c:v>
                </c:pt>
                <c:pt idx="4962">
                  <c:v>218000439</c:v>
                </c:pt>
                <c:pt idx="4963">
                  <c:v>218045587</c:v>
                </c:pt>
                <c:pt idx="4964">
                  <c:v>218107011</c:v>
                </c:pt>
                <c:pt idx="4965">
                  <c:v>218161437</c:v>
                </c:pt>
                <c:pt idx="4966">
                  <c:v>218172167</c:v>
                </c:pt>
                <c:pt idx="4967">
                  <c:v>218172435</c:v>
                </c:pt>
                <c:pt idx="4968">
                  <c:v>218194271</c:v>
                </c:pt>
                <c:pt idx="4969">
                  <c:v>218214785</c:v>
                </c:pt>
                <c:pt idx="4970">
                  <c:v>218417631</c:v>
                </c:pt>
                <c:pt idx="4971">
                  <c:v>218423002</c:v>
                </c:pt>
                <c:pt idx="4972">
                  <c:v>218479718</c:v>
                </c:pt>
                <c:pt idx="4973">
                  <c:v>218552316</c:v>
                </c:pt>
                <c:pt idx="4974">
                  <c:v>218598994</c:v>
                </c:pt>
                <c:pt idx="4975">
                  <c:v>218633458</c:v>
                </c:pt>
                <c:pt idx="4976">
                  <c:v>218655385</c:v>
                </c:pt>
                <c:pt idx="4977">
                  <c:v>218744046</c:v>
                </c:pt>
                <c:pt idx="4978">
                  <c:v>218775070</c:v>
                </c:pt>
                <c:pt idx="4979">
                  <c:v>218804325</c:v>
                </c:pt>
                <c:pt idx="4980">
                  <c:v>218821151</c:v>
                </c:pt>
                <c:pt idx="4981">
                  <c:v>218865359</c:v>
                </c:pt>
                <c:pt idx="4982">
                  <c:v>218879826</c:v>
                </c:pt>
                <c:pt idx="4983">
                  <c:v>218990940</c:v>
                </c:pt>
                <c:pt idx="4984">
                  <c:v>219019890</c:v>
                </c:pt>
                <c:pt idx="4985">
                  <c:v>219026680</c:v>
                </c:pt>
                <c:pt idx="4986">
                  <c:v>219107358</c:v>
                </c:pt>
                <c:pt idx="4987">
                  <c:v>219172160</c:v>
                </c:pt>
                <c:pt idx="4988">
                  <c:v>219173981</c:v>
                </c:pt>
                <c:pt idx="4989">
                  <c:v>219274855</c:v>
                </c:pt>
                <c:pt idx="4990">
                  <c:v>219286398</c:v>
                </c:pt>
                <c:pt idx="4991">
                  <c:v>219323003</c:v>
                </c:pt>
                <c:pt idx="4992">
                  <c:v>219370055</c:v>
                </c:pt>
                <c:pt idx="4993">
                  <c:v>219491034</c:v>
                </c:pt>
                <c:pt idx="4994">
                  <c:v>219501997</c:v>
                </c:pt>
                <c:pt idx="4995">
                  <c:v>219622946</c:v>
                </c:pt>
                <c:pt idx="4996">
                  <c:v>219657994</c:v>
                </c:pt>
                <c:pt idx="4997">
                  <c:v>219665339</c:v>
                </c:pt>
                <c:pt idx="4998">
                  <c:v>219682220</c:v>
                </c:pt>
                <c:pt idx="4999">
                  <c:v>219731621</c:v>
                </c:pt>
                <c:pt idx="5000">
                  <c:v>219781923</c:v>
                </c:pt>
                <c:pt idx="5001">
                  <c:v>219807202</c:v>
                </c:pt>
                <c:pt idx="5002">
                  <c:v>219903831</c:v>
                </c:pt>
                <c:pt idx="5003">
                  <c:v>219914100</c:v>
                </c:pt>
                <c:pt idx="5004">
                  <c:v>219950931</c:v>
                </c:pt>
                <c:pt idx="5005">
                  <c:v>220036659</c:v>
                </c:pt>
                <c:pt idx="5006">
                  <c:v>220064411</c:v>
                </c:pt>
                <c:pt idx="5007">
                  <c:v>220221772</c:v>
                </c:pt>
                <c:pt idx="5008">
                  <c:v>220222149</c:v>
                </c:pt>
                <c:pt idx="5009">
                  <c:v>220253810</c:v>
                </c:pt>
                <c:pt idx="5010">
                  <c:v>220273472</c:v>
                </c:pt>
                <c:pt idx="5011">
                  <c:v>220280130</c:v>
                </c:pt>
                <c:pt idx="5012">
                  <c:v>220304568</c:v>
                </c:pt>
                <c:pt idx="5013">
                  <c:v>220311266</c:v>
                </c:pt>
                <c:pt idx="5014">
                  <c:v>220366195</c:v>
                </c:pt>
                <c:pt idx="5015">
                  <c:v>220380397</c:v>
                </c:pt>
                <c:pt idx="5016">
                  <c:v>220388618</c:v>
                </c:pt>
                <c:pt idx="5017">
                  <c:v>220475760</c:v>
                </c:pt>
                <c:pt idx="5018">
                  <c:v>220539377</c:v>
                </c:pt>
                <c:pt idx="5019">
                  <c:v>220804894</c:v>
                </c:pt>
                <c:pt idx="5020">
                  <c:v>220879520</c:v>
                </c:pt>
                <c:pt idx="5021">
                  <c:v>220881471</c:v>
                </c:pt>
                <c:pt idx="5022">
                  <c:v>220886933</c:v>
                </c:pt>
                <c:pt idx="5023">
                  <c:v>220889397</c:v>
                </c:pt>
                <c:pt idx="5024">
                  <c:v>220898292</c:v>
                </c:pt>
                <c:pt idx="5025">
                  <c:v>220943771</c:v>
                </c:pt>
                <c:pt idx="5026">
                  <c:v>220974258</c:v>
                </c:pt>
                <c:pt idx="5027">
                  <c:v>221079825</c:v>
                </c:pt>
                <c:pt idx="5028">
                  <c:v>221115869</c:v>
                </c:pt>
                <c:pt idx="5029">
                  <c:v>221135125</c:v>
                </c:pt>
                <c:pt idx="5030">
                  <c:v>221175383</c:v>
                </c:pt>
                <c:pt idx="5031">
                  <c:v>221207133</c:v>
                </c:pt>
                <c:pt idx="5032">
                  <c:v>221214918</c:v>
                </c:pt>
                <c:pt idx="5033">
                  <c:v>221273533</c:v>
                </c:pt>
                <c:pt idx="5034">
                  <c:v>221331293</c:v>
                </c:pt>
                <c:pt idx="5035">
                  <c:v>221375582</c:v>
                </c:pt>
                <c:pt idx="5036">
                  <c:v>221423096</c:v>
                </c:pt>
                <c:pt idx="5037">
                  <c:v>221442158</c:v>
                </c:pt>
                <c:pt idx="5038">
                  <c:v>221515098</c:v>
                </c:pt>
                <c:pt idx="5039">
                  <c:v>221526932</c:v>
                </c:pt>
                <c:pt idx="5040">
                  <c:v>221554832</c:v>
                </c:pt>
                <c:pt idx="5041">
                  <c:v>221577150</c:v>
                </c:pt>
                <c:pt idx="5042">
                  <c:v>221647460</c:v>
                </c:pt>
                <c:pt idx="5043">
                  <c:v>221685570</c:v>
                </c:pt>
                <c:pt idx="5044">
                  <c:v>221757577</c:v>
                </c:pt>
                <c:pt idx="5045">
                  <c:v>221861451</c:v>
                </c:pt>
                <c:pt idx="5046">
                  <c:v>221863144</c:v>
                </c:pt>
                <c:pt idx="5047">
                  <c:v>221895016</c:v>
                </c:pt>
                <c:pt idx="5048">
                  <c:v>222009709</c:v>
                </c:pt>
                <c:pt idx="5049">
                  <c:v>222032211</c:v>
                </c:pt>
                <c:pt idx="5050">
                  <c:v>222121946</c:v>
                </c:pt>
                <c:pt idx="5051">
                  <c:v>222252762</c:v>
                </c:pt>
                <c:pt idx="5052">
                  <c:v>222278570</c:v>
                </c:pt>
                <c:pt idx="5053">
                  <c:v>222327620</c:v>
                </c:pt>
                <c:pt idx="5054">
                  <c:v>222450484</c:v>
                </c:pt>
                <c:pt idx="5055">
                  <c:v>222474415</c:v>
                </c:pt>
                <c:pt idx="5056">
                  <c:v>222564956</c:v>
                </c:pt>
                <c:pt idx="5057">
                  <c:v>222574928</c:v>
                </c:pt>
                <c:pt idx="5058">
                  <c:v>222610553</c:v>
                </c:pt>
                <c:pt idx="5059">
                  <c:v>222743879</c:v>
                </c:pt>
                <c:pt idx="5060">
                  <c:v>222808641</c:v>
                </c:pt>
                <c:pt idx="5061">
                  <c:v>222820160</c:v>
                </c:pt>
                <c:pt idx="5062">
                  <c:v>222949145</c:v>
                </c:pt>
                <c:pt idx="5063">
                  <c:v>222957207</c:v>
                </c:pt>
                <c:pt idx="5064">
                  <c:v>222977638</c:v>
                </c:pt>
                <c:pt idx="5065">
                  <c:v>222982804</c:v>
                </c:pt>
                <c:pt idx="5066">
                  <c:v>222994741</c:v>
                </c:pt>
                <c:pt idx="5067">
                  <c:v>223002958</c:v>
                </c:pt>
                <c:pt idx="5068">
                  <c:v>223017630</c:v>
                </c:pt>
                <c:pt idx="5069">
                  <c:v>223066193</c:v>
                </c:pt>
                <c:pt idx="5070">
                  <c:v>223083916</c:v>
                </c:pt>
                <c:pt idx="5071">
                  <c:v>223085297</c:v>
                </c:pt>
                <c:pt idx="5072">
                  <c:v>223107772</c:v>
                </c:pt>
                <c:pt idx="5073">
                  <c:v>223116478</c:v>
                </c:pt>
                <c:pt idx="5074">
                  <c:v>223117463</c:v>
                </c:pt>
                <c:pt idx="5075">
                  <c:v>223136944</c:v>
                </c:pt>
                <c:pt idx="5076">
                  <c:v>223196010</c:v>
                </c:pt>
                <c:pt idx="5077">
                  <c:v>223197805</c:v>
                </c:pt>
                <c:pt idx="5078">
                  <c:v>223205919</c:v>
                </c:pt>
                <c:pt idx="5079">
                  <c:v>223207035</c:v>
                </c:pt>
                <c:pt idx="5080">
                  <c:v>223238855</c:v>
                </c:pt>
                <c:pt idx="5081">
                  <c:v>223262340</c:v>
                </c:pt>
                <c:pt idx="5082">
                  <c:v>223287606</c:v>
                </c:pt>
                <c:pt idx="5083">
                  <c:v>223463452</c:v>
                </c:pt>
                <c:pt idx="5084">
                  <c:v>223466383</c:v>
                </c:pt>
                <c:pt idx="5085">
                  <c:v>223515830</c:v>
                </c:pt>
                <c:pt idx="5086">
                  <c:v>223539863</c:v>
                </c:pt>
                <c:pt idx="5087">
                  <c:v>223606899</c:v>
                </c:pt>
                <c:pt idx="5088">
                  <c:v>223631643</c:v>
                </c:pt>
                <c:pt idx="5089">
                  <c:v>223653531</c:v>
                </c:pt>
                <c:pt idx="5090">
                  <c:v>223681053</c:v>
                </c:pt>
                <c:pt idx="5091">
                  <c:v>223736559</c:v>
                </c:pt>
                <c:pt idx="5092">
                  <c:v>223784148</c:v>
                </c:pt>
                <c:pt idx="5093">
                  <c:v>223865388</c:v>
                </c:pt>
                <c:pt idx="5094">
                  <c:v>223917492</c:v>
                </c:pt>
                <c:pt idx="5095">
                  <c:v>223935836</c:v>
                </c:pt>
                <c:pt idx="5096">
                  <c:v>223950562</c:v>
                </c:pt>
                <c:pt idx="5097">
                  <c:v>223991368</c:v>
                </c:pt>
                <c:pt idx="5098">
                  <c:v>224019414</c:v>
                </c:pt>
                <c:pt idx="5099">
                  <c:v>224023454</c:v>
                </c:pt>
                <c:pt idx="5100">
                  <c:v>224050113</c:v>
                </c:pt>
                <c:pt idx="5101">
                  <c:v>224069171</c:v>
                </c:pt>
                <c:pt idx="5102">
                  <c:v>224084912</c:v>
                </c:pt>
                <c:pt idx="5103">
                  <c:v>224134502</c:v>
                </c:pt>
                <c:pt idx="5104">
                  <c:v>224221765</c:v>
                </c:pt>
                <c:pt idx="5105">
                  <c:v>224246739</c:v>
                </c:pt>
                <c:pt idx="5106">
                  <c:v>224265827</c:v>
                </c:pt>
                <c:pt idx="5107">
                  <c:v>224282355</c:v>
                </c:pt>
                <c:pt idx="5108">
                  <c:v>224356369</c:v>
                </c:pt>
                <c:pt idx="5109">
                  <c:v>224382372</c:v>
                </c:pt>
                <c:pt idx="5110">
                  <c:v>224423116</c:v>
                </c:pt>
                <c:pt idx="5111">
                  <c:v>224423938</c:v>
                </c:pt>
                <c:pt idx="5112">
                  <c:v>224437149</c:v>
                </c:pt>
                <c:pt idx="5113">
                  <c:v>224442970</c:v>
                </c:pt>
                <c:pt idx="5114">
                  <c:v>224449768</c:v>
                </c:pt>
                <c:pt idx="5115">
                  <c:v>224500772</c:v>
                </c:pt>
                <c:pt idx="5116">
                  <c:v>224507682</c:v>
                </c:pt>
                <c:pt idx="5117">
                  <c:v>224540900</c:v>
                </c:pt>
                <c:pt idx="5118">
                  <c:v>224668878</c:v>
                </c:pt>
                <c:pt idx="5119">
                  <c:v>224774269</c:v>
                </c:pt>
                <c:pt idx="5120">
                  <c:v>224922430</c:v>
                </c:pt>
                <c:pt idx="5121">
                  <c:v>224926214</c:v>
                </c:pt>
                <c:pt idx="5122">
                  <c:v>225020887</c:v>
                </c:pt>
                <c:pt idx="5123">
                  <c:v>225109455</c:v>
                </c:pt>
                <c:pt idx="5124">
                  <c:v>225135232</c:v>
                </c:pt>
                <c:pt idx="5125">
                  <c:v>225230360</c:v>
                </c:pt>
                <c:pt idx="5126">
                  <c:v>225321813</c:v>
                </c:pt>
                <c:pt idx="5127">
                  <c:v>225326642</c:v>
                </c:pt>
                <c:pt idx="5128">
                  <c:v>225337368</c:v>
                </c:pt>
                <c:pt idx="5129">
                  <c:v>225356751</c:v>
                </c:pt>
                <c:pt idx="5130">
                  <c:v>225392212</c:v>
                </c:pt>
                <c:pt idx="5131">
                  <c:v>225392644</c:v>
                </c:pt>
                <c:pt idx="5132">
                  <c:v>225438228</c:v>
                </c:pt>
                <c:pt idx="5133">
                  <c:v>225500119</c:v>
                </c:pt>
                <c:pt idx="5134">
                  <c:v>225532603</c:v>
                </c:pt>
                <c:pt idx="5135">
                  <c:v>225712533</c:v>
                </c:pt>
                <c:pt idx="5136">
                  <c:v>225737656</c:v>
                </c:pt>
                <c:pt idx="5137">
                  <c:v>225754017</c:v>
                </c:pt>
                <c:pt idx="5138">
                  <c:v>225776621</c:v>
                </c:pt>
                <c:pt idx="5139">
                  <c:v>225790277</c:v>
                </c:pt>
                <c:pt idx="5140">
                  <c:v>225863056</c:v>
                </c:pt>
                <c:pt idx="5141">
                  <c:v>225993171</c:v>
                </c:pt>
                <c:pt idx="5142">
                  <c:v>226027446</c:v>
                </c:pt>
                <c:pt idx="5143">
                  <c:v>226047103</c:v>
                </c:pt>
                <c:pt idx="5144">
                  <c:v>226218578</c:v>
                </c:pt>
                <c:pt idx="5145">
                  <c:v>226263779</c:v>
                </c:pt>
                <c:pt idx="5146">
                  <c:v>226426391</c:v>
                </c:pt>
                <c:pt idx="5147">
                  <c:v>226454346</c:v>
                </c:pt>
                <c:pt idx="5148">
                  <c:v>226462837</c:v>
                </c:pt>
                <c:pt idx="5149">
                  <c:v>226523058</c:v>
                </c:pt>
                <c:pt idx="5150">
                  <c:v>226554181</c:v>
                </c:pt>
                <c:pt idx="5151">
                  <c:v>226678649</c:v>
                </c:pt>
                <c:pt idx="5152">
                  <c:v>226687080</c:v>
                </c:pt>
                <c:pt idx="5153">
                  <c:v>226742257</c:v>
                </c:pt>
                <c:pt idx="5154">
                  <c:v>226757536</c:v>
                </c:pt>
                <c:pt idx="5155">
                  <c:v>226758379</c:v>
                </c:pt>
                <c:pt idx="5156">
                  <c:v>226841928</c:v>
                </c:pt>
                <c:pt idx="5157">
                  <c:v>226997843</c:v>
                </c:pt>
                <c:pt idx="5158">
                  <c:v>227045138</c:v>
                </c:pt>
                <c:pt idx="5159">
                  <c:v>227092499</c:v>
                </c:pt>
                <c:pt idx="5160">
                  <c:v>227135470</c:v>
                </c:pt>
                <c:pt idx="5161">
                  <c:v>227151790</c:v>
                </c:pt>
                <c:pt idx="5162">
                  <c:v>227179329</c:v>
                </c:pt>
                <c:pt idx="5163">
                  <c:v>227190835</c:v>
                </c:pt>
                <c:pt idx="5164">
                  <c:v>227308334</c:v>
                </c:pt>
                <c:pt idx="5165">
                  <c:v>227326271</c:v>
                </c:pt>
                <c:pt idx="5166">
                  <c:v>227349818</c:v>
                </c:pt>
                <c:pt idx="5167">
                  <c:v>227367171</c:v>
                </c:pt>
                <c:pt idx="5168">
                  <c:v>227510559</c:v>
                </c:pt>
                <c:pt idx="5169">
                  <c:v>227530097</c:v>
                </c:pt>
                <c:pt idx="5170">
                  <c:v>227574840</c:v>
                </c:pt>
                <c:pt idx="5171">
                  <c:v>227632176</c:v>
                </c:pt>
                <c:pt idx="5172">
                  <c:v>227846579</c:v>
                </c:pt>
                <c:pt idx="5173">
                  <c:v>227869590</c:v>
                </c:pt>
                <c:pt idx="5174">
                  <c:v>227902249</c:v>
                </c:pt>
                <c:pt idx="5175">
                  <c:v>227903272</c:v>
                </c:pt>
                <c:pt idx="5176">
                  <c:v>227956534</c:v>
                </c:pt>
                <c:pt idx="5177">
                  <c:v>227970798</c:v>
                </c:pt>
                <c:pt idx="5178">
                  <c:v>227991925</c:v>
                </c:pt>
                <c:pt idx="5179">
                  <c:v>227999002</c:v>
                </c:pt>
                <c:pt idx="5180">
                  <c:v>228010311</c:v>
                </c:pt>
                <c:pt idx="5181">
                  <c:v>228029021</c:v>
                </c:pt>
                <c:pt idx="5182">
                  <c:v>228060515</c:v>
                </c:pt>
                <c:pt idx="5183">
                  <c:v>228097900</c:v>
                </c:pt>
                <c:pt idx="5184">
                  <c:v>228113631</c:v>
                </c:pt>
                <c:pt idx="5185">
                  <c:v>228166065</c:v>
                </c:pt>
                <c:pt idx="5186">
                  <c:v>228214463</c:v>
                </c:pt>
                <c:pt idx="5187">
                  <c:v>228252017</c:v>
                </c:pt>
                <c:pt idx="5188">
                  <c:v>228343803</c:v>
                </c:pt>
                <c:pt idx="5189">
                  <c:v>228400015</c:v>
                </c:pt>
                <c:pt idx="5190">
                  <c:v>228430754</c:v>
                </c:pt>
                <c:pt idx="5191">
                  <c:v>228480257</c:v>
                </c:pt>
                <c:pt idx="5192">
                  <c:v>228570342</c:v>
                </c:pt>
                <c:pt idx="5193">
                  <c:v>228572997</c:v>
                </c:pt>
                <c:pt idx="5194">
                  <c:v>228694053</c:v>
                </c:pt>
                <c:pt idx="5195">
                  <c:v>228695091</c:v>
                </c:pt>
                <c:pt idx="5196">
                  <c:v>228725226</c:v>
                </c:pt>
                <c:pt idx="5197">
                  <c:v>228755136</c:v>
                </c:pt>
                <c:pt idx="5198">
                  <c:v>228792760</c:v>
                </c:pt>
                <c:pt idx="5199">
                  <c:v>228827798</c:v>
                </c:pt>
                <c:pt idx="5200">
                  <c:v>228862275</c:v>
                </c:pt>
                <c:pt idx="5201">
                  <c:v>228868940</c:v>
                </c:pt>
                <c:pt idx="5202">
                  <c:v>228876306</c:v>
                </c:pt>
                <c:pt idx="5203">
                  <c:v>229077311</c:v>
                </c:pt>
                <c:pt idx="5204">
                  <c:v>229099638</c:v>
                </c:pt>
                <c:pt idx="5205">
                  <c:v>229104365</c:v>
                </c:pt>
                <c:pt idx="5206">
                  <c:v>229129215</c:v>
                </c:pt>
                <c:pt idx="5207">
                  <c:v>229263011</c:v>
                </c:pt>
                <c:pt idx="5208">
                  <c:v>229305902</c:v>
                </c:pt>
                <c:pt idx="5209">
                  <c:v>229313681</c:v>
                </c:pt>
                <c:pt idx="5210">
                  <c:v>229356888</c:v>
                </c:pt>
                <c:pt idx="5211">
                  <c:v>229390902</c:v>
                </c:pt>
                <c:pt idx="5212">
                  <c:v>229412597</c:v>
                </c:pt>
                <c:pt idx="5213">
                  <c:v>229435095</c:v>
                </c:pt>
                <c:pt idx="5214">
                  <c:v>229460472</c:v>
                </c:pt>
                <c:pt idx="5215">
                  <c:v>229498716</c:v>
                </c:pt>
                <c:pt idx="5216">
                  <c:v>229528236</c:v>
                </c:pt>
                <c:pt idx="5217">
                  <c:v>229576227</c:v>
                </c:pt>
                <c:pt idx="5218">
                  <c:v>229592301</c:v>
                </c:pt>
                <c:pt idx="5219">
                  <c:v>229614192</c:v>
                </c:pt>
                <c:pt idx="5220">
                  <c:v>229700886</c:v>
                </c:pt>
                <c:pt idx="5221">
                  <c:v>229734474</c:v>
                </c:pt>
                <c:pt idx="5222">
                  <c:v>229824763</c:v>
                </c:pt>
                <c:pt idx="5223">
                  <c:v>229866354</c:v>
                </c:pt>
                <c:pt idx="5224">
                  <c:v>229916872</c:v>
                </c:pt>
                <c:pt idx="5225">
                  <c:v>229967358</c:v>
                </c:pt>
                <c:pt idx="5226">
                  <c:v>230091433</c:v>
                </c:pt>
                <c:pt idx="5227">
                  <c:v>230130224</c:v>
                </c:pt>
                <c:pt idx="5228">
                  <c:v>230140203</c:v>
                </c:pt>
                <c:pt idx="5229">
                  <c:v>230173438</c:v>
                </c:pt>
                <c:pt idx="5230">
                  <c:v>230237252</c:v>
                </c:pt>
                <c:pt idx="5231">
                  <c:v>230244447</c:v>
                </c:pt>
                <c:pt idx="5232">
                  <c:v>230279241</c:v>
                </c:pt>
                <c:pt idx="5233">
                  <c:v>230350355</c:v>
                </c:pt>
                <c:pt idx="5234">
                  <c:v>230389293</c:v>
                </c:pt>
                <c:pt idx="5235">
                  <c:v>230443953</c:v>
                </c:pt>
                <c:pt idx="5236">
                  <c:v>230460301</c:v>
                </c:pt>
                <c:pt idx="5237">
                  <c:v>230517037</c:v>
                </c:pt>
                <c:pt idx="5238">
                  <c:v>230605036</c:v>
                </c:pt>
                <c:pt idx="5239">
                  <c:v>230608846</c:v>
                </c:pt>
                <c:pt idx="5240">
                  <c:v>230687920</c:v>
                </c:pt>
                <c:pt idx="5241">
                  <c:v>230698932</c:v>
                </c:pt>
                <c:pt idx="5242">
                  <c:v>230726419</c:v>
                </c:pt>
                <c:pt idx="5243">
                  <c:v>230775015</c:v>
                </c:pt>
                <c:pt idx="5244">
                  <c:v>230784866</c:v>
                </c:pt>
                <c:pt idx="5245">
                  <c:v>230790423</c:v>
                </c:pt>
                <c:pt idx="5246">
                  <c:v>230791537</c:v>
                </c:pt>
                <c:pt idx="5247">
                  <c:v>230841641</c:v>
                </c:pt>
                <c:pt idx="5248">
                  <c:v>230889076</c:v>
                </c:pt>
                <c:pt idx="5249">
                  <c:v>231122482</c:v>
                </c:pt>
                <c:pt idx="5250">
                  <c:v>231179155</c:v>
                </c:pt>
                <c:pt idx="5251">
                  <c:v>231245689</c:v>
                </c:pt>
                <c:pt idx="5252">
                  <c:v>231278373</c:v>
                </c:pt>
                <c:pt idx="5253">
                  <c:v>231337381</c:v>
                </c:pt>
                <c:pt idx="5254">
                  <c:v>231367273</c:v>
                </c:pt>
                <c:pt idx="5255">
                  <c:v>231447388</c:v>
                </c:pt>
                <c:pt idx="5256">
                  <c:v>231502626</c:v>
                </c:pt>
                <c:pt idx="5257">
                  <c:v>231523011</c:v>
                </c:pt>
                <c:pt idx="5258">
                  <c:v>231556382</c:v>
                </c:pt>
                <c:pt idx="5259">
                  <c:v>231593281</c:v>
                </c:pt>
                <c:pt idx="5260">
                  <c:v>231689510</c:v>
                </c:pt>
                <c:pt idx="5261">
                  <c:v>231947443</c:v>
                </c:pt>
                <c:pt idx="5262">
                  <c:v>231961040</c:v>
                </c:pt>
                <c:pt idx="5263">
                  <c:v>231969962</c:v>
                </c:pt>
                <c:pt idx="5264">
                  <c:v>231972775</c:v>
                </c:pt>
                <c:pt idx="5265">
                  <c:v>231977961</c:v>
                </c:pt>
                <c:pt idx="5266">
                  <c:v>232022723</c:v>
                </c:pt>
                <c:pt idx="5267">
                  <c:v>232024439</c:v>
                </c:pt>
                <c:pt idx="5268">
                  <c:v>232030272</c:v>
                </c:pt>
                <c:pt idx="5269">
                  <c:v>232045717</c:v>
                </c:pt>
                <c:pt idx="5270">
                  <c:v>232167500</c:v>
                </c:pt>
                <c:pt idx="5271">
                  <c:v>232231963</c:v>
                </c:pt>
                <c:pt idx="5272">
                  <c:v>232290419</c:v>
                </c:pt>
                <c:pt idx="5273">
                  <c:v>232325751</c:v>
                </c:pt>
                <c:pt idx="5274">
                  <c:v>232348926</c:v>
                </c:pt>
                <c:pt idx="5275">
                  <c:v>232409464</c:v>
                </c:pt>
                <c:pt idx="5276">
                  <c:v>232495967</c:v>
                </c:pt>
                <c:pt idx="5277">
                  <c:v>232557180</c:v>
                </c:pt>
                <c:pt idx="5278">
                  <c:v>232597208</c:v>
                </c:pt>
                <c:pt idx="5279">
                  <c:v>232664970</c:v>
                </c:pt>
                <c:pt idx="5280">
                  <c:v>232752530</c:v>
                </c:pt>
                <c:pt idx="5281">
                  <c:v>232791344</c:v>
                </c:pt>
                <c:pt idx="5282">
                  <c:v>232826530</c:v>
                </c:pt>
                <c:pt idx="5283">
                  <c:v>233005819</c:v>
                </c:pt>
                <c:pt idx="5284">
                  <c:v>233070232</c:v>
                </c:pt>
                <c:pt idx="5285">
                  <c:v>233094232</c:v>
                </c:pt>
                <c:pt idx="5286">
                  <c:v>233099173</c:v>
                </c:pt>
                <c:pt idx="5287">
                  <c:v>233185133</c:v>
                </c:pt>
                <c:pt idx="5288">
                  <c:v>233276192</c:v>
                </c:pt>
                <c:pt idx="5289">
                  <c:v>233412012</c:v>
                </c:pt>
                <c:pt idx="5290">
                  <c:v>233428142</c:v>
                </c:pt>
                <c:pt idx="5291">
                  <c:v>233531666</c:v>
                </c:pt>
                <c:pt idx="5292">
                  <c:v>233648724</c:v>
                </c:pt>
                <c:pt idx="5293">
                  <c:v>233718006</c:v>
                </c:pt>
                <c:pt idx="5294">
                  <c:v>233734340</c:v>
                </c:pt>
                <c:pt idx="5295">
                  <c:v>233762247</c:v>
                </c:pt>
                <c:pt idx="5296">
                  <c:v>233798221</c:v>
                </c:pt>
                <c:pt idx="5297">
                  <c:v>233885701</c:v>
                </c:pt>
                <c:pt idx="5298">
                  <c:v>234006871</c:v>
                </c:pt>
                <c:pt idx="5299">
                  <c:v>234051051</c:v>
                </c:pt>
                <c:pt idx="5300">
                  <c:v>234110711</c:v>
                </c:pt>
                <c:pt idx="5301">
                  <c:v>234216705</c:v>
                </c:pt>
                <c:pt idx="5302">
                  <c:v>234262892</c:v>
                </c:pt>
                <c:pt idx="5303">
                  <c:v>234309802</c:v>
                </c:pt>
                <c:pt idx="5304">
                  <c:v>234343236</c:v>
                </c:pt>
                <c:pt idx="5305">
                  <c:v>234483184</c:v>
                </c:pt>
                <c:pt idx="5306">
                  <c:v>234504636</c:v>
                </c:pt>
                <c:pt idx="5307">
                  <c:v>234513656</c:v>
                </c:pt>
                <c:pt idx="5308">
                  <c:v>234519013</c:v>
                </c:pt>
                <c:pt idx="5309">
                  <c:v>234551337</c:v>
                </c:pt>
                <c:pt idx="5310">
                  <c:v>234551479</c:v>
                </c:pt>
                <c:pt idx="5311">
                  <c:v>234552927</c:v>
                </c:pt>
                <c:pt idx="5312">
                  <c:v>234569680</c:v>
                </c:pt>
                <c:pt idx="5313">
                  <c:v>234582178</c:v>
                </c:pt>
                <c:pt idx="5314">
                  <c:v>234678422</c:v>
                </c:pt>
                <c:pt idx="5315">
                  <c:v>234719469</c:v>
                </c:pt>
                <c:pt idx="5316">
                  <c:v>234732310</c:v>
                </c:pt>
                <c:pt idx="5317">
                  <c:v>234794530</c:v>
                </c:pt>
                <c:pt idx="5318">
                  <c:v>234817694</c:v>
                </c:pt>
                <c:pt idx="5319">
                  <c:v>234849637</c:v>
                </c:pt>
                <c:pt idx="5320">
                  <c:v>234852490</c:v>
                </c:pt>
                <c:pt idx="5321">
                  <c:v>234901818</c:v>
                </c:pt>
                <c:pt idx="5322">
                  <c:v>234975034</c:v>
                </c:pt>
                <c:pt idx="5323">
                  <c:v>235063697</c:v>
                </c:pt>
                <c:pt idx="5324">
                  <c:v>235106051</c:v>
                </c:pt>
                <c:pt idx="5325">
                  <c:v>235145533</c:v>
                </c:pt>
                <c:pt idx="5326">
                  <c:v>235235533</c:v>
                </c:pt>
                <c:pt idx="5327">
                  <c:v>235278120</c:v>
                </c:pt>
                <c:pt idx="5328">
                  <c:v>235301780</c:v>
                </c:pt>
                <c:pt idx="5329">
                  <c:v>235395530</c:v>
                </c:pt>
                <c:pt idx="5330">
                  <c:v>235414019</c:v>
                </c:pt>
                <c:pt idx="5331">
                  <c:v>235433267</c:v>
                </c:pt>
                <c:pt idx="5332">
                  <c:v>235559846</c:v>
                </c:pt>
                <c:pt idx="5333">
                  <c:v>235806611</c:v>
                </c:pt>
                <c:pt idx="5334">
                  <c:v>235841101</c:v>
                </c:pt>
                <c:pt idx="5335">
                  <c:v>236025690</c:v>
                </c:pt>
                <c:pt idx="5336">
                  <c:v>236067776</c:v>
                </c:pt>
                <c:pt idx="5337">
                  <c:v>236069117</c:v>
                </c:pt>
                <c:pt idx="5338">
                  <c:v>236140893</c:v>
                </c:pt>
                <c:pt idx="5339">
                  <c:v>236186287</c:v>
                </c:pt>
                <c:pt idx="5340">
                  <c:v>236223674</c:v>
                </c:pt>
                <c:pt idx="5341">
                  <c:v>236243523</c:v>
                </c:pt>
                <c:pt idx="5342">
                  <c:v>236326174</c:v>
                </c:pt>
                <c:pt idx="5343">
                  <c:v>236351779</c:v>
                </c:pt>
                <c:pt idx="5344">
                  <c:v>236379792</c:v>
                </c:pt>
                <c:pt idx="5345">
                  <c:v>236412882</c:v>
                </c:pt>
                <c:pt idx="5346">
                  <c:v>236416985</c:v>
                </c:pt>
                <c:pt idx="5347">
                  <c:v>236435513</c:v>
                </c:pt>
                <c:pt idx="5348">
                  <c:v>236443711</c:v>
                </c:pt>
                <c:pt idx="5349">
                  <c:v>236553855</c:v>
                </c:pt>
                <c:pt idx="5350">
                  <c:v>236626374</c:v>
                </c:pt>
                <c:pt idx="5351">
                  <c:v>236714895</c:v>
                </c:pt>
                <c:pt idx="5352">
                  <c:v>236732782</c:v>
                </c:pt>
                <c:pt idx="5353">
                  <c:v>236758101</c:v>
                </c:pt>
                <c:pt idx="5354">
                  <c:v>236766198</c:v>
                </c:pt>
                <c:pt idx="5355">
                  <c:v>236792153</c:v>
                </c:pt>
                <c:pt idx="5356">
                  <c:v>236813814</c:v>
                </c:pt>
                <c:pt idx="5357">
                  <c:v>236868962</c:v>
                </c:pt>
                <c:pt idx="5358">
                  <c:v>236927306</c:v>
                </c:pt>
                <c:pt idx="5359">
                  <c:v>236954318</c:v>
                </c:pt>
                <c:pt idx="5360">
                  <c:v>236959224</c:v>
                </c:pt>
                <c:pt idx="5361">
                  <c:v>236975401</c:v>
                </c:pt>
                <c:pt idx="5362">
                  <c:v>236982751</c:v>
                </c:pt>
                <c:pt idx="5363">
                  <c:v>237006475</c:v>
                </c:pt>
                <c:pt idx="5364">
                  <c:v>237052897</c:v>
                </c:pt>
                <c:pt idx="5365">
                  <c:v>237056962</c:v>
                </c:pt>
                <c:pt idx="5366">
                  <c:v>237088500</c:v>
                </c:pt>
                <c:pt idx="5367">
                  <c:v>237101082</c:v>
                </c:pt>
                <c:pt idx="5368">
                  <c:v>237117924</c:v>
                </c:pt>
                <c:pt idx="5369">
                  <c:v>237123403</c:v>
                </c:pt>
                <c:pt idx="5370">
                  <c:v>237149415</c:v>
                </c:pt>
                <c:pt idx="5371">
                  <c:v>237188099</c:v>
                </c:pt>
                <c:pt idx="5372">
                  <c:v>237215368</c:v>
                </c:pt>
                <c:pt idx="5373">
                  <c:v>237291160</c:v>
                </c:pt>
                <c:pt idx="5374">
                  <c:v>237327837</c:v>
                </c:pt>
                <c:pt idx="5375">
                  <c:v>237385390</c:v>
                </c:pt>
                <c:pt idx="5376">
                  <c:v>237425440</c:v>
                </c:pt>
                <c:pt idx="5377">
                  <c:v>237438822</c:v>
                </c:pt>
                <c:pt idx="5378">
                  <c:v>237481671</c:v>
                </c:pt>
                <c:pt idx="5379">
                  <c:v>237482123</c:v>
                </c:pt>
                <c:pt idx="5380">
                  <c:v>237509987</c:v>
                </c:pt>
                <c:pt idx="5381">
                  <c:v>237527944</c:v>
                </c:pt>
                <c:pt idx="5382">
                  <c:v>237555676</c:v>
                </c:pt>
                <c:pt idx="5383">
                  <c:v>237564902</c:v>
                </c:pt>
                <c:pt idx="5384">
                  <c:v>237588201</c:v>
                </c:pt>
                <c:pt idx="5385">
                  <c:v>237611319</c:v>
                </c:pt>
                <c:pt idx="5386">
                  <c:v>237705772</c:v>
                </c:pt>
                <c:pt idx="5387">
                  <c:v>237729109</c:v>
                </c:pt>
                <c:pt idx="5388">
                  <c:v>237756904</c:v>
                </c:pt>
                <c:pt idx="5389">
                  <c:v>237811864</c:v>
                </c:pt>
                <c:pt idx="5390">
                  <c:v>237839489</c:v>
                </c:pt>
                <c:pt idx="5391">
                  <c:v>237861466</c:v>
                </c:pt>
                <c:pt idx="5392">
                  <c:v>237941675</c:v>
                </c:pt>
                <c:pt idx="5393">
                  <c:v>237973173</c:v>
                </c:pt>
                <c:pt idx="5394">
                  <c:v>238047495</c:v>
                </c:pt>
                <c:pt idx="5395">
                  <c:v>238107074</c:v>
                </c:pt>
                <c:pt idx="5396">
                  <c:v>238146981</c:v>
                </c:pt>
                <c:pt idx="5397">
                  <c:v>238222362</c:v>
                </c:pt>
                <c:pt idx="5398">
                  <c:v>238351371</c:v>
                </c:pt>
                <c:pt idx="5399">
                  <c:v>238393108</c:v>
                </c:pt>
                <c:pt idx="5400">
                  <c:v>238416076</c:v>
                </c:pt>
                <c:pt idx="5401">
                  <c:v>238418579</c:v>
                </c:pt>
                <c:pt idx="5402">
                  <c:v>238507913</c:v>
                </c:pt>
                <c:pt idx="5403">
                  <c:v>238581428</c:v>
                </c:pt>
                <c:pt idx="5404">
                  <c:v>238582422</c:v>
                </c:pt>
                <c:pt idx="5405">
                  <c:v>238606615</c:v>
                </c:pt>
                <c:pt idx="5406">
                  <c:v>238631404</c:v>
                </c:pt>
                <c:pt idx="5407">
                  <c:v>238676262</c:v>
                </c:pt>
                <c:pt idx="5408">
                  <c:v>238679955</c:v>
                </c:pt>
                <c:pt idx="5409">
                  <c:v>238744560</c:v>
                </c:pt>
                <c:pt idx="5410">
                  <c:v>238746926</c:v>
                </c:pt>
                <c:pt idx="5411">
                  <c:v>238769685</c:v>
                </c:pt>
                <c:pt idx="5412">
                  <c:v>238805941</c:v>
                </c:pt>
                <c:pt idx="5413">
                  <c:v>238826925</c:v>
                </c:pt>
                <c:pt idx="5414">
                  <c:v>238847342</c:v>
                </c:pt>
                <c:pt idx="5415">
                  <c:v>238876299</c:v>
                </c:pt>
                <c:pt idx="5416">
                  <c:v>238906775</c:v>
                </c:pt>
                <c:pt idx="5417">
                  <c:v>238914676</c:v>
                </c:pt>
                <c:pt idx="5418">
                  <c:v>238961450</c:v>
                </c:pt>
                <c:pt idx="5419">
                  <c:v>239017300</c:v>
                </c:pt>
                <c:pt idx="5420">
                  <c:v>239102016</c:v>
                </c:pt>
                <c:pt idx="5421">
                  <c:v>239123041</c:v>
                </c:pt>
                <c:pt idx="5422">
                  <c:v>239193233</c:v>
                </c:pt>
                <c:pt idx="5423">
                  <c:v>239205840</c:v>
                </c:pt>
                <c:pt idx="5424">
                  <c:v>239364652</c:v>
                </c:pt>
                <c:pt idx="5425">
                  <c:v>239369016</c:v>
                </c:pt>
                <c:pt idx="5426">
                  <c:v>239377704</c:v>
                </c:pt>
                <c:pt idx="5427">
                  <c:v>239430221</c:v>
                </c:pt>
                <c:pt idx="5428">
                  <c:v>239460923</c:v>
                </c:pt>
                <c:pt idx="5429">
                  <c:v>239492282</c:v>
                </c:pt>
                <c:pt idx="5430">
                  <c:v>239532756</c:v>
                </c:pt>
                <c:pt idx="5431">
                  <c:v>239558045</c:v>
                </c:pt>
                <c:pt idx="5432">
                  <c:v>239588835</c:v>
                </c:pt>
                <c:pt idx="5433">
                  <c:v>239621478</c:v>
                </c:pt>
                <c:pt idx="5434">
                  <c:v>239649292</c:v>
                </c:pt>
                <c:pt idx="5435">
                  <c:v>239722019</c:v>
                </c:pt>
                <c:pt idx="5436">
                  <c:v>239756187</c:v>
                </c:pt>
                <c:pt idx="5437">
                  <c:v>239873903</c:v>
                </c:pt>
                <c:pt idx="5438">
                  <c:v>239877803</c:v>
                </c:pt>
                <c:pt idx="5439">
                  <c:v>239936576</c:v>
                </c:pt>
                <c:pt idx="5440">
                  <c:v>239994661</c:v>
                </c:pt>
                <c:pt idx="5441">
                  <c:v>240017745</c:v>
                </c:pt>
                <c:pt idx="5442">
                  <c:v>240047451</c:v>
                </c:pt>
                <c:pt idx="5443">
                  <c:v>240059497</c:v>
                </c:pt>
                <c:pt idx="5444">
                  <c:v>240067549</c:v>
                </c:pt>
                <c:pt idx="5445">
                  <c:v>240092670</c:v>
                </c:pt>
                <c:pt idx="5446">
                  <c:v>240105408</c:v>
                </c:pt>
                <c:pt idx="5447">
                  <c:v>240168425</c:v>
                </c:pt>
                <c:pt idx="5448">
                  <c:v>240277689</c:v>
                </c:pt>
                <c:pt idx="5449">
                  <c:v>240282947</c:v>
                </c:pt>
                <c:pt idx="5450">
                  <c:v>240330342</c:v>
                </c:pt>
                <c:pt idx="5451">
                  <c:v>240419179</c:v>
                </c:pt>
                <c:pt idx="5452">
                  <c:v>240455868</c:v>
                </c:pt>
                <c:pt idx="5453">
                  <c:v>240490751</c:v>
                </c:pt>
                <c:pt idx="5454">
                  <c:v>240519289</c:v>
                </c:pt>
                <c:pt idx="5455">
                  <c:v>240635086</c:v>
                </c:pt>
                <c:pt idx="5456">
                  <c:v>240772267</c:v>
                </c:pt>
                <c:pt idx="5457">
                  <c:v>240779583</c:v>
                </c:pt>
                <c:pt idx="5458">
                  <c:v>240810246</c:v>
                </c:pt>
                <c:pt idx="5459">
                  <c:v>240812806</c:v>
                </c:pt>
                <c:pt idx="5460">
                  <c:v>240834565</c:v>
                </c:pt>
                <c:pt idx="5461">
                  <c:v>240930532</c:v>
                </c:pt>
                <c:pt idx="5462">
                  <c:v>240934659</c:v>
                </c:pt>
                <c:pt idx="5463">
                  <c:v>240939949</c:v>
                </c:pt>
                <c:pt idx="5464">
                  <c:v>240970606</c:v>
                </c:pt>
                <c:pt idx="5465">
                  <c:v>241002649</c:v>
                </c:pt>
                <c:pt idx="5466">
                  <c:v>241006601</c:v>
                </c:pt>
                <c:pt idx="5467">
                  <c:v>241010825</c:v>
                </c:pt>
                <c:pt idx="5468">
                  <c:v>241053195</c:v>
                </c:pt>
                <c:pt idx="5469">
                  <c:v>241056290</c:v>
                </c:pt>
                <c:pt idx="5470">
                  <c:v>241064845</c:v>
                </c:pt>
                <c:pt idx="5471">
                  <c:v>241070978</c:v>
                </c:pt>
                <c:pt idx="5472">
                  <c:v>241103762</c:v>
                </c:pt>
                <c:pt idx="5473">
                  <c:v>241142031</c:v>
                </c:pt>
                <c:pt idx="5474">
                  <c:v>241153323</c:v>
                </c:pt>
                <c:pt idx="5475">
                  <c:v>241190248</c:v>
                </c:pt>
                <c:pt idx="5476">
                  <c:v>241204220</c:v>
                </c:pt>
                <c:pt idx="5477">
                  <c:v>241250953</c:v>
                </c:pt>
                <c:pt idx="5478">
                  <c:v>241329893</c:v>
                </c:pt>
                <c:pt idx="5479">
                  <c:v>241359661</c:v>
                </c:pt>
                <c:pt idx="5480">
                  <c:v>241386825</c:v>
                </c:pt>
                <c:pt idx="5481">
                  <c:v>241431799</c:v>
                </c:pt>
                <c:pt idx="5482">
                  <c:v>241565314</c:v>
                </c:pt>
                <c:pt idx="5483">
                  <c:v>241710252</c:v>
                </c:pt>
                <c:pt idx="5484">
                  <c:v>241752441</c:v>
                </c:pt>
                <c:pt idx="5485">
                  <c:v>241818027</c:v>
                </c:pt>
                <c:pt idx="5486">
                  <c:v>241828843</c:v>
                </c:pt>
                <c:pt idx="5487">
                  <c:v>241834007</c:v>
                </c:pt>
                <c:pt idx="5488">
                  <c:v>241872984</c:v>
                </c:pt>
                <c:pt idx="5489">
                  <c:v>241970146</c:v>
                </c:pt>
                <c:pt idx="5490">
                  <c:v>242041337</c:v>
                </c:pt>
                <c:pt idx="5491">
                  <c:v>242059466</c:v>
                </c:pt>
                <c:pt idx="5492">
                  <c:v>242062505</c:v>
                </c:pt>
                <c:pt idx="5493">
                  <c:v>242116813</c:v>
                </c:pt>
                <c:pt idx="5494">
                  <c:v>242130593</c:v>
                </c:pt>
                <c:pt idx="5495">
                  <c:v>242134223</c:v>
                </c:pt>
                <c:pt idx="5496">
                  <c:v>242140801</c:v>
                </c:pt>
                <c:pt idx="5497">
                  <c:v>242165097</c:v>
                </c:pt>
                <c:pt idx="5498">
                  <c:v>242286593</c:v>
                </c:pt>
                <c:pt idx="5499">
                  <c:v>242313064</c:v>
                </c:pt>
                <c:pt idx="5500">
                  <c:v>242374797</c:v>
                </c:pt>
                <c:pt idx="5501">
                  <c:v>242432297</c:v>
                </c:pt>
                <c:pt idx="5502">
                  <c:v>242459089</c:v>
                </c:pt>
                <c:pt idx="5503">
                  <c:v>242473124</c:v>
                </c:pt>
                <c:pt idx="5504">
                  <c:v>242490229</c:v>
                </c:pt>
                <c:pt idx="5505">
                  <c:v>242505317</c:v>
                </c:pt>
                <c:pt idx="5506">
                  <c:v>242527284</c:v>
                </c:pt>
                <c:pt idx="5507">
                  <c:v>242541483</c:v>
                </c:pt>
                <c:pt idx="5508">
                  <c:v>242556905</c:v>
                </c:pt>
                <c:pt idx="5509">
                  <c:v>242564039</c:v>
                </c:pt>
                <c:pt idx="5510">
                  <c:v>242611776</c:v>
                </c:pt>
                <c:pt idx="5511">
                  <c:v>242659497</c:v>
                </c:pt>
                <c:pt idx="5512">
                  <c:v>242684589</c:v>
                </c:pt>
                <c:pt idx="5513">
                  <c:v>242742944</c:v>
                </c:pt>
                <c:pt idx="5514">
                  <c:v>242759690</c:v>
                </c:pt>
                <c:pt idx="5515">
                  <c:v>242918050</c:v>
                </c:pt>
                <c:pt idx="5516">
                  <c:v>242952903</c:v>
                </c:pt>
                <c:pt idx="5517">
                  <c:v>242953608</c:v>
                </c:pt>
                <c:pt idx="5518">
                  <c:v>242972727</c:v>
                </c:pt>
                <c:pt idx="5519">
                  <c:v>242976463</c:v>
                </c:pt>
                <c:pt idx="5520">
                  <c:v>243004485</c:v>
                </c:pt>
                <c:pt idx="5521">
                  <c:v>243042950</c:v>
                </c:pt>
                <c:pt idx="5522">
                  <c:v>243064346</c:v>
                </c:pt>
                <c:pt idx="5523">
                  <c:v>243076455</c:v>
                </c:pt>
                <c:pt idx="5524">
                  <c:v>243103572</c:v>
                </c:pt>
                <c:pt idx="5525">
                  <c:v>243119639</c:v>
                </c:pt>
                <c:pt idx="5526">
                  <c:v>243183114</c:v>
                </c:pt>
                <c:pt idx="5527">
                  <c:v>243188995</c:v>
                </c:pt>
                <c:pt idx="5528">
                  <c:v>243216575</c:v>
                </c:pt>
                <c:pt idx="5529">
                  <c:v>243228517</c:v>
                </c:pt>
                <c:pt idx="5530">
                  <c:v>243235401</c:v>
                </c:pt>
                <c:pt idx="5531">
                  <c:v>243291478</c:v>
                </c:pt>
                <c:pt idx="5532">
                  <c:v>243338543</c:v>
                </c:pt>
                <c:pt idx="5533">
                  <c:v>243341741</c:v>
                </c:pt>
                <c:pt idx="5534">
                  <c:v>243344052</c:v>
                </c:pt>
                <c:pt idx="5535">
                  <c:v>243408895</c:v>
                </c:pt>
                <c:pt idx="5536">
                  <c:v>243440521</c:v>
                </c:pt>
                <c:pt idx="5537">
                  <c:v>243471125</c:v>
                </c:pt>
                <c:pt idx="5538">
                  <c:v>243635179</c:v>
                </c:pt>
                <c:pt idx="5539">
                  <c:v>243659522</c:v>
                </c:pt>
                <c:pt idx="5540">
                  <c:v>243662733</c:v>
                </c:pt>
                <c:pt idx="5541">
                  <c:v>243742612</c:v>
                </c:pt>
                <c:pt idx="5542">
                  <c:v>243746515</c:v>
                </c:pt>
                <c:pt idx="5543">
                  <c:v>243840306</c:v>
                </c:pt>
                <c:pt idx="5544">
                  <c:v>243843652</c:v>
                </c:pt>
                <c:pt idx="5545">
                  <c:v>243845343</c:v>
                </c:pt>
                <c:pt idx="5546">
                  <c:v>243870410</c:v>
                </c:pt>
                <c:pt idx="5547">
                  <c:v>243922662</c:v>
                </c:pt>
                <c:pt idx="5548">
                  <c:v>243923914</c:v>
                </c:pt>
                <c:pt idx="5549">
                  <c:v>243960200</c:v>
                </c:pt>
                <c:pt idx="5550">
                  <c:v>244008489</c:v>
                </c:pt>
                <c:pt idx="5551">
                  <c:v>244215732</c:v>
                </c:pt>
                <c:pt idx="5552">
                  <c:v>244227492</c:v>
                </c:pt>
                <c:pt idx="5553">
                  <c:v>244240796</c:v>
                </c:pt>
                <c:pt idx="5554">
                  <c:v>244392677</c:v>
                </c:pt>
                <c:pt idx="5555">
                  <c:v>244408316</c:v>
                </c:pt>
                <c:pt idx="5556">
                  <c:v>244462583</c:v>
                </c:pt>
                <c:pt idx="5557">
                  <c:v>244472301</c:v>
                </c:pt>
                <c:pt idx="5558">
                  <c:v>244495842</c:v>
                </c:pt>
                <c:pt idx="5559">
                  <c:v>244496485</c:v>
                </c:pt>
                <c:pt idx="5560">
                  <c:v>244599037</c:v>
                </c:pt>
                <c:pt idx="5561">
                  <c:v>244600085</c:v>
                </c:pt>
                <c:pt idx="5562">
                  <c:v>244609938</c:v>
                </c:pt>
                <c:pt idx="5563">
                  <c:v>244646890</c:v>
                </c:pt>
                <c:pt idx="5564">
                  <c:v>244706077</c:v>
                </c:pt>
                <c:pt idx="5565">
                  <c:v>244725762</c:v>
                </c:pt>
                <c:pt idx="5566">
                  <c:v>244726756</c:v>
                </c:pt>
                <c:pt idx="5567">
                  <c:v>244737849</c:v>
                </c:pt>
                <c:pt idx="5568">
                  <c:v>244752897</c:v>
                </c:pt>
                <c:pt idx="5569">
                  <c:v>244762241</c:v>
                </c:pt>
                <c:pt idx="5570">
                  <c:v>244770424</c:v>
                </c:pt>
                <c:pt idx="5571">
                  <c:v>244853221</c:v>
                </c:pt>
                <c:pt idx="5572">
                  <c:v>244867956</c:v>
                </c:pt>
                <c:pt idx="5573">
                  <c:v>244875754</c:v>
                </c:pt>
                <c:pt idx="5574">
                  <c:v>244887982</c:v>
                </c:pt>
                <c:pt idx="5575">
                  <c:v>244929314</c:v>
                </c:pt>
                <c:pt idx="5576">
                  <c:v>244996128</c:v>
                </c:pt>
                <c:pt idx="5577">
                  <c:v>245077291</c:v>
                </c:pt>
                <c:pt idx="5578">
                  <c:v>245137183</c:v>
                </c:pt>
                <c:pt idx="5579">
                  <c:v>245150512</c:v>
                </c:pt>
                <c:pt idx="5580">
                  <c:v>245213481</c:v>
                </c:pt>
                <c:pt idx="5581">
                  <c:v>245222617</c:v>
                </c:pt>
                <c:pt idx="5582">
                  <c:v>245291706</c:v>
                </c:pt>
                <c:pt idx="5583">
                  <c:v>245318091</c:v>
                </c:pt>
                <c:pt idx="5584">
                  <c:v>245360650</c:v>
                </c:pt>
                <c:pt idx="5585">
                  <c:v>245407699</c:v>
                </c:pt>
                <c:pt idx="5586">
                  <c:v>245410967</c:v>
                </c:pt>
                <c:pt idx="5587">
                  <c:v>245427535</c:v>
                </c:pt>
                <c:pt idx="5588">
                  <c:v>245535652</c:v>
                </c:pt>
                <c:pt idx="5589">
                  <c:v>245685692</c:v>
                </c:pt>
                <c:pt idx="5590">
                  <c:v>245705310</c:v>
                </c:pt>
                <c:pt idx="5591">
                  <c:v>245715871</c:v>
                </c:pt>
                <c:pt idx="5592">
                  <c:v>245770394</c:v>
                </c:pt>
                <c:pt idx="5593">
                  <c:v>245771261</c:v>
                </c:pt>
                <c:pt idx="5594">
                  <c:v>245773218</c:v>
                </c:pt>
                <c:pt idx="5595">
                  <c:v>245780492</c:v>
                </c:pt>
                <c:pt idx="5596">
                  <c:v>245782751</c:v>
                </c:pt>
                <c:pt idx="5597">
                  <c:v>245950766</c:v>
                </c:pt>
                <c:pt idx="5598">
                  <c:v>246026217</c:v>
                </c:pt>
                <c:pt idx="5599">
                  <c:v>246039675</c:v>
                </c:pt>
                <c:pt idx="5600">
                  <c:v>246047587</c:v>
                </c:pt>
                <c:pt idx="5601">
                  <c:v>246075389</c:v>
                </c:pt>
                <c:pt idx="5602">
                  <c:v>246080577</c:v>
                </c:pt>
                <c:pt idx="5603">
                  <c:v>246099094</c:v>
                </c:pt>
                <c:pt idx="5604">
                  <c:v>246110942</c:v>
                </c:pt>
                <c:pt idx="5605">
                  <c:v>246195334</c:v>
                </c:pt>
                <c:pt idx="5606">
                  <c:v>246210966</c:v>
                </c:pt>
                <c:pt idx="5607">
                  <c:v>246309752</c:v>
                </c:pt>
                <c:pt idx="5608">
                  <c:v>246312543</c:v>
                </c:pt>
                <c:pt idx="5609">
                  <c:v>246414138</c:v>
                </c:pt>
                <c:pt idx="5610">
                  <c:v>246419130</c:v>
                </c:pt>
                <c:pt idx="5611">
                  <c:v>246449111</c:v>
                </c:pt>
                <c:pt idx="5612">
                  <c:v>246464605</c:v>
                </c:pt>
                <c:pt idx="5613">
                  <c:v>246469206</c:v>
                </c:pt>
                <c:pt idx="5614">
                  <c:v>246517321</c:v>
                </c:pt>
                <c:pt idx="5615">
                  <c:v>246600632</c:v>
                </c:pt>
                <c:pt idx="5616">
                  <c:v>246667948</c:v>
                </c:pt>
                <c:pt idx="5617">
                  <c:v>246688518</c:v>
                </c:pt>
                <c:pt idx="5618">
                  <c:v>246690155</c:v>
                </c:pt>
                <c:pt idx="5619">
                  <c:v>246737083</c:v>
                </c:pt>
                <c:pt idx="5620">
                  <c:v>246758288</c:v>
                </c:pt>
                <c:pt idx="5621">
                  <c:v>246768754</c:v>
                </c:pt>
                <c:pt idx="5622">
                  <c:v>246796461</c:v>
                </c:pt>
                <c:pt idx="5623">
                  <c:v>246799589</c:v>
                </c:pt>
                <c:pt idx="5624">
                  <c:v>246949468</c:v>
                </c:pt>
                <c:pt idx="5625">
                  <c:v>246965822</c:v>
                </c:pt>
                <c:pt idx="5626">
                  <c:v>247057642</c:v>
                </c:pt>
                <c:pt idx="5627">
                  <c:v>247063365</c:v>
                </c:pt>
                <c:pt idx="5628">
                  <c:v>247080045</c:v>
                </c:pt>
                <c:pt idx="5629">
                  <c:v>247142508</c:v>
                </c:pt>
                <c:pt idx="5630">
                  <c:v>247204261</c:v>
                </c:pt>
                <c:pt idx="5631">
                  <c:v>247233031</c:v>
                </c:pt>
                <c:pt idx="5632">
                  <c:v>247241163</c:v>
                </c:pt>
                <c:pt idx="5633">
                  <c:v>247248483</c:v>
                </c:pt>
                <c:pt idx="5634">
                  <c:v>247319459</c:v>
                </c:pt>
                <c:pt idx="5635">
                  <c:v>247354462</c:v>
                </c:pt>
                <c:pt idx="5636">
                  <c:v>247362573</c:v>
                </c:pt>
                <c:pt idx="5637">
                  <c:v>247364703</c:v>
                </c:pt>
                <c:pt idx="5638">
                  <c:v>247450055</c:v>
                </c:pt>
                <c:pt idx="5639">
                  <c:v>247492058</c:v>
                </c:pt>
                <c:pt idx="5640">
                  <c:v>247494705</c:v>
                </c:pt>
                <c:pt idx="5641">
                  <c:v>247501060</c:v>
                </c:pt>
                <c:pt idx="5642">
                  <c:v>247509380</c:v>
                </c:pt>
                <c:pt idx="5643">
                  <c:v>247512268</c:v>
                </c:pt>
                <c:pt idx="5644">
                  <c:v>247558149</c:v>
                </c:pt>
                <c:pt idx="5645">
                  <c:v>247577544</c:v>
                </c:pt>
                <c:pt idx="5646">
                  <c:v>247705655</c:v>
                </c:pt>
                <c:pt idx="5647">
                  <c:v>247770009</c:v>
                </c:pt>
                <c:pt idx="5648">
                  <c:v>247794452</c:v>
                </c:pt>
                <c:pt idx="5649">
                  <c:v>247849598</c:v>
                </c:pt>
                <c:pt idx="5650">
                  <c:v>247888034</c:v>
                </c:pt>
                <c:pt idx="5651">
                  <c:v>247965730</c:v>
                </c:pt>
                <c:pt idx="5652">
                  <c:v>247970079</c:v>
                </c:pt>
                <c:pt idx="5653">
                  <c:v>248024492</c:v>
                </c:pt>
                <c:pt idx="5654">
                  <c:v>248123443</c:v>
                </c:pt>
                <c:pt idx="5655">
                  <c:v>248146209</c:v>
                </c:pt>
                <c:pt idx="5656">
                  <c:v>248223829</c:v>
                </c:pt>
                <c:pt idx="5657">
                  <c:v>248286215</c:v>
                </c:pt>
                <c:pt idx="5658">
                  <c:v>248293535</c:v>
                </c:pt>
                <c:pt idx="5659">
                  <c:v>248433452</c:v>
                </c:pt>
                <c:pt idx="5660">
                  <c:v>248538816</c:v>
                </c:pt>
                <c:pt idx="5661">
                  <c:v>248614228</c:v>
                </c:pt>
                <c:pt idx="5662">
                  <c:v>248673477</c:v>
                </c:pt>
                <c:pt idx="5663">
                  <c:v>248715291</c:v>
                </c:pt>
                <c:pt idx="5664">
                  <c:v>248894828</c:v>
                </c:pt>
                <c:pt idx="5665">
                  <c:v>248897949</c:v>
                </c:pt>
                <c:pt idx="5666">
                  <c:v>248901924</c:v>
                </c:pt>
                <c:pt idx="5667">
                  <c:v>248948126</c:v>
                </c:pt>
                <c:pt idx="5668">
                  <c:v>248977725</c:v>
                </c:pt>
                <c:pt idx="5669">
                  <c:v>249006101</c:v>
                </c:pt>
                <c:pt idx="5670">
                  <c:v>249056479</c:v>
                </c:pt>
                <c:pt idx="5671">
                  <c:v>249078911</c:v>
                </c:pt>
                <c:pt idx="5672">
                  <c:v>249126070</c:v>
                </c:pt>
                <c:pt idx="5673">
                  <c:v>249201343</c:v>
                </c:pt>
                <c:pt idx="5674">
                  <c:v>249209998</c:v>
                </c:pt>
                <c:pt idx="5675">
                  <c:v>249335713</c:v>
                </c:pt>
                <c:pt idx="5676">
                  <c:v>249358254</c:v>
                </c:pt>
                <c:pt idx="5677">
                  <c:v>249387587</c:v>
                </c:pt>
                <c:pt idx="5678">
                  <c:v>249388568</c:v>
                </c:pt>
                <c:pt idx="5679">
                  <c:v>249398317</c:v>
                </c:pt>
                <c:pt idx="5680">
                  <c:v>249406441</c:v>
                </c:pt>
                <c:pt idx="5681">
                  <c:v>249406893</c:v>
                </c:pt>
                <c:pt idx="5682">
                  <c:v>249436493</c:v>
                </c:pt>
                <c:pt idx="5683">
                  <c:v>249474130</c:v>
                </c:pt>
                <c:pt idx="5684">
                  <c:v>249493818</c:v>
                </c:pt>
                <c:pt idx="5685">
                  <c:v>249592962</c:v>
                </c:pt>
                <c:pt idx="5686">
                  <c:v>249593262</c:v>
                </c:pt>
                <c:pt idx="5687">
                  <c:v>249595705</c:v>
                </c:pt>
                <c:pt idx="5688">
                  <c:v>249615635</c:v>
                </c:pt>
                <c:pt idx="5689">
                  <c:v>249620194</c:v>
                </c:pt>
                <c:pt idx="5690">
                  <c:v>249737879</c:v>
                </c:pt>
                <c:pt idx="5691">
                  <c:v>249741708</c:v>
                </c:pt>
                <c:pt idx="5692">
                  <c:v>249849715</c:v>
                </c:pt>
                <c:pt idx="5693">
                  <c:v>249861371</c:v>
                </c:pt>
                <c:pt idx="5694">
                  <c:v>249861882</c:v>
                </c:pt>
                <c:pt idx="5695">
                  <c:v>249881394</c:v>
                </c:pt>
                <c:pt idx="5696">
                  <c:v>249892007</c:v>
                </c:pt>
                <c:pt idx="5697">
                  <c:v>249913574</c:v>
                </c:pt>
                <c:pt idx="5698">
                  <c:v>249959599</c:v>
                </c:pt>
                <c:pt idx="5699">
                  <c:v>249976820</c:v>
                </c:pt>
                <c:pt idx="5700">
                  <c:v>250043143</c:v>
                </c:pt>
                <c:pt idx="5701">
                  <c:v>250077476</c:v>
                </c:pt>
                <c:pt idx="5702">
                  <c:v>250094440</c:v>
                </c:pt>
                <c:pt idx="5703">
                  <c:v>250201221</c:v>
                </c:pt>
                <c:pt idx="5704">
                  <c:v>250261297</c:v>
                </c:pt>
                <c:pt idx="5705">
                  <c:v>250270772</c:v>
                </c:pt>
                <c:pt idx="5706">
                  <c:v>250322303</c:v>
                </c:pt>
                <c:pt idx="5707">
                  <c:v>250348010</c:v>
                </c:pt>
                <c:pt idx="5708">
                  <c:v>250394803</c:v>
                </c:pt>
                <c:pt idx="5709">
                  <c:v>250403722</c:v>
                </c:pt>
                <c:pt idx="5710">
                  <c:v>250418885</c:v>
                </c:pt>
                <c:pt idx="5711">
                  <c:v>250441446</c:v>
                </c:pt>
                <c:pt idx="5712">
                  <c:v>250458902</c:v>
                </c:pt>
                <c:pt idx="5713">
                  <c:v>250495926</c:v>
                </c:pt>
                <c:pt idx="5714">
                  <c:v>250497495</c:v>
                </c:pt>
                <c:pt idx="5715">
                  <c:v>250571140</c:v>
                </c:pt>
                <c:pt idx="5716">
                  <c:v>250626245</c:v>
                </c:pt>
                <c:pt idx="5717">
                  <c:v>250752844</c:v>
                </c:pt>
                <c:pt idx="5718">
                  <c:v>250764844</c:v>
                </c:pt>
                <c:pt idx="5719">
                  <c:v>250814138</c:v>
                </c:pt>
                <c:pt idx="5720">
                  <c:v>250905268</c:v>
                </c:pt>
                <c:pt idx="5721">
                  <c:v>250974199</c:v>
                </c:pt>
                <c:pt idx="5722">
                  <c:v>251019143</c:v>
                </c:pt>
                <c:pt idx="5723">
                  <c:v>251111523</c:v>
                </c:pt>
                <c:pt idx="5724">
                  <c:v>251184176</c:v>
                </c:pt>
                <c:pt idx="5725">
                  <c:v>251235690</c:v>
                </c:pt>
                <c:pt idx="5726">
                  <c:v>251317507</c:v>
                </c:pt>
                <c:pt idx="5727">
                  <c:v>251342397</c:v>
                </c:pt>
                <c:pt idx="5728">
                  <c:v>251412172</c:v>
                </c:pt>
                <c:pt idx="5729">
                  <c:v>251449420</c:v>
                </c:pt>
                <c:pt idx="5730">
                  <c:v>251478458</c:v>
                </c:pt>
                <c:pt idx="5731">
                  <c:v>251494786</c:v>
                </c:pt>
                <c:pt idx="5732">
                  <c:v>251506852</c:v>
                </c:pt>
                <c:pt idx="5733">
                  <c:v>251565381</c:v>
                </c:pt>
                <c:pt idx="5734">
                  <c:v>251612408</c:v>
                </c:pt>
                <c:pt idx="5735">
                  <c:v>251679241</c:v>
                </c:pt>
                <c:pt idx="5736">
                  <c:v>251679361</c:v>
                </c:pt>
                <c:pt idx="5737">
                  <c:v>251806002</c:v>
                </c:pt>
                <c:pt idx="5738">
                  <c:v>251854641</c:v>
                </c:pt>
                <c:pt idx="5739">
                  <c:v>251872046</c:v>
                </c:pt>
                <c:pt idx="5740">
                  <c:v>251918305</c:v>
                </c:pt>
                <c:pt idx="5741">
                  <c:v>251940804</c:v>
                </c:pt>
                <c:pt idx="5742">
                  <c:v>251968457</c:v>
                </c:pt>
                <c:pt idx="5743">
                  <c:v>251973792</c:v>
                </c:pt>
                <c:pt idx="5744">
                  <c:v>251978799</c:v>
                </c:pt>
                <c:pt idx="5745">
                  <c:v>251986255</c:v>
                </c:pt>
                <c:pt idx="5746">
                  <c:v>252095333</c:v>
                </c:pt>
                <c:pt idx="5747">
                  <c:v>252131424</c:v>
                </c:pt>
                <c:pt idx="5748">
                  <c:v>252179160</c:v>
                </c:pt>
                <c:pt idx="5749">
                  <c:v>252272840</c:v>
                </c:pt>
                <c:pt idx="5750">
                  <c:v>252368211</c:v>
                </c:pt>
                <c:pt idx="5751">
                  <c:v>252396700</c:v>
                </c:pt>
                <c:pt idx="5752">
                  <c:v>252397804</c:v>
                </c:pt>
                <c:pt idx="5753">
                  <c:v>252444103</c:v>
                </c:pt>
                <c:pt idx="5754">
                  <c:v>252481808</c:v>
                </c:pt>
                <c:pt idx="5755">
                  <c:v>252536195</c:v>
                </c:pt>
                <c:pt idx="5756">
                  <c:v>252549272</c:v>
                </c:pt>
                <c:pt idx="5757">
                  <c:v>252600827</c:v>
                </c:pt>
                <c:pt idx="5758">
                  <c:v>252607399</c:v>
                </c:pt>
                <c:pt idx="5759">
                  <c:v>252717469</c:v>
                </c:pt>
                <c:pt idx="5760">
                  <c:v>252782497</c:v>
                </c:pt>
                <c:pt idx="5761">
                  <c:v>252861809</c:v>
                </c:pt>
                <c:pt idx="5762">
                  <c:v>252867326</c:v>
                </c:pt>
                <c:pt idx="5763">
                  <c:v>252939542</c:v>
                </c:pt>
                <c:pt idx="5764">
                  <c:v>253030487</c:v>
                </c:pt>
                <c:pt idx="5765">
                  <c:v>253120229</c:v>
                </c:pt>
                <c:pt idx="5766">
                  <c:v>253142839</c:v>
                </c:pt>
                <c:pt idx="5767">
                  <c:v>253146935</c:v>
                </c:pt>
                <c:pt idx="5768">
                  <c:v>253247938</c:v>
                </c:pt>
                <c:pt idx="5769">
                  <c:v>253249378</c:v>
                </c:pt>
                <c:pt idx="5770">
                  <c:v>253311794</c:v>
                </c:pt>
                <c:pt idx="5771">
                  <c:v>253322681</c:v>
                </c:pt>
                <c:pt idx="5772">
                  <c:v>253328909</c:v>
                </c:pt>
                <c:pt idx="5773">
                  <c:v>253377644</c:v>
                </c:pt>
                <c:pt idx="5774">
                  <c:v>253435143</c:v>
                </c:pt>
                <c:pt idx="5775">
                  <c:v>253446775</c:v>
                </c:pt>
                <c:pt idx="5776">
                  <c:v>253579287</c:v>
                </c:pt>
                <c:pt idx="5777">
                  <c:v>253633553</c:v>
                </c:pt>
                <c:pt idx="5778">
                  <c:v>253661986</c:v>
                </c:pt>
                <c:pt idx="5779">
                  <c:v>253718844</c:v>
                </c:pt>
                <c:pt idx="5780">
                  <c:v>253776181</c:v>
                </c:pt>
                <c:pt idx="5781">
                  <c:v>253841146</c:v>
                </c:pt>
                <c:pt idx="5782">
                  <c:v>253856017</c:v>
                </c:pt>
                <c:pt idx="5783">
                  <c:v>253857428</c:v>
                </c:pt>
                <c:pt idx="5784">
                  <c:v>253859892</c:v>
                </c:pt>
                <c:pt idx="5785">
                  <c:v>253867913</c:v>
                </c:pt>
                <c:pt idx="5786">
                  <c:v>253951267</c:v>
                </c:pt>
                <c:pt idx="5787">
                  <c:v>253964207</c:v>
                </c:pt>
                <c:pt idx="5788">
                  <c:v>254001318</c:v>
                </c:pt>
                <c:pt idx="5789">
                  <c:v>254019742</c:v>
                </c:pt>
                <c:pt idx="5790">
                  <c:v>254060582</c:v>
                </c:pt>
                <c:pt idx="5791">
                  <c:v>254102736</c:v>
                </c:pt>
                <c:pt idx="5792">
                  <c:v>254151276</c:v>
                </c:pt>
                <c:pt idx="5793">
                  <c:v>254307105</c:v>
                </c:pt>
                <c:pt idx="5794">
                  <c:v>254381378</c:v>
                </c:pt>
                <c:pt idx="5795">
                  <c:v>254539617</c:v>
                </c:pt>
                <c:pt idx="5796">
                  <c:v>254590837</c:v>
                </c:pt>
                <c:pt idx="5797">
                  <c:v>254636979</c:v>
                </c:pt>
                <c:pt idx="5798">
                  <c:v>254655808</c:v>
                </c:pt>
                <c:pt idx="5799">
                  <c:v>254671106</c:v>
                </c:pt>
                <c:pt idx="5800">
                  <c:v>254689615</c:v>
                </c:pt>
                <c:pt idx="5801">
                  <c:v>254723804</c:v>
                </c:pt>
                <c:pt idx="5802">
                  <c:v>254742093</c:v>
                </c:pt>
                <c:pt idx="5803">
                  <c:v>254810260</c:v>
                </c:pt>
                <c:pt idx="5804">
                  <c:v>254860501</c:v>
                </c:pt>
                <c:pt idx="5805">
                  <c:v>254883028</c:v>
                </c:pt>
                <c:pt idx="5806">
                  <c:v>254948281</c:v>
                </c:pt>
                <c:pt idx="5807">
                  <c:v>254959815</c:v>
                </c:pt>
                <c:pt idx="5808">
                  <c:v>254979889</c:v>
                </c:pt>
                <c:pt idx="5809">
                  <c:v>255023334</c:v>
                </c:pt>
                <c:pt idx="5810">
                  <c:v>255055348</c:v>
                </c:pt>
                <c:pt idx="5811">
                  <c:v>255063741</c:v>
                </c:pt>
                <c:pt idx="5812">
                  <c:v>255121883</c:v>
                </c:pt>
                <c:pt idx="5813">
                  <c:v>255160562</c:v>
                </c:pt>
                <c:pt idx="5814">
                  <c:v>255200842</c:v>
                </c:pt>
                <c:pt idx="5815">
                  <c:v>255247397</c:v>
                </c:pt>
                <c:pt idx="5816">
                  <c:v>255281505</c:v>
                </c:pt>
                <c:pt idx="5817">
                  <c:v>255334180</c:v>
                </c:pt>
                <c:pt idx="5818">
                  <c:v>255373941</c:v>
                </c:pt>
                <c:pt idx="5819">
                  <c:v>255418075</c:v>
                </c:pt>
                <c:pt idx="5820">
                  <c:v>255495461</c:v>
                </c:pt>
                <c:pt idx="5821">
                  <c:v>255495579</c:v>
                </c:pt>
                <c:pt idx="5822">
                  <c:v>255594899</c:v>
                </c:pt>
                <c:pt idx="5823">
                  <c:v>255600064</c:v>
                </c:pt>
                <c:pt idx="5824">
                  <c:v>255641037</c:v>
                </c:pt>
                <c:pt idx="5825">
                  <c:v>255643115</c:v>
                </c:pt>
                <c:pt idx="5826">
                  <c:v>255661541</c:v>
                </c:pt>
                <c:pt idx="5827">
                  <c:v>255680905</c:v>
                </c:pt>
                <c:pt idx="5828">
                  <c:v>255702462</c:v>
                </c:pt>
                <c:pt idx="5829">
                  <c:v>255767030</c:v>
                </c:pt>
                <c:pt idx="5830">
                  <c:v>255769514</c:v>
                </c:pt>
                <c:pt idx="5831">
                  <c:v>255786830</c:v>
                </c:pt>
                <c:pt idx="5832">
                  <c:v>255835897</c:v>
                </c:pt>
                <c:pt idx="5833">
                  <c:v>255836307</c:v>
                </c:pt>
                <c:pt idx="5834">
                  <c:v>255890441</c:v>
                </c:pt>
                <c:pt idx="5835">
                  <c:v>256047110</c:v>
                </c:pt>
                <c:pt idx="5836">
                  <c:v>256065042</c:v>
                </c:pt>
                <c:pt idx="5837">
                  <c:v>256088253</c:v>
                </c:pt>
                <c:pt idx="5838">
                  <c:v>256200769</c:v>
                </c:pt>
                <c:pt idx="5839">
                  <c:v>256265623</c:v>
                </c:pt>
                <c:pt idx="5840">
                  <c:v>256307891</c:v>
                </c:pt>
                <c:pt idx="5841">
                  <c:v>256329877</c:v>
                </c:pt>
                <c:pt idx="5842">
                  <c:v>256329992</c:v>
                </c:pt>
                <c:pt idx="5843">
                  <c:v>256375253</c:v>
                </c:pt>
                <c:pt idx="5844">
                  <c:v>256417863</c:v>
                </c:pt>
                <c:pt idx="5845">
                  <c:v>256455317</c:v>
                </c:pt>
                <c:pt idx="5846">
                  <c:v>256672582</c:v>
                </c:pt>
                <c:pt idx="5847">
                  <c:v>256731394</c:v>
                </c:pt>
                <c:pt idx="5848">
                  <c:v>256778913</c:v>
                </c:pt>
                <c:pt idx="5849">
                  <c:v>256780606</c:v>
                </c:pt>
                <c:pt idx="5850">
                  <c:v>256828391</c:v>
                </c:pt>
                <c:pt idx="5851">
                  <c:v>256946068</c:v>
                </c:pt>
                <c:pt idx="5852">
                  <c:v>256970488</c:v>
                </c:pt>
                <c:pt idx="5853">
                  <c:v>256976951</c:v>
                </c:pt>
                <c:pt idx="5854">
                  <c:v>256994540</c:v>
                </c:pt>
                <c:pt idx="5855">
                  <c:v>257063987</c:v>
                </c:pt>
                <c:pt idx="5856">
                  <c:v>257064017</c:v>
                </c:pt>
                <c:pt idx="5857">
                  <c:v>257068416</c:v>
                </c:pt>
                <c:pt idx="5858">
                  <c:v>257070911</c:v>
                </c:pt>
                <c:pt idx="5859">
                  <c:v>257207915</c:v>
                </c:pt>
                <c:pt idx="5860">
                  <c:v>257247481</c:v>
                </c:pt>
                <c:pt idx="5861">
                  <c:v>257262792</c:v>
                </c:pt>
                <c:pt idx="5862">
                  <c:v>257282743</c:v>
                </c:pt>
                <c:pt idx="5863">
                  <c:v>257284484</c:v>
                </c:pt>
                <c:pt idx="5864">
                  <c:v>257329240</c:v>
                </c:pt>
                <c:pt idx="5865">
                  <c:v>257335196</c:v>
                </c:pt>
                <c:pt idx="5866">
                  <c:v>257374198</c:v>
                </c:pt>
                <c:pt idx="5867">
                  <c:v>257379899</c:v>
                </c:pt>
                <c:pt idx="5868">
                  <c:v>257412495</c:v>
                </c:pt>
                <c:pt idx="5869">
                  <c:v>257455636</c:v>
                </c:pt>
                <c:pt idx="5870">
                  <c:v>257526051</c:v>
                </c:pt>
                <c:pt idx="5871">
                  <c:v>257581063</c:v>
                </c:pt>
                <c:pt idx="5872">
                  <c:v>257585055</c:v>
                </c:pt>
                <c:pt idx="5873">
                  <c:v>257702800</c:v>
                </c:pt>
                <c:pt idx="5874">
                  <c:v>257734222</c:v>
                </c:pt>
                <c:pt idx="5875">
                  <c:v>257816555</c:v>
                </c:pt>
                <c:pt idx="5876">
                  <c:v>257834243</c:v>
                </c:pt>
                <c:pt idx="5877">
                  <c:v>257857613</c:v>
                </c:pt>
                <c:pt idx="5878">
                  <c:v>257871427</c:v>
                </c:pt>
                <c:pt idx="5879">
                  <c:v>257885336</c:v>
                </c:pt>
                <c:pt idx="5880">
                  <c:v>257902870</c:v>
                </c:pt>
                <c:pt idx="5881">
                  <c:v>257921670</c:v>
                </c:pt>
                <c:pt idx="5882">
                  <c:v>257949830</c:v>
                </c:pt>
                <c:pt idx="5883">
                  <c:v>257975488</c:v>
                </c:pt>
                <c:pt idx="5884">
                  <c:v>258020767</c:v>
                </c:pt>
                <c:pt idx="5885">
                  <c:v>258021472</c:v>
                </c:pt>
                <c:pt idx="5886">
                  <c:v>258077762</c:v>
                </c:pt>
                <c:pt idx="5887">
                  <c:v>258112929</c:v>
                </c:pt>
                <c:pt idx="5888">
                  <c:v>258142112</c:v>
                </c:pt>
                <c:pt idx="5889">
                  <c:v>258293881</c:v>
                </c:pt>
                <c:pt idx="5890">
                  <c:v>258356740</c:v>
                </c:pt>
                <c:pt idx="5891">
                  <c:v>258358978</c:v>
                </c:pt>
                <c:pt idx="5892">
                  <c:v>258380740</c:v>
                </c:pt>
                <c:pt idx="5893">
                  <c:v>258463835</c:v>
                </c:pt>
                <c:pt idx="5894">
                  <c:v>258710148</c:v>
                </c:pt>
                <c:pt idx="5895">
                  <c:v>258722025</c:v>
                </c:pt>
                <c:pt idx="5896">
                  <c:v>258757247</c:v>
                </c:pt>
                <c:pt idx="5897">
                  <c:v>258765238</c:v>
                </c:pt>
                <c:pt idx="5898">
                  <c:v>258820112</c:v>
                </c:pt>
                <c:pt idx="5899">
                  <c:v>258939929</c:v>
                </c:pt>
                <c:pt idx="5900">
                  <c:v>258940479</c:v>
                </c:pt>
                <c:pt idx="5901">
                  <c:v>259015113</c:v>
                </c:pt>
                <c:pt idx="5902">
                  <c:v>259055632</c:v>
                </c:pt>
                <c:pt idx="5903">
                  <c:v>259062189</c:v>
                </c:pt>
                <c:pt idx="5904">
                  <c:v>259098658</c:v>
                </c:pt>
                <c:pt idx="5905">
                  <c:v>259114194</c:v>
                </c:pt>
                <c:pt idx="5906">
                  <c:v>259230926</c:v>
                </c:pt>
                <c:pt idx="5907">
                  <c:v>259285325</c:v>
                </c:pt>
                <c:pt idx="5908">
                  <c:v>259312900</c:v>
                </c:pt>
                <c:pt idx="5909">
                  <c:v>259378559</c:v>
                </c:pt>
                <c:pt idx="5910">
                  <c:v>259382232</c:v>
                </c:pt>
                <c:pt idx="5911">
                  <c:v>259440246</c:v>
                </c:pt>
                <c:pt idx="5912">
                  <c:v>259443809</c:v>
                </c:pt>
                <c:pt idx="5913">
                  <c:v>259478104</c:v>
                </c:pt>
                <c:pt idx="5914">
                  <c:v>259518469</c:v>
                </c:pt>
                <c:pt idx="5915">
                  <c:v>259592152</c:v>
                </c:pt>
                <c:pt idx="5916">
                  <c:v>259753887</c:v>
                </c:pt>
                <c:pt idx="5917">
                  <c:v>259779989</c:v>
                </c:pt>
                <c:pt idx="5918">
                  <c:v>259818253</c:v>
                </c:pt>
                <c:pt idx="5919">
                  <c:v>259853867</c:v>
                </c:pt>
                <c:pt idx="5920">
                  <c:v>259866247</c:v>
                </c:pt>
                <c:pt idx="5921">
                  <c:v>259878627</c:v>
                </c:pt>
                <c:pt idx="5922">
                  <c:v>259918461</c:v>
                </c:pt>
                <c:pt idx="5923">
                  <c:v>260024344</c:v>
                </c:pt>
                <c:pt idx="5924">
                  <c:v>260079431</c:v>
                </c:pt>
                <c:pt idx="5925">
                  <c:v>260114733</c:v>
                </c:pt>
                <c:pt idx="5926">
                  <c:v>260116634</c:v>
                </c:pt>
                <c:pt idx="5927">
                  <c:v>260123292</c:v>
                </c:pt>
                <c:pt idx="5928">
                  <c:v>260180874</c:v>
                </c:pt>
                <c:pt idx="5929">
                  <c:v>260345333</c:v>
                </c:pt>
                <c:pt idx="5930">
                  <c:v>260569514</c:v>
                </c:pt>
                <c:pt idx="5931">
                  <c:v>260656815</c:v>
                </c:pt>
                <c:pt idx="5932">
                  <c:v>260703040</c:v>
                </c:pt>
                <c:pt idx="5933">
                  <c:v>260740264</c:v>
                </c:pt>
                <c:pt idx="5934">
                  <c:v>260774065</c:v>
                </c:pt>
                <c:pt idx="5935">
                  <c:v>260795095</c:v>
                </c:pt>
                <c:pt idx="5936">
                  <c:v>260804187</c:v>
                </c:pt>
                <c:pt idx="5937">
                  <c:v>260818859</c:v>
                </c:pt>
                <c:pt idx="5938">
                  <c:v>260823868</c:v>
                </c:pt>
                <c:pt idx="5939">
                  <c:v>260856619</c:v>
                </c:pt>
                <c:pt idx="5940">
                  <c:v>260891549</c:v>
                </c:pt>
                <c:pt idx="5941">
                  <c:v>260941266</c:v>
                </c:pt>
                <c:pt idx="5942">
                  <c:v>260950085</c:v>
                </c:pt>
                <c:pt idx="5943">
                  <c:v>260967442</c:v>
                </c:pt>
                <c:pt idx="5944">
                  <c:v>260982355</c:v>
                </c:pt>
                <c:pt idx="5945">
                  <c:v>260997340</c:v>
                </c:pt>
                <c:pt idx="5946">
                  <c:v>261003578</c:v>
                </c:pt>
                <c:pt idx="5947">
                  <c:v>261071936</c:v>
                </c:pt>
                <c:pt idx="5948">
                  <c:v>261072322</c:v>
                </c:pt>
                <c:pt idx="5949">
                  <c:v>261079262</c:v>
                </c:pt>
                <c:pt idx="5950">
                  <c:v>261081929</c:v>
                </c:pt>
                <c:pt idx="5951">
                  <c:v>261096523</c:v>
                </c:pt>
                <c:pt idx="5952">
                  <c:v>261103444</c:v>
                </c:pt>
                <c:pt idx="5953">
                  <c:v>261220719</c:v>
                </c:pt>
                <c:pt idx="5954">
                  <c:v>261222615</c:v>
                </c:pt>
                <c:pt idx="5955">
                  <c:v>261236886</c:v>
                </c:pt>
                <c:pt idx="5956">
                  <c:v>261242326</c:v>
                </c:pt>
                <c:pt idx="5957">
                  <c:v>261274724</c:v>
                </c:pt>
                <c:pt idx="5958">
                  <c:v>261334106</c:v>
                </c:pt>
                <c:pt idx="5959">
                  <c:v>261390877</c:v>
                </c:pt>
                <c:pt idx="5960">
                  <c:v>261420472</c:v>
                </c:pt>
                <c:pt idx="5961">
                  <c:v>261458164</c:v>
                </c:pt>
                <c:pt idx="5962">
                  <c:v>261532562</c:v>
                </c:pt>
                <c:pt idx="5963">
                  <c:v>261553281</c:v>
                </c:pt>
                <c:pt idx="5964">
                  <c:v>261601719</c:v>
                </c:pt>
                <c:pt idx="5965">
                  <c:v>261648756</c:v>
                </c:pt>
                <c:pt idx="5966">
                  <c:v>261666251</c:v>
                </c:pt>
                <c:pt idx="5967">
                  <c:v>261710418</c:v>
                </c:pt>
                <c:pt idx="5968">
                  <c:v>261739265</c:v>
                </c:pt>
                <c:pt idx="5969">
                  <c:v>261777322</c:v>
                </c:pt>
                <c:pt idx="5970">
                  <c:v>261798245</c:v>
                </c:pt>
                <c:pt idx="5971">
                  <c:v>261856991</c:v>
                </c:pt>
                <c:pt idx="5972">
                  <c:v>261915718</c:v>
                </c:pt>
                <c:pt idx="5973">
                  <c:v>262121574</c:v>
                </c:pt>
                <c:pt idx="5974">
                  <c:v>262122311</c:v>
                </c:pt>
                <c:pt idx="5975">
                  <c:v>262411984</c:v>
                </c:pt>
                <c:pt idx="5976">
                  <c:v>262416561</c:v>
                </c:pt>
                <c:pt idx="5977">
                  <c:v>262428911</c:v>
                </c:pt>
                <c:pt idx="5978">
                  <c:v>262449598</c:v>
                </c:pt>
                <c:pt idx="5979">
                  <c:v>262466362</c:v>
                </c:pt>
                <c:pt idx="5980">
                  <c:v>262521936</c:v>
                </c:pt>
                <c:pt idx="5981">
                  <c:v>262531498</c:v>
                </c:pt>
                <c:pt idx="5982">
                  <c:v>262544460</c:v>
                </c:pt>
                <c:pt idx="5983">
                  <c:v>262689377</c:v>
                </c:pt>
                <c:pt idx="5984">
                  <c:v>262716354</c:v>
                </c:pt>
                <c:pt idx="5985">
                  <c:v>262749928</c:v>
                </c:pt>
                <c:pt idx="5986">
                  <c:v>262876417</c:v>
                </c:pt>
                <c:pt idx="5987">
                  <c:v>262892068</c:v>
                </c:pt>
                <c:pt idx="5988">
                  <c:v>262912548</c:v>
                </c:pt>
                <c:pt idx="5989">
                  <c:v>262919919</c:v>
                </c:pt>
                <c:pt idx="5990">
                  <c:v>262993688</c:v>
                </c:pt>
                <c:pt idx="5991">
                  <c:v>263021513</c:v>
                </c:pt>
                <c:pt idx="5992">
                  <c:v>263145946</c:v>
                </c:pt>
                <c:pt idx="5993">
                  <c:v>263234842</c:v>
                </c:pt>
                <c:pt idx="5994">
                  <c:v>263257625</c:v>
                </c:pt>
                <c:pt idx="5995">
                  <c:v>263292802</c:v>
                </c:pt>
                <c:pt idx="5996">
                  <c:v>263319034</c:v>
                </c:pt>
                <c:pt idx="5997">
                  <c:v>263348215</c:v>
                </c:pt>
                <c:pt idx="5998">
                  <c:v>263387259</c:v>
                </c:pt>
                <c:pt idx="5999">
                  <c:v>263423304</c:v>
                </c:pt>
                <c:pt idx="6000">
                  <c:v>263451140</c:v>
                </c:pt>
                <c:pt idx="6001">
                  <c:v>263532517</c:v>
                </c:pt>
                <c:pt idx="6002">
                  <c:v>263562955</c:v>
                </c:pt>
                <c:pt idx="6003">
                  <c:v>263672527</c:v>
                </c:pt>
                <c:pt idx="6004">
                  <c:v>263682408</c:v>
                </c:pt>
                <c:pt idx="6005">
                  <c:v>263741390</c:v>
                </c:pt>
                <c:pt idx="6006">
                  <c:v>263751361</c:v>
                </c:pt>
                <c:pt idx="6007">
                  <c:v>263866620</c:v>
                </c:pt>
                <c:pt idx="6008">
                  <c:v>263869230</c:v>
                </c:pt>
                <c:pt idx="6009">
                  <c:v>263897945</c:v>
                </c:pt>
                <c:pt idx="6010">
                  <c:v>263907071</c:v>
                </c:pt>
                <c:pt idx="6011">
                  <c:v>263953539</c:v>
                </c:pt>
                <c:pt idx="6012">
                  <c:v>263984492</c:v>
                </c:pt>
                <c:pt idx="6013">
                  <c:v>263996419</c:v>
                </c:pt>
                <c:pt idx="6014">
                  <c:v>264035431</c:v>
                </c:pt>
                <c:pt idx="6015">
                  <c:v>264047046</c:v>
                </c:pt>
                <c:pt idx="6016">
                  <c:v>264082957</c:v>
                </c:pt>
                <c:pt idx="6017">
                  <c:v>264098182</c:v>
                </c:pt>
                <c:pt idx="6018">
                  <c:v>264136578</c:v>
                </c:pt>
                <c:pt idx="6019">
                  <c:v>264182747</c:v>
                </c:pt>
                <c:pt idx="6020">
                  <c:v>264279235</c:v>
                </c:pt>
                <c:pt idx="6021">
                  <c:v>264285590</c:v>
                </c:pt>
                <c:pt idx="6022">
                  <c:v>264313632</c:v>
                </c:pt>
                <c:pt idx="6023">
                  <c:v>264341755</c:v>
                </c:pt>
                <c:pt idx="6024">
                  <c:v>264368646</c:v>
                </c:pt>
                <c:pt idx="6025">
                  <c:v>264577656</c:v>
                </c:pt>
                <c:pt idx="6026">
                  <c:v>264649122</c:v>
                </c:pt>
                <c:pt idx="6027">
                  <c:v>264728363</c:v>
                </c:pt>
                <c:pt idx="6028">
                  <c:v>264753696</c:v>
                </c:pt>
                <c:pt idx="6029">
                  <c:v>264762458</c:v>
                </c:pt>
                <c:pt idx="6030">
                  <c:v>264764248</c:v>
                </c:pt>
                <c:pt idx="6031">
                  <c:v>264773673</c:v>
                </c:pt>
                <c:pt idx="6032">
                  <c:v>264806133</c:v>
                </c:pt>
                <c:pt idx="6033">
                  <c:v>264892559</c:v>
                </c:pt>
                <c:pt idx="6034">
                  <c:v>264940222</c:v>
                </c:pt>
                <c:pt idx="6035">
                  <c:v>264994304</c:v>
                </c:pt>
                <c:pt idx="6036">
                  <c:v>265031105</c:v>
                </c:pt>
                <c:pt idx="6037">
                  <c:v>265138417</c:v>
                </c:pt>
                <c:pt idx="6038">
                  <c:v>265225266</c:v>
                </c:pt>
                <c:pt idx="6039">
                  <c:v>265237461</c:v>
                </c:pt>
                <c:pt idx="6040">
                  <c:v>265274403</c:v>
                </c:pt>
                <c:pt idx="6041">
                  <c:v>265309663</c:v>
                </c:pt>
                <c:pt idx="6042">
                  <c:v>265328429</c:v>
                </c:pt>
                <c:pt idx="6043">
                  <c:v>265345614</c:v>
                </c:pt>
                <c:pt idx="6044">
                  <c:v>265434793</c:v>
                </c:pt>
                <c:pt idx="6045">
                  <c:v>265438381</c:v>
                </c:pt>
                <c:pt idx="6046">
                  <c:v>265525911</c:v>
                </c:pt>
                <c:pt idx="6047">
                  <c:v>265563255</c:v>
                </c:pt>
                <c:pt idx="6048">
                  <c:v>265614136</c:v>
                </c:pt>
                <c:pt idx="6049">
                  <c:v>265635755</c:v>
                </c:pt>
                <c:pt idx="6050">
                  <c:v>265657317</c:v>
                </c:pt>
                <c:pt idx="6051">
                  <c:v>265671244</c:v>
                </c:pt>
                <c:pt idx="6052">
                  <c:v>265672777</c:v>
                </c:pt>
                <c:pt idx="6053">
                  <c:v>265677868</c:v>
                </c:pt>
                <c:pt idx="6054">
                  <c:v>265694902</c:v>
                </c:pt>
                <c:pt idx="6055">
                  <c:v>265699062</c:v>
                </c:pt>
                <c:pt idx="6056">
                  <c:v>265702318</c:v>
                </c:pt>
                <c:pt idx="6057">
                  <c:v>265713020</c:v>
                </c:pt>
                <c:pt idx="6058">
                  <c:v>265758934</c:v>
                </c:pt>
                <c:pt idx="6059">
                  <c:v>265765812</c:v>
                </c:pt>
                <c:pt idx="6060">
                  <c:v>265786097</c:v>
                </c:pt>
                <c:pt idx="6061">
                  <c:v>265918444</c:v>
                </c:pt>
                <c:pt idx="6062">
                  <c:v>265928574</c:v>
                </c:pt>
                <c:pt idx="6063">
                  <c:v>265954775</c:v>
                </c:pt>
                <c:pt idx="6064">
                  <c:v>265971738</c:v>
                </c:pt>
                <c:pt idx="6065">
                  <c:v>266008642</c:v>
                </c:pt>
                <c:pt idx="6066">
                  <c:v>266039529</c:v>
                </c:pt>
                <c:pt idx="6067">
                  <c:v>266099081</c:v>
                </c:pt>
                <c:pt idx="6068">
                  <c:v>266103106</c:v>
                </c:pt>
                <c:pt idx="6069">
                  <c:v>266104245</c:v>
                </c:pt>
                <c:pt idx="6070">
                  <c:v>266166636</c:v>
                </c:pt>
                <c:pt idx="6071">
                  <c:v>266254272</c:v>
                </c:pt>
                <c:pt idx="6072">
                  <c:v>266362711</c:v>
                </c:pt>
                <c:pt idx="6073">
                  <c:v>266447434</c:v>
                </c:pt>
                <c:pt idx="6074">
                  <c:v>266521609</c:v>
                </c:pt>
                <c:pt idx="6075">
                  <c:v>266543553</c:v>
                </c:pt>
                <c:pt idx="6076">
                  <c:v>266548145</c:v>
                </c:pt>
                <c:pt idx="6077">
                  <c:v>266572945</c:v>
                </c:pt>
                <c:pt idx="6078">
                  <c:v>266574335</c:v>
                </c:pt>
                <c:pt idx="6079">
                  <c:v>266641538</c:v>
                </c:pt>
                <c:pt idx="6080">
                  <c:v>266642165</c:v>
                </c:pt>
                <c:pt idx="6081">
                  <c:v>266696383</c:v>
                </c:pt>
                <c:pt idx="6082">
                  <c:v>266753739</c:v>
                </c:pt>
                <c:pt idx="6083">
                  <c:v>266798638</c:v>
                </c:pt>
                <c:pt idx="6084">
                  <c:v>266813859</c:v>
                </c:pt>
                <c:pt idx="6085">
                  <c:v>266870918</c:v>
                </c:pt>
                <c:pt idx="6086">
                  <c:v>266874324</c:v>
                </c:pt>
                <c:pt idx="6087">
                  <c:v>266923363</c:v>
                </c:pt>
                <c:pt idx="6088">
                  <c:v>266945148</c:v>
                </c:pt>
                <c:pt idx="6089">
                  <c:v>266976201</c:v>
                </c:pt>
                <c:pt idx="6090">
                  <c:v>267056662</c:v>
                </c:pt>
                <c:pt idx="6091">
                  <c:v>267109265</c:v>
                </c:pt>
                <c:pt idx="6092">
                  <c:v>267182700</c:v>
                </c:pt>
                <c:pt idx="6093">
                  <c:v>267216836</c:v>
                </c:pt>
                <c:pt idx="6094">
                  <c:v>267235193</c:v>
                </c:pt>
                <c:pt idx="6095">
                  <c:v>267262833</c:v>
                </c:pt>
                <c:pt idx="6096">
                  <c:v>267295834</c:v>
                </c:pt>
                <c:pt idx="6097">
                  <c:v>267347813</c:v>
                </c:pt>
                <c:pt idx="6098">
                  <c:v>267357187</c:v>
                </c:pt>
                <c:pt idx="6099">
                  <c:v>267435758</c:v>
                </c:pt>
                <c:pt idx="6100">
                  <c:v>267514102</c:v>
                </c:pt>
                <c:pt idx="6101">
                  <c:v>267561634</c:v>
                </c:pt>
                <c:pt idx="6102">
                  <c:v>267625341</c:v>
                </c:pt>
                <c:pt idx="6103">
                  <c:v>267671440</c:v>
                </c:pt>
                <c:pt idx="6104">
                  <c:v>267676377</c:v>
                </c:pt>
                <c:pt idx="6105">
                  <c:v>267676784</c:v>
                </c:pt>
                <c:pt idx="6106">
                  <c:v>267682334</c:v>
                </c:pt>
                <c:pt idx="6107">
                  <c:v>267690671</c:v>
                </c:pt>
                <c:pt idx="6108">
                  <c:v>267691650</c:v>
                </c:pt>
                <c:pt idx="6109">
                  <c:v>267763818</c:v>
                </c:pt>
                <c:pt idx="6110">
                  <c:v>267820701</c:v>
                </c:pt>
                <c:pt idx="6111">
                  <c:v>267914679</c:v>
                </c:pt>
                <c:pt idx="6112">
                  <c:v>267917398</c:v>
                </c:pt>
                <c:pt idx="6113">
                  <c:v>267944453</c:v>
                </c:pt>
                <c:pt idx="6114">
                  <c:v>268044055</c:v>
                </c:pt>
                <c:pt idx="6115">
                  <c:v>268111522</c:v>
                </c:pt>
                <c:pt idx="6116">
                  <c:v>268113983</c:v>
                </c:pt>
                <c:pt idx="6117">
                  <c:v>268130578</c:v>
                </c:pt>
                <c:pt idx="6118">
                  <c:v>268142481</c:v>
                </c:pt>
                <c:pt idx="6119">
                  <c:v>268148602</c:v>
                </c:pt>
                <c:pt idx="6120">
                  <c:v>268153377</c:v>
                </c:pt>
                <c:pt idx="6121">
                  <c:v>268170665</c:v>
                </c:pt>
                <c:pt idx="6122">
                  <c:v>268193033</c:v>
                </c:pt>
                <c:pt idx="6123">
                  <c:v>268211399</c:v>
                </c:pt>
                <c:pt idx="6124">
                  <c:v>268223320</c:v>
                </c:pt>
                <c:pt idx="6125">
                  <c:v>268281919</c:v>
                </c:pt>
                <c:pt idx="6126">
                  <c:v>268337394</c:v>
                </c:pt>
                <c:pt idx="6127">
                  <c:v>268362184</c:v>
                </c:pt>
                <c:pt idx="6128">
                  <c:v>268365255</c:v>
                </c:pt>
                <c:pt idx="6129">
                  <c:v>268378521</c:v>
                </c:pt>
                <c:pt idx="6130">
                  <c:v>268383303</c:v>
                </c:pt>
                <c:pt idx="6131">
                  <c:v>268417889</c:v>
                </c:pt>
              </c:numCache>
            </c:numRef>
          </c:xVal>
          <c:yVal>
            <c:numRef>
              <c:f>results!$B$1:$B$6132</c:f>
              <c:numCache>
                <c:formatCode>General</c:formatCode>
                <c:ptCount val="6132"/>
                <c:pt idx="0">
                  <c:v>1</c:v>
                </c:pt>
                <c:pt idx="1">
                  <c:v>2</c:v>
                </c:pt>
                <c:pt idx="2">
                  <c:v>453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15</c:v>
                </c:pt>
                <c:pt idx="8">
                  <c:v>700</c:v>
                </c:pt>
                <c:pt idx="9">
                  <c:v>3</c:v>
                </c:pt>
                <c:pt idx="10">
                  <c:v>3</c:v>
                </c:pt>
                <c:pt idx="11">
                  <c:v>2596</c:v>
                </c:pt>
                <c:pt idx="12">
                  <c:v>4740</c:v>
                </c:pt>
                <c:pt idx="13">
                  <c:v>52357</c:v>
                </c:pt>
                <c:pt idx="14">
                  <c:v>1</c:v>
                </c:pt>
                <c:pt idx="15">
                  <c:v>1</c:v>
                </c:pt>
                <c:pt idx="16">
                  <c:v>1147</c:v>
                </c:pt>
                <c:pt idx="17">
                  <c:v>1</c:v>
                </c:pt>
                <c:pt idx="18">
                  <c:v>6</c:v>
                </c:pt>
                <c:pt idx="19">
                  <c:v>6460</c:v>
                </c:pt>
                <c:pt idx="20">
                  <c:v>9579</c:v>
                </c:pt>
                <c:pt idx="21">
                  <c:v>1</c:v>
                </c:pt>
                <c:pt idx="22">
                  <c:v>5</c:v>
                </c:pt>
                <c:pt idx="23">
                  <c:v>16</c:v>
                </c:pt>
                <c:pt idx="24">
                  <c:v>3</c:v>
                </c:pt>
                <c:pt idx="25">
                  <c:v>1046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12023</c:v>
                </c:pt>
                <c:pt idx="30">
                  <c:v>9961</c:v>
                </c:pt>
                <c:pt idx="31">
                  <c:v>2</c:v>
                </c:pt>
                <c:pt idx="32">
                  <c:v>1</c:v>
                </c:pt>
                <c:pt idx="33">
                  <c:v>6</c:v>
                </c:pt>
                <c:pt idx="34">
                  <c:v>322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5</c:v>
                </c:pt>
                <c:pt idx="39">
                  <c:v>1147</c:v>
                </c:pt>
                <c:pt idx="40">
                  <c:v>1</c:v>
                </c:pt>
                <c:pt idx="41">
                  <c:v>4</c:v>
                </c:pt>
                <c:pt idx="42">
                  <c:v>4958</c:v>
                </c:pt>
                <c:pt idx="43">
                  <c:v>1</c:v>
                </c:pt>
                <c:pt idx="44">
                  <c:v>4221</c:v>
                </c:pt>
                <c:pt idx="45">
                  <c:v>2</c:v>
                </c:pt>
                <c:pt idx="46">
                  <c:v>17</c:v>
                </c:pt>
                <c:pt idx="47">
                  <c:v>4976</c:v>
                </c:pt>
                <c:pt idx="48">
                  <c:v>1</c:v>
                </c:pt>
                <c:pt idx="49">
                  <c:v>6</c:v>
                </c:pt>
                <c:pt idx="50">
                  <c:v>805</c:v>
                </c:pt>
                <c:pt idx="51">
                  <c:v>2</c:v>
                </c:pt>
                <c:pt idx="52">
                  <c:v>8</c:v>
                </c:pt>
                <c:pt idx="53">
                  <c:v>2330</c:v>
                </c:pt>
                <c:pt idx="54">
                  <c:v>5</c:v>
                </c:pt>
                <c:pt idx="55">
                  <c:v>1</c:v>
                </c:pt>
                <c:pt idx="56">
                  <c:v>1</c:v>
                </c:pt>
                <c:pt idx="57">
                  <c:v>37</c:v>
                </c:pt>
                <c:pt idx="58">
                  <c:v>2</c:v>
                </c:pt>
                <c:pt idx="59">
                  <c:v>22</c:v>
                </c:pt>
                <c:pt idx="60">
                  <c:v>2</c:v>
                </c:pt>
                <c:pt idx="61">
                  <c:v>1</c:v>
                </c:pt>
                <c:pt idx="62">
                  <c:v>169</c:v>
                </c:pt>
                <c:pt idx="63">
                  <c:v>12</c:v>
                </c:pt>
                <c:pt idx="64">
                  <c:v>11</c:v>
                </c:pt>
                <c:pt idx="65">
                  <c:v>2</c:v>
                </c:pt>
                <c:pt idx="66">
                  <c:v>59688</c:v>
                </c:pt>
                <c:pt idx="67">
                  <c:v>2</c:v>
                </c:pt>
                <c:pt idx="68">
                  <c:v>3</c:v>
                </c:pt>
                <c:pt idx="69">
                  <c:v>1</c:v>
                </c:pt>
                <c:pt idx="70">
                  <c:v>344</c:v>
                </c:pt>
                <c:pt idx="71">
                  <c:v>1</c:v>
                </c:pt>
                <c:pt idx="72">
                  <c:v>3</c:v>
                </c:pt>
                <c:pt idx="73">
                  <c:v>2</c:v>
                </c:pt>
                <c:pt idx="74">
                  <c:v>3</c:v>
                </c:pt>
                <c:pt idx="75">
                  <c:v>3</c:v>
                </c:pt>
                <c:pt idx="76">
                  <c:v>1</c:v>
                </c:pt>
                <c:pt idx="77">
                  <c:v>78</c:v>
                </c:pt>
                <c:pt idx="78">
                  <c:v>111</c:v>
                </c:pt>
                <c:pt idx="79">
                  <c:v>5</c:v>
                </c:pt>
                <c:pt idx="80">
                  <c:v>3</c:v>
                </c:pt>
                <c:pt idx="81">
                  <c:v>2889</c:v>
                </c:pt>
                <c:pt idx="82">
                  <c:v>4</c:v>
                </c:pt>
                <c:pt idx="83">
                  <c:v>15741</c:v>
                </c:pt>
                <c:pt idx="84">
                  <c:v>10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1786</c:v>
                </c:pt>
                <c:pt idx="89">
                  <c:v>8</c:v>
                </c:pt>
                <c:pt idx="90">
                  <c:v>2</c:v>
                </c:pt>
                <c:pt idx="91">
                  <c:v>4</c:v>
                </c:pt>
                <c:pt idx="92">
                  <c:v>192</c:v>
                </c:pt>
                <c:pt idx="93">
                  <c:v>52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4</c:v>
                </c:pt>
                <c:pt idx="98">
                  <c:v>10</c:v>
                </c:pt>
                <c:pt idx="99">
                  <c:v>1</c:v>
                </c:pt>
                <c:pt idx="100">
                  <c:v>945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4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3486</c:v>
                </c:pt>
                <c:pt idx="110">
                  <c:v>31</c:v>
                </c:pt>
                <c:pt idx="111">
                  <c:v>2</c:v>
                </c:pt>
                <c:pt idx="112">
                  <c:v>2</c:v>
                </c:pt>
                <c:pt idx="113">
                  <c:v>581</c:v>
                </c:pt>
                <c:pt idx="114">
                  <c:v>156</c:v>
                </c:pt>
                <c:pt idx="115">
                  <c:v>1</c:v>
                </c:pt>
                <c:pt idx="116">
                  <c:v>1</c:v>
                </c:pt>
                <c:pt idx="117">
                  <c:v>67</c:v>
                </c:pt>
                <c:pt idx="118">
                  <c:v>1187</c:v>
                </c:pt>
                <c:pt idx="119">
                  <c:v>840</c:v>
                </c:pt>
                <c:pt idx="120">
                  <c:v>5</c:v>
                </c:pt>
                <c:pt idx="121">
                  <c:v>1</c:v>
                </c:pt>
                <c:pt idx="122">
                  <c:v>7041</c:v>
                </c:pt>
                <c:pt idx="123">
                  <c:v>2</c:v>
                </c:pt>
                <c:pt idx="124">
                  <c:v>624</c:v>
                </c:pt>
                <c:pt idx="125">
                  <c:v>2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39</c:v>
                </c:pt>
                <c:pt idx="130">
                  <c:v>1</c:v>
                </c:pt>
                <c:pt idx="131">
                  <c:v>2</c:v>
                </c:pt>
                <c:pt idx="132">
                  <c:v>18</c:v>
                </c:pt>
                <c:pt idx="133">
                  <c:v>3</c:v>
                </c:pt>
                <c:pt idx="134">
                  <c:v>1</c:v>
                </c:pt>
                <c:pt idx="135">
                  <c:v>6</c:v>
                </c:pt>
                <c:pt idx="136">
                  <c:v>5</c:v>
                </c:pt>
                <c:pt idx="137">
                  <c:v>2</c:v>
                </c:pt>
                <c:pt idx="138">
                  <c:v>1</c:v>
                </c:pt>
                <c:pt idx="139">
                  <c:v>16390</c:v>
                </c:pt>
                <c:pt idx="140">
                  <c:v>320</c:v>
                </c:pt>
                <c:pt idx="141">
                  <c:v>1</c:v>
                </c:pt>
                <c:pt idx="142">
                  <c:v>9</c:v>
                </c:pt>
                <c:pt idx="143">
                  <c:v>3311</c:v>
                </c:pt>
                <c:pt idx="144">
                  <c:v>4</c:v>
                </c:pt>
                <c:pt idx="145">
                  <c:v>298</c:v>
                </c:pt>
                <c:pt idx="146">
                  <c:v>99</c:v>
                </c:pt>
                <c:pt idx="147">
                  <c:v>1</c:v>
                </c:pt>
                <c:pt idx="148">
                  <c:v>21</c:v>
                </c:pt>
                <c:pt idx="149">
                  <c:v>3</c:v>
                </c:pt>
                <c:pt idx="150">
                  <c:v>1</c:v>
                </c:pt>
                <c:pt idx="151">
                  <c:v>1</c:v>
                </c:pt>
                <c:pt idx="152">
                  <c:v>9155</c:v>
                </c:pt>
                <c:pt idx="153">
                  <c:v>2</c:v>
                </c:pt>
                <c:pt idx="154">
                  <c:v>1039</c:v>
                </c:pt>
                <c:pt idx="155">
                  <c:v>188</c:v>
                </c:pt>
                <c:pt idx="156">
                  <c:v>3</c:v>
                </c:pt>
                <c:pt idx="157">
                  <c:v>1</c:v>
                </c:pt>
                <c:pt idx="158">
                  <c:v>2</c:v>
                </c:pt>
                <c:pt idx="159">
                  <c:v>1414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41</c:v>
                </c:pt>
                <c:pt idx="164">
                  <c:v>2</c:v>
                </c:pt>
                <c:pt idx="165">
                  <c:v>1816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11</c:v>
                </c:pt>
                <c:pt idx="170">
                  <c:v>12709</c:v>
                </c:pt>
                <c:pt idx="171">
                  <c:v>149</c:v>
                </c:pt>
                <c:pt idx="172">
                  <c:v>1</c:v>
                </c:pt>
                <c:pt idx="173">
                  <c:v>1</c:v>
                </c:pt>
                <c:pt idx="174">
                  <c:v>4</c:v>
                </c:pt>
                <c:pt idx="175">
                  <c:v>4075</c:v>
                </c:pt>
                <c:pt idx="176">
                  <c:v>1</c:v>
                </c:pt>
                <c:pt idx="177">
                  <c:v>3</c:v>
                </c:pt>
                <c:pt idx="178">
                  <c:v>4</c:v>
                </c:pt>
                <c:pt idx="179">
                  <c:v>2</c:v>
                </c:pt>
                <c:pt idx="180">
                  <c:v>8</c:v>
                </c:pt>
                <c:pt idx="181">
                  <c:v>4</c:v>
                </c:pt>
                <c:pt idx="182">
                  <c:v>2</c:v>
                </c:pt>
                <c:pt idx="183">
                  <c:v>2</c:v>
                </c:pt>
                <c:pt idx="184">
                  <c:v>1</c:v>
                </c:pt>
                <c:pt idx="185">
                  <c:v>1</c:v>
                </c:pt>
                <c:pt idx="186">
                  <c:v>117</c:v>
                </c:pt>
                <c:pt idx="187">
                  <c:v>1</c:v>
                </c:pt>
                <c:pt idx="188">
                  <c:v>1</c:v>
                </c:pt>
                <c:pt idx="189">
                  <c:v>3</c:v>
                </c:pt>
                <c:pt idx="190">
                  <c:v>1</c:v>
                </c:pt>
                <c:pt idx="191">
                  <c:v>10</c:v>
                </c:pt>
                <c:pt idx="192">
                  <c:v>1</c:v>
                </c:pt>
                <c:pt idx="193">
                  <c:v>10205</c:v>
                </c:pt>
                <c:pt idx="194">
                  <c:v>2</c:v>
                </c:pt>
                <c:pt idx="195">
                  <c:v>2</c:v>
                </c:pt>
                <c:pt idx="196">
                  <c:v>34510</c:v>
                </c:pt>
                <c:pt idx="197">
                  <c:v>1</c:v>
                </c:pt>
                <c:pt idx="198">
                  <c:v>1</c:v>
                </c:pt>
                <c:pt idx="199">
                  <c:v>3882</c:v>
                </c:pt>
                <c:pt idx="200">
                  <c:v>2</c:v>
                </c:pt>
                <c:pt idx="201">
                  <c:v>2</c:v>
                </c:pt>
                <c:pt idx="202">
                  <c:v>1</c:v>
                </c:pt>
                <c:pt idx="203">
                  <c:v>37416</c:v>
                </c:pt>
                <c:pt idx="204">
                  <c:v>2</c:v>
                </c:pt>
                <c:pt idx="205">
                  <c:v>21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1</c:v>
                </c:pt>
                <c:pt idx="210">
                  <c:v>3291</c:v>
                </c:pt>
                <c:pt idx="211">
                  <c:v>17932</c:v>
                </c:pt>
                <c:pt idx="212">
                  <c:v>1</c:v>
                </c:pt>
                <c:pt idx="213">
                  <c:v>2315</c:v>
                </c:pt>
                <c:pt idx="214">
                  <c:v>5</c:v>
                </c:pt>
                <c:pt idx="215">
                  <c:v>1</c:v>
                </c:pt>
                <c:pt idx="216">
                  <c:v>87</c:v>
                </c:pt>
                <c:pt idx="217">
                  <c:v>4</c:v>
                </c:pt>
                <c:pt idx="218">
                  <c:v>2</c:v>
                </c:pt>
                <c:pt idx="219">
                  <c:v>2863</c:v>
                </c:pt>
                <c:pt idx="220">
                  <c:v>14</c:v>
                </c:pt>
                <c:pt idx="221">
                  <c:v>2090</c:v>
                </c:pt>
                <c:pt idx="222">
                  <c:v>26</c:v>
                </c:pt>
                <c:pt idx="223">
                  <c:v>1</c:v>
                </c:pt>
                <c:pt idx="224">
                  <c:v>1</c:v>
                </c:pt>
                <c:pt idx="225">
                  <c:v>49</c:v>
                </c:pt>
                <c:pt idx="226">
                  <c:v>2</c:v>
                </c:pt>
                <c:pt idx="227">
                  <c:v>1</c:v>
                </c:pt>
                <c:pt idx="228">
                  <c:v>4</c:v>
                </c:pt>
                <c:pt idx="229">
                  <c:v>1</c:v>
                </c:pt>
                <c:pt idx="230">
                  <c:v>52</c:v>
                </c:pt>
                <c:pt idx="231">
                  <c:v>6477</c:v>
                </c:pt>
                <c:pt idx="232">
                  <c:v>2699</c:v>
                </c:pt>
                <c:pt idx="233">
                  <c:v>1</c:v>
                </c:pt>
                <c:pt idx="234">
                  <c:v>3</c:v>
                </c:pt>
                <c:pt idx="235">
                  <c:v>4</c:v>
                </c:pt>
                <c:pt idx="236">
                  <c:v>3</c:v>
                </c:pt>
                <c:pt idx="237">
                  <c:v>6</c:v>
                </c:pt>
                <c:pt idx="238">
                  <c:v>2</c:v>
                </c:pt>
                <c:pt idx="239">
                  <c:v>2</c:v>
                </c:pt>
                <c:pt idx="240">
                  <c:v>55</c:v>
                </c:pt>
                <c:pt idx="241">
                  <c:v>5</c:v>
                </c:pt>
                <c:pt idx="242">
                  <c:v>1</c:v>
                </c:pt>
                <c:pt idx="243">
                  <c:v>3</c:v>
                </c:pt>
                <c:pt idx="244">
                  <c:v>464</c:v>
                </c:pt>
                <c:pt idx="245">
                  <c:v>11</c:v>
                </c:pt>
                <c:pt idx="246">
                  <c:v>2</c:v>
                </c:pt>
                <c:pt idx="247">
                  <c:v>5</c:v>
                </c:pt>
                <c:pt idx="248">
                  <c:v>178</c:v>
                </c:pt>
                <c:pt idx="249">
                  <c:v>1</c:v>
                </c:pt>
                <c:pt idx="250">
                  <c:v>3</c:v>
                </c:pt>
                <c:pt idx="251">
                  <c:v>1468</c:v>
                </c:pt>
                <c:pt idx="252">
                  <c:v>11</c:v>
                </c:pt>
                <c:pt idx="253">
                  <c:v>23153</c:v>
                </c:pt>
                <c:pt idx="254">
                  <c:v>13</c:v>
                </c:pt>
                <c:pt idx="255">
                  <c:v>1312</c:v>
                </c:pt>
                <c:pt idx="256">
                  <c:v>1348</c:v>
                </c:pt>
                <c:pt idx="257">
                  <c:v>1719</c:v>
                </c:pt>
                <c:pt idx="258">
                  <c:v>2</c:v>
                </c:pt>
                <c:pt idx="259">
                  <c:v>3592</c:v>
                </c:pt>
                <c:pt idx="260">
                  <c:v>997</c:v>
                </c:pt>
                <c:pt idx="261">
                  <c:v>3</c:v>
                </c:pt>
                <c:pt idx="262">
                  <c:v>1</c:v>
                </c:pt>
                <c:pt idx="263">
                  <c:v>357</c:v>
                </c:pt>
                <c:pt idx="264">
                  <c:v>1</c:v>
                </c:pt>
                <c:pt idx="265">
                  <c:v>4</c:v>
                </c:pt>
                <c:pt idx="266">
                  <c:v>1</c:v>
                </c:pt>
                <c:pt idx="267">
                  <c:v>22953</c:v>
                </c:pt>
                <c:pt idx="268">
                  <c:v>1</c:v>
                </c:pt>
                <c:pt idx="269">
                  <c:v>2</c:v>
                </c:pt>
                <c:pt idx="270">
                  <c:v>1</c:v>
                </c:pt>
                <c:pt idx="271">
                  <c:v>1832</c:v>
                </c:pt>
                <c:pt idx="272">
                  <c:v>2</c:v>
                </c:pt>
                <c:pt idx="273">
                  <c:v>1</c:v>
                </c:pt>
                <c:pt idx="274">
                  <c:v>481</c:v>
                </c:pt>
                <c:pt idx="275">
                  <c:v>13742</c:v>
                </c:pt>
                <c:pt idx="276">
                  <c:v>11</c:v>
                </c:pt>
                <c:pt idx="277">
                  <c:v>1</c:v>
                </c:pt>
                <c:pt idx="278">
                  <c:v>1</c:v>
                </c:pt>
                <c:pt idx="279">
                  <c:v>164</c:v>
                </c:pt>
                <c:pt idx="280">
                  <c:v>1</c:v>
                </c:pt>
                <c:pt idx="281">
                  <c:v>4</c:v>
                </c:pt>
                <c:pt idx="282">
                  <c:v>1</c:v>
                </c:pt>
                <c:pt idx="283">
                  <c:v>8</c:v>
                </c:pt>
                <c:pt idx="284">
                  <c:v>4</c:v>
                </c:pt>
                <c:pt idx="285">
                  <c:v>11834</c:v>
                </c:pt>
                <c:pt idx="286">
                  <c:v>3</c:v>
                </c:pt>
                <c:pt idx="287">
                  <c:v>2</c:v>
                </c:pt>
                <c:pt idx="288">
                  <c:v>9627</c:v>
                </c:pt>
                <c:pt idx="289">
                  <c:v>139</c:v>
                </c:pt>
                <c:pt idx="290">
                  <c:v>6</c:v>
                </c:pt>
                <c:pt idx="291">
                  <c:v>7308</c:v>
                </c:pt>
                <c:pt idx="292">
                  <c:v>34</c:v>
                </c:pt>
                <c:pt idx="293">
                  <c:v>331</c:v>
                </c:pt>
                <c:pt idx="294">
                  <c:v>404</c:v>
                </c:pt>
                <c:pt idx="295">
                  <c:v>22</c:v>
                </c:pt>
                <c:pt idx="296">
                  <c:v>5</c:v>
                </c:pt>
                <c:pt idx="297">
                  <c:v>5</c:v>
                </c:pt>
                <c:pt idx="298">
                  <c:v>418</c:v>
                </c:pt>
                <c:pt idx="299">
                  <c:v>1</c:v>
                </c:pt>
                <c:pt idx="300">
                  <c:v>2</c:v>
                </c:pt>
                <c:pt idx="301">
                  <c:v>1</c:v>
                </c:pt>
                <c:pt idx="302">
                  <c:v>8</c:v>
                </c:pt>
                <c:pt idx="303">
                  <c:v>3</c:v>
                </c:pt>
                <c:pt idx="304">
                  <c:v>5</c:v>
                </c:pt>
                <c:pt idx="305">
                  <c:v>2</c:v>
                </c:pt>
                <c:pt idx="306">
                  <c:v>3</c:v>
                </c:pt>
                <c:pt idx="307">
                  <c:v>6</c:v>
                </c:pt>
                <c:pt idx="308">
                  <c:v>1</c:v>
                </c:pt>
                <c:pt idx="309">
                  <c:v>1</c:v>
                </c:pt>
                <c:pt idx="310">
                  <c:v>10</c:v>
                </c:pt>
                <c:pt idx="311">
                  <c:v>2</c:v>
                </c:pt>
                <c:pt idx="312">
                  <c:v>1</c:v>
                </c:pt>
                <c:pt idx="313">
                  <c:v>1</c:v>
                </c:pt>
                <c:pt idx="314">
                  <c:v>3</c:v>
                </c:pt>
                <c:pt idx="315">
                  <c:v>3</c:v>
                </c:pt>
                <c:pt idx="316">
                  <c:v>758</c:v>
                </c:pt>
                <c:pt idx="317">
                  <c:v>1</c:v>
                </c:pt>
                <c:pt idx="318">
                  <c:v>3</c:v>
                </c:pt>
                <c:pt idx="319">
                  <c:v>1</c:v>
                </c:pt>
                <c:pt idx="320">
                  <c:v>1</c:v>
                </c:pt>
                <c:pt idx="321">
                  <c:v>3</c:v>
                </c:pt>
                <c:pt idx="322">
                  <c:v>2</c:v>
                </c:pt>
                <c:pt idx="323">
                  <c:v>196</c:v>
                </c:pt>
                <c:pt idx="324">
                  <c:v>2</c:v>
                </c:pt>
                <c:pt idx="325">
                  <c:v>1277</c:v>
                </c:pt>
                <c:pt idx="326">
                  <c:v>2</c:v>
                </c:pt>
                <c:pt idx="327">
                  <c:v>8</c:v>
                </c:pt>
                <c:pt idx="328">
                  <c:v>3</c:v>
                </c:pt>
                <c:pt idx="329">
                  <c:v>2933</c:v>
                </c:pt>
                <c:pt idx="330">
                  <c:v>54</c:v>
                </c:pt>
                <c:pt idx="331">
                  <c:v>3</c:v>
                </c:pt>
                <c:pt idx="332">
                  <c:v>3</c:v>
                </c:pt>
                <c:pt idx="333">
                  <c:v>2</c:v>
                </c:pt>
                <c:pt idx="334">
                  <c:v>4</c:v>
                </c:pt>
                <c:pt idx="335">
                  <c:v>1</c:v>
                </c:pt>
                <c:pt idx="336">
                  <c:v>2</c:v>
                </c:pt>
                <c:pt idx="337">
                  <c:v>1</c:v>
                </c:pt>
                <c:pt idx="338">
                  <c:v>3</c:v>
                </c:pt>
                <c:pt idx="339">
                  <c:v>5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4365</c:v>
                </c:pt>
                <c:pt idx="349">
                  <c:v>2</c:v>
                </c:pt>
                <c:pt idx="350">
                  <c:v>651</c:v>
                </c:pt>
                <c:pt idx="351">
                  <c:v>18</c:v>
                </c:pt>
                <c:pt idx="352">
                  <c:v>59</c:v>
                </c:pt>
                <c:pt idx="353">
                  <c:v>1</c:v>
                </c:pt>
                <c:pt idx="354">
                  <c:v>2</c:v>
                </c:pt>
                <c:pt idx="355">
                  <c:v>93</c:v>
                </c:pt>
                <c:pt idx="356">
                  <c:v>2388</c:v>
                </c:pt>
                <c:pt idx="357">
                  <c:v>76</c:v>
                </c:pt>
                <c:pt idx="358">
                  <c:v>315</c:v>
                </c:pt>
                <c:pt idx="359">
                  <c:v>10292</c:v>
                </c:pt>
                <c:pt idx="360">
                  <c:v>1</c:v>
                </c:pt>
                <c:pt idx="361">
                  <c:v>8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98</c:v>
                </c:pt>
                <c:pt idx="366">
                  <c:v>28</c:v>
                </c:pt>
                <c:pt idx="367">
                  <c:v>7</c:v>
                </c:pt>
                <c:pt idx="368">
                  <c:v>104279</c:v>
                </c:pt>
                <c:pt idx="369">
                  <c:v>15</c:v>
                </c:pt>
                <c:pt idx="370">
                  <c:v>2</c:v>
                </c:pt>
                <c:pt idx="371">
                  <c:v>1</c:v>
                </c:pt>
                <c:pt idx="372">
                  <c:v>2</c:v>
                </c:pt>
                <c:pt idx="373">
                  <c:v>3</c:v>
                </c:pt>
                <c:pt idx="374">
                  <c:v>1</c:v>
                </c:pt>
                <c:pt idx="375">
                  <c:v>5</c:v>
                </c:pt>
                <c:pt idx="376">
                  <c:v>2</c:v>
                </c:pt>
                <c:pt idx="377">
                  <c:v>573</c:v>
                </c:pt>
                <c:pt idx="378">
                  <c:v>46</c:v>
                </c:pt>
                <c:pt idx="379">
                  <c:v>4698</c:v>
                </c:pt>
                <c:pt idx="380">
                  <c:v>87</c:v>
                </c:pt>
                <c:pt idx="381">
                  <c:v>1</c:v>
                </c:pt>
                <c:pt idx="382">
                  <c:v>4</c:v>
                </c:pt>
                <c:pt idx="383">
                  <c:v>1</c:v>
                </c:pt>
                <c:pt idx="384">
                  <c:v>4</c:v>
                </c:pt>
                <c:pt idx="385">
                  <c:v>1</c:v>
                </c:pt>
                <c:pt idx="386">
                  <c:v>1</c:v>
                </c:pt>
                <c:pt idx="387">
                  <c:v>308</c:v>
                </c:pt>
                <c:pt idx="388">
                  <c:v>12557</c:v>
                </c:pt>
                <c:pt idx="389">
                  <c:v>1</c:v>
                </c:pt>
                <c:pt idx="390">
                  <c:v>1</c:v>
                </c:pt>
                <c:pt idx="391">
                  <c:v>1512</c:v>
                </c:pt>
                <c:pt idx="392">
                  <c:v>1</c:v>
                </c:pt>
                <c:pt idx="393">
                  <c:v>79</c:v>
                </c:pt>
                <c:pt idx="394">
                  <c:v>17695</c:v>
                </c:pt>
                <c:pt idx="395">
                  <c:v>1</c:v>
                </c:pt>
                <c:pt idx="396">
                  <c:v>1</c:v>
                </c:pt>
                <c:pt idx="397">
                  <c:v>7</c:v>
                </c:pt>
                <c:pt idx="398">
                  <c:v>5</c:v>
                </c:pt>
                <c:pt idx="399">
                  <c:v>282</c:v>
                </c:pt>
                <c:pt idx="400">
                  <c:v>1</c:v>
                </c:pt>
                <c:pt idx="401">
                  <c:v>2</c:v>
                </c:pt>
                <c:pt idx="402">
                  <c:v>20490</c:v>
                </c:pt>
                <c:pt idx="403">
                  <c:v>51</c:v>
                </c:pt>
                <c:pt idx="404">
                  <c:v>10813</c:v>
                </c:pt>
                <c:pt idx="405">
                  <c:v>4036</c:v>
                </c:pt>
                <c:pt idx="406">
                  <c:v>4</c:v>
                </c:pt>
                <c:pt idx="407">
                  <c:v>19</c:v>
                </c:pt>
                <c:pt idx="408">
                  <c:v>2</c:v>
                </c:pt>
                <c:pt idx="409">
                  <c:v>1</c:v>
                </c:pt>
                <c:pt idx="410">
                  <c:v>483</c:v>
                </c:pt>
                <c:pt idx="411">
                  <c:v>2</c:v>
                </c:pt>
                <c:pt idx="412">
                  <c:v>3533</c:v>
                </c:pt>
                <c:pt idx="413">
                  <c:v>920</c:v>
                </c:pt>
                <c:pt idx="414">
                  <c:v>10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5</c:v>
                </c:pt>
                <c:pt idx="419">
                  <c:v>1</c:v>
                </c:pt>
                <c:pt idx="420">
                  <c:v>919</c:v>
                </c:pt>
                <c:pt idx="421">
                  <c:v>9</c:v>
                </c:pt>
                <c:pt idx="422">
                  <c:v>5</c:v>
                </c:pt>
                <c:pt idx="423">
                  <c:v>3</c:v>
                </c:pt>
                <c:pt idx="424">
                  <c:v>1</c:v>
                </c:pt>
                <c:pt idx="425">
                  <c:v>13519</c:v>
                </c:pt>
                <c:pt idx="426">
                  <c:v>324</c:v>
                </c:pt>
                <c:pt idx="427">
                  <c:v>20</c:v>
                </c:pt>
                <c:pt idx="428">
                  <c:v>1</c:v>
                </c:pt>
                <c:pt idx="429">
                  <c:v>2</c:v>
                </c:pt>
                <c:pt idx="430">
                  <c:v>1</c:v>
                </c:pt>
                <c:pt idx="431">
                  <c:v>3</c:v>
                </c:pt>
                <c:pt idx="432">
                  <c:v>1</c:v>
                </c:pt>
                <c:pt idx="433">
                  <c:v>8</c:v>
                </c:pt>
                <c:pt idx="434">
                  <c:v>2</c:v>
                </c:pt>
                <c:pt idx="435">
                  <c:v>10</c:v>
                </c:pt>
                <c:pt idx="436">
                  <c:v>1</c:v>
                </c:pt>
                <c:pt idx="437">
                  <c:v>4</c:v>
                </c:pt>
                <c:pt idx="438">
                  <c:v>1</c:v>
                </c:pt>
                <c:pt idx="439">
                  <c:v>2</c:v>
                </c:pt>
                <c:pt idx="440">
                  <c:v>1</c:v>
                </c:pt>
                <c:pt idx="441">
                  <c:v>7</c:v>
                </c:pt>
                <c:pt idx="442">
                  <c:v>1</c:v>
                </c:pt>
                <c:pt idx="443">
                  <c:v>44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3</c:v>
                </c:pt>
                <c:pt idx="448">
                  <c:v>5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778</c:v>
                </c:pt>
                <c:pt idx="453">
                  <c:v>1</c:v>
                </c:pt>
                <c:pt idx="454">
                  <c:v>392</c:v>
                </c:pt>
                <c:pt idx="455">
                  <c:v>3</c:v>
                </c:pt>
                <c:pt idx="456">
                  <c:v>1</c:v>
                </c:pt>
                <c:pt idx="457">
                  <c:v>4056</c:v>
                </c:pt>
                <c:pt idx="458">
                  <c:v>6</c:v>
                </c:pt>
                <c:pt idx="459">
                  <c:v>2</c:v>
                </c:pt>
                <c:pt idx="460">
                  <c:v>4032</c:v>
                </c:pt>
                <c:pt idx="461">
                  <c:v>2</c:v>
                </c:pt>
                <c:pt idx="462">
                  <c:v>1220</c:v>
                </c:pt>
                <c:pt idx="463">
                  <c:v>2985</c:v>
                </c:pt>
                <c:pt idx="464">
                  <c:v>2</c:v>
                </c:pt>
                <c:pt idx="465">
                  <c:v>1</c:v>
                </c:pt>
                <c:pt idx="466">
                  <c:v>1</c:v>
                </c:pt>
                <c:pt idx="467">
                  <c:v>2943</c:v>
                </c:pt>
                <c:pt idx="468">
                  <c:v>1</c:v>
                </c:pt>
                <c:pt idx="469">
                  <c:v>1</c:v>
                </c:pt>
                <c:pt idx="470">
                  <c:v>3</c:v>
                </c:pt>
                <c:pt idx="471">
                  <c:v>14</c:v>
                </c:pt>
                <c:pt idx="472">
                  <c:v>3</c:v>
                </c:pt>
                <c:pt idx="473">
                  <c:v>1</c:v>
                </c:pt>
                <c:pt idx="474">
                  <c:v>234</c:v>
                </c:pt>
                <c:pt idx="475">
                  <c:v>90</c:v>
                </c:pt>
                <c:pt idx="476">
                  <c:v>351</c:v>
                </c:pt>
                <c:pt idx="477">
                  <c:v>2</c:v>
                </c:pt>
                <c:pt idx="478">
                  <c:v>2</c:v>
                </c:pt>
                <c:pt idx="479">
                  <c:v>4</c:v>
                </c:pt>
                <c:pt idx="480">
                  <c:v>11</c:v>
                </c:pt>
                <c:pt idx="481">
                  <c:v>6876</c:v>
                </c:pt>
                <c:pt idx="482">
                  <c:v>1388</c:v>
                </c:pt>
                <c:pt idx="483">
                  <c:v>1</c:v>
                </c:pt>
                <c:pt idx="484">
                  <c:v>5</c:v>
                </c:pt>
                <c:pt idx="485">
                  <c:v>11</c:v>
                </c:pt>
                <c:pt idx="486">
                  <c:v>262</c:v>
                </c:pt>
                <c:pt idx="487">
                  <c:v>1</c:v>
                </c:pt>
                <c:pt idx="488">
                  <c:v>3</c:v>
                </c:pt>
                <c:pt idx="489">
                  <c:v>3</c:v>
                </c:pt>
                <c:pt idx="490">
                  <c:v>11</c:v>
                </c:pt>
                <c:pt idx="491">
                  <c:v>361</c:v>
                </c:pt>
                <c:pt idx="492">
                  <c:v>2</c:v>
                </c:pt>
                <c:pt idx="493">
                  <c:v>1</c:v>
                </c:pt>
                <c:pt idx="494">
                  <c:v>4</c:v>
                </c:pt>
                <c:pt idx="495">
                  <c:v>1</c:v>
                </c:pt>
                <c:pt idx="496">
                  <c:v>5123</c:v>
                </c:pt>
                <c:pt idx="497">
                  <c:v>1</c:v>
                </c:pt>
                <c:pt idx="498">
                  <c:v>1</c:v>
                </c:pt>
                <c:pt idx="499">
                  <c:v>5</c:v>
                </c:pt>
                <c:pt idx="500">
                  <c:v>1</c:v>
                </c:pt>
                <c:pt idx="501">
                  <c:v>3</c:v>
                </c:pt>
                <c:pt idx="502">
                  <c:v>3</c:v>
                </c:pt>
                <c:pt idx="503">
                  <c:v>2</c:v>
                </c:pt>
                <c:pt idx="504">
                  <c:v>19</c:v>
                </c:pt>
                <c:pt idx="505">
                  <c:v>3</c:v>
                </c:pt>
                <c:pt idx="506">
                  <c:v>2</c:v>
                </c:pt>
                <c:pt idx="507">
                  <c:v>4461</c:v>
                </c:pt>
                <c:pt idx="508">
                  <c:v>1</c:v>
                </c:pt>
                <c:pt idx="509">
                  <c:v>4</c:v>
                </c:pt>
                <c:pt idx="510">
                  <c:v>5</c:v>
                </c:pt>
                <c:pt idx="511">
                  <c:v>2</c:v>
                </c:pt>
                <c:pt idx="512">
                  <c:v>9305</c:v>
                </c:pt>
                <c:pt idx="513">
                  <c:v>1</c:v>
                </c:pt>
                <c:pt idx="514">
                  <c:v>8</c:v>
                </c:pt>
                <c:pt idx="515">
                  <c:v>25</c:v>
                </c:pt>
                <c:pt idx="516">
                  <c:v>1</c:v>
                </c:pt>
                <c:pt idx="517">
                  <c:v>2</c:v>
                </c:pt>
                <c:pt idx="518">
                  <c:v>16175</c:v>
                </c:pt>
                <c:pt idx="519">
                  <c:v>327</c:v>
                </c:pt>
                <c:pt idx="520">
                  <c:v>1</c:v>
                </c:pt>
                <c:pt idx="521">
                  <c:v>3</c:v>
                </c:pt>
                <c:pt idx="522">
                  <c:v>66</c:v>
                </c:pt>
                <c:pt idx="523">
                  <c:v>2</c:v>
                </c:pt>
                <c:pt idx="524">
                  <c:v>147</c:v>
                </c:pt>
                <c:pt idx="525">
                  <c:v>5077</c:v>
                </c:pt>
                <c:pt idx="526">
                  <c:v>561</c:v>
                </c:pt>
                <c:pt idx="527">
                  <c:v>4</c:v>
                </c:pt>
                <c:pt idx="528">
                  <c:v>8110</c:v>
                </c:pt>
                <c:pt idx="529">
                  <c:v>1662</c:v>
                </c:pt>
                <c:pt idx="530">
                  <c:v>1</c:v>
                </c:pt>
                <c:pt idx="531">
                  <c:v>1</c:v>
                </c:pt>
                <c:pt idx="532">
                  <c:v>13585</c:v>
                </c:pt>
                <c:pt idx="533">
                  <c:v>2824</c:v>
                </c:pt>
                <c:pt idx="534">
                  <c:v>3</c:v>
                </c:pt>
                <c:pt idx="535">
                  <c:v>1</c:v>
                </c:pt>
                <c:pt idx="536">
                  <c:v>9218</c:v>
                </c:pt>
                <c:pt idx="537">
                  <c:v>31</c:v>
                </c:pt>
                <c:pt idx="538">
                  <c:v>43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3</c:v>
                </c:pt>
                <c:pt idx="543">
                  <c:v>2562</c:v>
                </c:pt>
                <c:pt idx="544">
                  <c:v>5</c:v>
                </c:pt>
                <c:pt idx="545">
                  <c:v>20</c:v>
                </c:pt>
                <c:pt idx="546">
                  <c:v>3</c:v>
                </c:pt>
                <c:pt idx="547">
                  <c:v>1</c:v>
                </c:pt>
                <c:pt idx="548">
                  <c:v>728</c:v>
                </c:pt>
                <c:pt idx="549">
                  <c:v>2</c:v>
                </c:pt>
                <c:pt idx="550">
                  <c:v>1</c:v>
                </c:pt>
                <c:pt idx="551">
                  <c:v>13223</c:v>
                </c:pt>
                <c:pt idx="552">
                  <c:v>58</c:v>
                </c:pt>
                <c:pt idx="553">
                  <c:v>255</c:v>
                </c:pt>
                <c:pt idx="554">
                  <c:v>21</c:v>
                </c:pt>
                <c:pt idx="555">
                  <c:v>7</c:v>
                </c:pt>
                <c:pt idx="556">
                  <c:v>1</c:v>
                </c:pt>
                <c:pt idx="557">
                  <c:v>105392</c:v>
                </c:pt>
                <c:pt idx="558">
                  <c:v>1</c:v>
                </c:pt>
                <c:pt idx="559">
                  <c:v>3</c:v>
                </c:pt>
                <c:pt idx="560">
                  <c:v>6</c:v>
                </c:pt>
                <c:pt idx="561">
                  <c:v>1</c:v>
                </c:pt>
                <c:pt idx="562">
                  <c:v>1</c:v>
                </c:pt>
                <c:pt idx="563">
                  <c:v>2</c:v>
                </c:pt>
                <c:pt idx="564">
                  <c:v>1</c:v>
                </c:pt>
                <c:pt idx="565">
                  <c:v>2</c:v>
                </c:pt>
                <c:pt idx="566">
                  <c:v>28813</c:v>
                </c:pt>
                <c:pt idx="567">
                  <c:v>3</c:v>
                </c:pt>
                <c:pt idx="568">
                  <c:v>14936</c:v>
                </c:pt>
                <c:pt idx="569">
                  <c:v>1</c:v>
                </c:pt>
                <c:pt idx="570">
                  <c:v>3</c:v>
                </c:pt>
                <c:pt idx="571">
                  <c:v>2</c:v>
                </c:pt>
                <c:pt idx="572">
                  <c:v>11252</c:v>
                </c:pt>
                <c:pt idx="573">
                  <c:v>1</c:v>
                </c:pt>
                <c:pt idx="574">
                  <c:v>2</c:v>
                </c:pt>
                <c:pt idx="575">
                  <c:v>1</c:v>
                </c:pt>
                <c:pt idx="576">
                  <c:v>2</c:v>
                </c:pt>
                <c:pt idx="577">
                  <c:v>4</c:v>
                </c:pt>
                <c:pt idx="578">
                  <c:v>7</c:v>
                </c:pt>
                <c:pt idx="579">
                  <c:v>2</c:v>
                </c:pt>
                <c:pt idx="580">
                  <c:v>2</c:v>
                </c:pt>
                <c:pt idx="581">
                  <c:v>1</c:v>
                </c:pt>
                <c:pt idx="582">
                  <c:v>40</c:v>
                </c:pt>
                <c:pt idx="583">
                  <c:v>5</c:v>
                </c:pt>
                <c:pt idx="584">
                  <c:v>262</c:v>
                </c:pt>
                <c:pt idx="585">
                  <c:v>766</c:v>
                </c:pt>
                <c:pt idx="586">
                  <c:v>14496</c:v>
                </c:pt>
                <c:pt idx="587">
                  <c:v>5</c:v>
                </c:pt>
                <c:pt idx="588">
                  <c:v>3</c:v>
                </c:pt>
                <c:pt idx="589">
                  <c:v>1</c:v>
                </c:pt>
                <c:pt idx="590">
                  <c:v>119</c:v>
                </c:pt>
                <c:pt idx="591">
                  <c:v>1</c:v>
                </c:pt>
                <c:pt idx="592">
                  <c:v>306</c:v>
                </c:pt>
                <c:pt idx="593">
                  <c:v>1</c:v>
                </c:pt>
                <c:pt idx="594">
                  <c:v>3</c:v>
                </c:pt>
                <c:pt idx="595">
                  <c:v>3</c:v>
                </c:pt>
                <c:pt idx="596">
                  <c:v>4</c:v>
                </c:pt>
                <c:pt idx="597">
                  <c:v>4</c:v>
                </c:pt>
                <c:pt idx="598">
                  <c:v>1</c:v>
                </c:pt>
                <c:pt idx="599">
                  <c:v>2</c:v>
                </c:pt>
                <c:pt idx="600">
                  <c:v>2</c:v>
                </c:pt>
                <c:pt idx="601">
                  <c:v>1</c:v>
                </c:pt>
                <c:pt idx="602">
                  <c:v>37</c:v>
                </c:pt>
                <c:pt idx="603">
                  <c:v>3</c:v>
                </c:pt>
                <c:pt idx="604">
                  <c:v>1</c:v>
                </c:pt>
                <c:pt idx="605">
                  <c:v>122</c:v>
                </c:pt>
                <c:pt idx="606">
                  <c:v>2</c:v>
                </c:pt>
                <c:pt idx="607">
                  <c:v>1524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3</c:v>
                </c:pt>
                <c:pt idx="612">
                  <c:v>1</c:v>
                </c:pt>
                <c:pt idx="613">
                  <c:v>134</c:v>
                </c:pt>
                <c:pt idx="614">
                  <c:v>30</c:v>
                </c:pt>
                <c:pt idx="615">
                  <c:v>3</c:v>
                </c:pt>
                <c:pt idx="616">
                  <c:v>1</c:v>
                </c:pt>
                <c:pt idx="617">
                  <c:v>1</c:v>
                </c:pt>
                <c:pt idx="618">
                  <c:v>3707</c:v>
                </c:pt>
                <c:pt idx="619">
                  <c:v>12</c:v>
                </c:pt>
                <c:pt idx="620">
                  <c:v>12</c:v>
                </c:pt>
                <c:pt idx="621">
                  <c:v>3698</c:v>
                </c:pt>
                <c:pt idx="622">
                  <c:v>5</c:v>
                </c:pt>
                <c:pt idx="623">
                  <c:v>742</c:v>
                </c:pt>
                <c:pt idx="624">
                  <c:v>1</c:v>
                </c:pt>
                <c:pt idx="625">
                  <c:v>1</c:v>
                </c:pt>
                <c:pt idx="626">
                  <c:v>530</c:v>
                </c:pt>
                <c:pt idx="627">
                  <c:v>2</c:v>
                </c:pt>
                <c:pt idx="628">
                  <c:v>108</c:v>
                </c:pt>
                <c:pt idx="629">
                  <c:v>2</c:v>
                </c:pt>
                <c:pt idx="630">
                  <c:v>3</c:v>
                </c:pt>
                <c:pt idx="631">
                  <c:v>6</c:v>
                </c:pt>
                <c:pt idx="632">
                  <c:v>2</c:v>
                </c:pt>
                <c:pt idx="633">
                  <c:v>4</c:v>
                </c:pt>
                <c:pt idx="634">
                  <c:v>11</c:v>
                </c:pt>
                <c:pt idx="635">
                  <c:v>1</c:v>
                </c:pt>
                <c:pt idx="636">
                  <c:v>1</c:v>
                </c:pt>
                <c:pt idx="637">
                  <c:v>3155</c:v>
                </c:pt>
                <c:pt idx="638">
                  <c:v>2</c:v>
                </c:pt>
                <c:pt idx="639">
                  <c:v>4</c:v>
                </c:pt>
                <c:pt idx="640">
                  <c:v>1</c:v>
                </c:pt>
                <c:pt idx="641">
                  <c:v>2</c:v>
                </c:pt>
                <c:pt idx="642">
                  <c:v>56</c:v>
                </c:pt>
                <c:pt idx="643">
                  <c:v>6</c:v>
                </c:pt>
                <c:pt idx="644">
                  <c:v>3</c:v>
                </c:pt>
                <c:pt idx="645">
                  <c:v>6</c:v>
                </c:pt>
                <c:pt idx="646">
                  <c:v>3</c:v>
                </c:pt>
                <c:pt idx="647">
                  <c:v>3</c:v>
                </c:pt>
                <c:pt idx="648">
                  <c:v>1</c:v>
                </c:pt>
                <c:pt idx="649">
                  <c:v>1</c:v>
                </c:pt>
                <c:pt idx="650">
                  <c:v>16663</c:v>
                </c:pt>
                <c:pt idx="651">
                  <c:v>13</c:v>
                </c:pt>
                <c:pt idx="652">
                  <c:v>2</c:v>
                </c:pt>
                <c:pt idx="653">
                  <c:v>4</c:v>
                </c:pt>
                <c:pt idx="654">
                  <c:v>13</c:v>
                </c:pt>
                <c:pt idx="655">
                  <c:v>3</c:v>
                </c:pt>
                <c:pt idx="656">
                  <c:v>65</c:v>
                </c:pt>
                <c:pt idx="657">
                  <c:v>2</c:v>
                </c:pt>
                <c:pt idx="658">
                  <c:v>1</c:v>
                </c:pt>
                <c:pt idx="659">
                  <c:v>2</c:v>
                </c:pt>
                <c:pt idx="660">
                  <c:v>1459</c:v>
                </c:pt>
                <c:pt idx="661">
                  <c:v>17620</c:v>
                </c:pt>
                <c:pt idx="662">
                  <c:v>3</c:v>
                </c:pt>
                <c:pt idx="663">
                  <c:v>36</c:v>
                </c:pt>
                <c:pt idx="664">
                  <c:v>3853</c:v>
                </c:pt>
                <c:pt idx="665">
                  <c:v>4</c:v>
                </c:pt>
                <c:pt idx="666">
                  <c:v>3057</c:v>
                </c:pt>
                <c:pt idx="667">
                  <c:v>303</c:v>
                </c:pt>
                <c:pt idx="668">
                  <c:v>1</c:v>
                </c:pt>
                <c:pt idx="669">
                  <c:v>123742</c:v>
                </c:pt>
                <c:pt idx="670">
                  <c:v>1</c:v>
                </c:pt>
                <c:pt idx="671">
                  <c:v>1</c:v>
                </c:pt>
                <c:pt idx="672">
                  <c:v>2</c:v>
                </c:pt>
                <c:pt idx="673">
                  <c:v>4</c:v>
                </c:pt>
                <c:pt idx="674">
                  <c:v>8</c:v>
                </c:pt>
                <c:pt idx="675">
                  <c:v>3</c:v>
                </c:pt>
                <c:pt idx="676">
                  <c:v>4</c:v>
                </c:pt>
                <c:pt idx="677">
                  <c:v>1</c:v>
                </c:pt>
                <c:pt idx="678">
                  <c:v>1</c:v>
                </c:pt>
                <c:pt idx="679">
                  <c:v>335</c:v>
                </c:pt>
                <c:pt idx="680">
                  <c:v>1</c:v>
                </c:pt>
                <c:pt idx="681">
                  <c:v>1</c:v>
                </c:pt>
                <c:pt idx="682">
                  <c:v>456</c:v>
                </c:pt>
                <c:pt idx="683">
                  <c:v>15</c:v>
                </c:pt>
                <c:pt idx="684">
                  <c:v>1</c:v>
                </c:pt>
                <c:pt idx="685">
                  <c:v>1</c:v>
                </c:pt>
                <c:pt idx="686">
                  <c:v>6062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3</c:v>
                </c:pt>
                <c:pt idx="691">
                  <c:v>188</c:v>
                </c:pt>
                <c:pt idx="692">
                  <c:v>2</c:v>
                </c:pt>
                <c:pt idx="693">
                  <c:v>1</c:v>
                </c:pt>
                <c:pt idx="694">
                  <c:v>2</c:v>
                </c:pt>
                <c:pt idx="695">
                  <c:v>289</c:v>
                </c:pt>
                <c:pt idx="696">
                  <c:v>19</c:v>
                </c:pt>
                <c:pt idx="697">
                  <c:v>14170</c:v>
                </c:pt>
                <c:pt idx="698">
                  <c:v>3</c:v>
                </c:pt>
                <c:pt idx="699">
                  <c:v>43</c:v>
                </c:pt>
                <c:pt idx="700">
                  <c:v>3</c:v>
                </c:pt>
                <c:pt idx="701">
                  <c:v>3</c:v>
                </c:pt>
                <c:pt idx="702">
                  <c:v>1502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3</c:v>
                </c:pt>
                <c:pt idx="707">
                  <c:v>19</c:v>
                </c:pt>
                <c:pt idx="708">
                  <c:v>2</c:v>
                </c:pt>
                <c:pt idx="709">
                  <c:v>29</c:v>
                </c:pt>
                <c:pt idx="710">
                  <c:v>2</c:v>
                </c:pt>
                <c:pt idx="711">
                  <c:v>2</c:v>
                </c:pt>
                <c:pt idx="712">
                  <c:v>898</c:v>
                </c:pt>
                <c:pt idx="713">
                  <c:v>1</c:v>
                </c:pt>
                <c:pt idx="714">
                  <c:v>477</c:v>
                </c:pt>
                <c:pt idx="715">
                  <c:v>200</c:v>
                </c:pt>
                <c:pt idx="716">
                  <c:v>3</c:v>
                </c:pt>
                <c:pt idx="717">
                  <c:v>1</c:v>
                </c:pt>
                <c:pt idx="718">
                  <c:v>2</c:v>
                </c:pt>
                <c:pt idx="719">
                  <c:v>1915</c:v>
                </c:pt>
                <c:pt idx="720">
                  <c:v>41</c:v>
                </c:pt>
                <c:pt idx="721">
                  <c:v>2</c:v>
                </c:pt>
                <c:pt idx="722">
                  <c:v>1</c:v>
                </c:pt>
                <c:pt idx="723">
                  <c:v>2</c:v>
                </c:pt>
                <c:pt idx="724">
                  <c:v>10868</c:v>
                </c:pt>
                <c:pt idx="725">
                  <c:v>1</c:v>
                </c:pt>
                <c:pt idx="726">
                  <c:v>5</c:v>
                </c:pt>
                <c:pt idx="727">
                  <c:v>44</c:v>
                </c:pt>
                <c:pt idx="728">
                  <c:v>2</c:v>
                </c:pt>
                <c:pt idx="729">
                  <c:v>2</c:v>
                </c:pt>
                <c:pt idx="730">
                  <c:v>1</c:v>
                </c:pt>
                <c:pt idx="731">
                  <c:v>5</c:v>
                </c:pt>
                <c:pt idx="732">
                  <c:v>55</c:v>
                </c:pt>
                <c:pt idx="733">
                  <c:v>34</c:v>
                </c:pt>
                <c:pt idx="734">
                  <c:v>1</c:v>
                </c:pt>
                <c:pt idx="735">
                  <c:v>1232</c:v>
                </c:pt>
                <c:pt idx="736">
                  <c:v>2</c:v>
                </c:pt>
                <c:pt idx="737">
                  <c:v>4316</c:v>
                </c:pt>
                <c:pt idx="738">
                  <c:v>140</c:v>
                </c:pt>
                <c:pt idx="739">
                  <c:v>4</c:v>
                </c:pt>
                <c:pt idx="740">
                  <c:v>3</c:v>
                </c:pt>
                <c:pt idx="741">
                  <c:v>1</c:v>
                </c:pt>
                <c:pt idx="742">
                  <c:v>320</c:v>
                </c:pt>
                <c:pt idx="743">
                  <c:v>13</c:v>
                </c:pt>
                <c:pt idx="744">
                  <c:v>1</c:v>
                </c:pt>
                <c:pt idx="745">
                  <c:v>1</c:v>
                </c:pt>
                <c:pt idx="746">
                  <c:v>3055</c:v>
                </c:pt>
                <c:pt idx="747">
                  <c:v>5307</c:v>
                </c:pt>
                <c:pt idx="748">
                  <c:v>246</c:v>
                </c:pt>
                <c:pt idx="749">
                  <c:v>339</c:v>
                </c:pt>
                <c:pt idx="750">
                  <c:v>77</c:v>
                </c:pt>
                <c:pt idx="751">
                  <c:v>153</c:v>
                </c:pt>
                <c:pt idx="752">
                  <c:v>2</c:v>
                </c:pt>
                <c:pt idx="753">
                  <c:v>1373</c:v>
                </c:pt>
                <c:pt idx="754">
                  <c:v>1</c:v>
                </c:pt>
                <c:pt idx="755">
                  <c:v>1</c:v>
                </c:pt>
                <c:pt idx="756">
                  <c:v>2878</c:v>
                </c:pt>
                <c:pt idx="757">
                  <c:v>26</c:v>
                </c:pt>
                <c:pt idx="758">
                  <c:v>1</c:v>
                </c:pt>
                <c:pt idx="759">
                  <c:v>2</c:v>
                </c:pt>
                <c:pt idx="760">
                  <c:v>1</c:v>
                </c:pt>
                <c:pt idx="761">
                  <c:v>1623</c:v>
                </c:pt>
                <c:pt idx="762">
                  <c:v>2330</c:v>
                </c:pt>
                <c:pt idx="763">
                  <c:v>1336</c:v>
                </c:pt>
                <c:pt idx="764">
                  <c:v>14</c:v>
                </c:pt>
                <c:pt idx="765">
                  <c:v>4</c:v>
                </c:pt>
                <c:pt idx="766">
                  <c:v>2</c:v>
                </c:pt>
                <c:pt idx="767">
                  <c:v>2</c:v>
                </c:pt>
                <c:pt idx="768">
                  <c:v>4</c:v>
                </c:pt>
                <c:pt idx="769">
                  <c:v>1029</c:v>
                </c:pt>
                <c:pt idx="770">
                  <c:v>4</c:v>
                </c:pt>
                <c:pt idx="771">
                  <c:v>2</c:v>
                </c:pt>
                <c:pt idx="772">
                  <c:v>2</c:v>
                </c:pt>
                <c:pt idx="773">
                  <c:v>1</c:v>
                </c:pt>
                <c:pt idx="774">
                  <c:v>245</c:v>
                </c:pt>
                <c:pt idx="775">
                  <c:v>1</c:v>
                </c:pt>
                <c:pt idx="776">
                  <c:v>299</c:v>
                </c:pt>
                <c:pt idx="777">
                  <c:v>9426</c:v>
                </c:pt>
                <c:pt idx="778">
                  <c:v>64</c:v>
                </c:pt>
                <c:pt idx="779">
                  <c:v>10294</c:v>
                </c:pt>
                <c:pt idx="780">
                  <c:v>5</c:v>
                </c:pt>
                <c:pt idx="781">
                  <c:v>4</c:v>
                </c:pt>
                <c:pt idx="782">
                  <c:v>24</c:v>
                </c:pt>
                <c:pt idx="783">
                  <c:v>587</c:v>
                </c:pt>
                <c:pt idx="784">
                  <c:v>2</c:v>
                </c:pt>
                <c:pt idx="785">
                  <c:v>86</c:v>
                </c:pt>
                <c:pt idx="786">
                  <c:v>21</c:v>
                </c:pt>
                <c:pt idx="787">
                  <c:v>2703</c:v>
                </c:pt>
                <c:pt idx="788">
                  <c:v>2</c:v>
                </c:pt>
                <c:pt idx="789">
                  <c:v>898</c:v>
                </c:pt>
                <c:pt idx="790">
                  <c:v>2</c:v>
                </c:pt>
                <c:pt idx="791">
                  <c:v>202125</c:v>
                </c:pt>
                <c:pt idx="792">
                  <c:v>920</c:v>
                </c:pt>
                <c:pt idx="793">
                  <c:v>4</c:v>
                </c:pt>
                <c:pt idx="794">
                  <c:v>1</c:v>
                </c:pt>
                <c:pt idx="795">
                  <c:v>1</c:v>
                </c:pt>
                <c:pt idx="796">
                  <c:v>3</c:v>
                </c:pt>
                <c:pt idx="797">
                  <c:v>2</c:v>
                </c:pt>
                <c:pt idx="798">
                  <c:v>1</c:v>
                </c:pt>
                <c:pt idx="799">
                  <c:v>105</c:v>
                </c:pt>
                <c:pt idx="800">
                  <c:v>2</c:v>
                </c:pt>
                <c:pt idx="801">
                  <c:v>46089</c:v>
                </c:pt>
                <c:pt idx="802">
                  <c:v>2</c:v>
                </c:pt>
                <c:pt idx="803">
                  <c:v>3</c:v>
                </c:pt>
                <c:pt idx="804">
                  <c:v>1</c:v>
                </c:pt>
                <c:pt idx="805">
                  <c:v>1</c:v>
                </c:pt>
                <c:pt idx="806">
                  <c:v>2</c:v>
                </c:pt>
                <c:pt idx="807">
                  <c:v>12290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4</c:v>
                </c:pt>
                <c:pt idx="812">
                  <c:v>5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3</c:v>
                </c:pt>
                <c:pt idx="817">
                  <c:v>533</c:v>
                </c:pt>
                <c:pt idx="818">
                  <c:v>5</c:v>
                </c:pt>
                <c:pt idx="819">
                  <c:v>1</c:v>
                </c:pt>
                <c:pt idx="820">
                  <c:v>3</c:v>
                </c:pt>
                <c:pt idx="821">
                  <c:v>39</c:v>
                </c:pt>
                <c:pt idx="822">
                  <c:v>2614</c:v>
                </c:pt>
                <c:pt idx="823">
                  <c:v>4</c:v>
                </c:pt>
                <c:pt idx="824">
                  <c:v>7</c:v>
                </c:pt>
                <c:pt idx="825">
                  <c:v>21</c:v>
                </c:pt>
                <c:pt idx="826">
                  <c:v>12742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2</c:v>
                </c:pt>
                <c:pt idx="831">
                  <c:v>1040</c:v>
                </c:pt>
                <c:pt idx="832">
                  <c:v>2</c:v>
                </c:pt>
                <c:pt idx="833">
                  <c:v>4</c:v>
                </c:pt>
                <c:pt idx="834">
                  <c:v>1</c:v>
                </c:pt>
                <c:pt idx="835">
                  <c:v>1</c:v>
                </c:pt>
                <c:pt idx="836">
                  <c:v>3</c:v>
                </c:pt>
                <c:pt idx="837">
                  <c:v>6</c:v>
                </c:pt>
                <c:pt idx="838">
                  <c:v>2</c:v>
                </c:pt>
                <c:pt idx="839">
                  <c:v>3446</c:v>
                </c:pt>
                <c:pt idx="840">
                  <c:v>1</c:v>
                </c:pt>
                <c:pt idx="841">
                  <c:v>298</c:v>
                </c:pt>
                <c:pt idx="842">
                  <c:v>29</c:v>
                </c:pt>
                <c:pt idx="843">
                  <c:v>16</c:v>
                </c:pt>
                <c:pt idx="844">
                  <c:v>1</c:v>
                </c:pt>
                <c:pt idx="845">
                  <c:v>2</c:v>
                </c:pt>
                <c:pt idx="846">
                  <c:v>15</c:v>
                </c:pt>
                <c:pt idx="847">
                  <c:v>2</c:v>
                </c:pt>
                <c:pt idx="848">
                  <c:v>4</c:v>
                </c:pt>
                <c:pt idx="849">
                  <c:v>8</c:v>
                </c:pt>
                <c:pt idx="850">
                  <c:v>153</c:v>
                </c:pt>
                <c:pt idx="851">
                  <c:v>1</c:v>
                </c:pt>
                <c:pt idx="852">
                  <c:v>13</c:v>
                </c:pt>
                <c:pt idx="853">
                  <c:v>1</c:v>
                </c:pt>
                <c:pt idx="854">
                  <c:v>2199</c:v>
                </c:pt>
                <c:pt idx="855">
                  <c:v>5</c:v>
                </c:pt>
                <c:pt idx="856">
                  <c:v>4</c:v>
                </c:pt>
                <c:pt idx="857">
                  <c:v>7106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11</c:v>
                </c:pt>
                <c:pt idx="862">
                  <c:v>5</c:v>
                </c:pt>
                <c:pt idx="863">
                  <c:v>3</c:v>
                </c:pt>
                <c:pt idx="864">
                  <c:v>4</c:v>
                </c:pt>
                <c:pt idx="865">
                  <c:v>1798</c:v>
                </c:pt>
                <c:pt idx="866">
                  <c:v>3809</c:v>
                </c:pt>
                <c:pt idx="867">
                  <c:v>1</c:v>
                </c:pt>
                <c:pt idx="868">
                  <c:v>3</c:v>
                </c:pt>
                <c:pt idx="869">
                  <c:v>1</c:v>
                </c:pt>
                <c:pt idx="870">
                  <c:v>8</c:v>
                </c:pt>
                <c:pt idx="871">
                  <c:v>14417</c:v>
                </c:pt>
                <c:pt idx="872">
                  <c:v>1</c:v>
                </c:pt>
                <c:pt idx="873">
                  <c:v>6</c:v>
                </c:pt>
                <c:pt idx="874">
                  <c:v>91</c:v>
                </c:pt>
                <c:pt idx="875">
                  <c:v>102</c:v>
                </c:pt>
                <c:pt idx="876">
                  <c:v>1</c:v>
                </c:pt>
                <c:pt idx="877">
                  <c:v>233</c:v>
                </c:pt>
                <c:pt idx="878">
                  <c:v>1</c:v>
                </c:pt>
                <c:pt idx="879">
                  <c:v>1</c:v>
                </c:pt>
                <c:pt idx="880">
                  <c:v>137</c:v>
                </c:pt>
                <c:pt idx="881">
                  <c:v>1</c:v>
                </c:pt>
                <c:pt idx="882">
                  <c:v>32</c:v>
                </c:pt>
                <c:pt idx="883">
                  <c:v>7</c:v>
                </c:pt>
                <c:pt idx="884">
                  <c:v>1</c:v>
                </c:pt>
                <c:pt idx="885">
                  <c:v>2</c:v>
                </c:pt>
                <c:pt idx="886">
                  <c:v>983</c:v>
                </c:pt>
                <c:pt idx="887">
                  <c:v>91</c:v>
                </c:pt>
                <c:pt idx="888">
                  <c:v>5338</c:v>
                </c:pt>
                <c:pt idx="889">
                  <c:v>1544</c:v>
                </c:pt>
                <c:pt idx="890">
                  <c:v>2</c:v>
                </c:pt>
                <c:pt idx="891">
                  <c:v>9</c:v>
                </c:pt>
                <c:pt idx="892">
                  <c:v>2</c:v>
                </c:pt>
                <c:pt idx="893">
                  <c:v>1327</c:v>
                </c:pt>
                <c:pt idx="894">
                  <c:v>2</c:v>
                </c:pt>
                <c:pt idx="895">
                  <c:v>6258</c:v>
                </c:pt>
                <c:pt idx="896">
                  <c:v>44</c:v>
                </c:pt>
                <c:pt idx="897">
                  <c:v>2</c:v>
                </c:pt>
                <c:pt idx="898">
                  <c:v>1</c:v>
                </c:pt>
                <c:pt idx="899">
                  <c:v>1</c:v>
                </c:pt>
                <c:pt idx="900">
                  <c:v>262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3</c:v>
                </c:pt>
                <c:pt idx="905">
                  <c:v>8143</c:v>
                </c:pt>
                <c:pt idx="906">
                  <c:v>8940</c:v>
                </c:pt>
                <c:pt idx="907">
                  <c:v>867</c:v>
                </c:pt>
                <c:pt idx="908">
                  <c:v>1225</c:v>
                </c:pt>
                <c:pt idx="909">
                  <c:v>70</c:v>
                </c:pt>
                <c:pt idx="910">
                  <c:v>5360</c:v>
                </c:pt>
                <c:pt idx="911">
                  <c:v>1</c:v>
                </c:pt>
                <c:pt idx="912">
                  <c:v>1</c:v>
                </c:pt>
                <c:pt idx="913">
                  <c:v>153</c:v>
                </c:pt>
                <c:pt idx="914">
                  <c:v>1</c:v>
                </c:pt>
                <c:pt idx="915">
                  <c:v>1</c:v>
                </c:pt>
                <c:pt idx="916">
                  <c:v>7</c:v>
                </c:pt>
                <c:pt idx="917">
                  <c:v>1</c:v>
                </c:pt>
                <c:pt idx="918">
                  <c:v>24</c:v>
                </c:pt>
                <c:pt idx="919">
                  <c:v>1</c:v>
                </c:pt>
                <c:pt idx="920">
                  <c:v>8218</c:v>
                </c:pt>
                <c:pt idx="921">
                  <c:v>1512</c:v>
                </c:pt>
                <c:pt idx="922">
                  <c:v>2</c:v>
                </c:pt>
                <c:pt idx="923">
                  <c:v>2</c:v>
                </c:pt>
                <c:pt idx="924">
                  <c:v>1</c:v>
                </c:pt>
                <c:pt idx="925">
                  <c:v>5</c:v>
                </c:pt>
                <c:pt idx="926">
                  <c:v>32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305</c:v>
                </c:pt>
                <c:pt idx="935">
                  <c:v>3</c:v>
                </c:pt>
                <c:pt idx="936">
                  <c:v>8</c:v>
                </c:pt>
                <c:pt idx="937">
                  <c:v>3</c:v>
                </c:pt>
                <c:pt idx="938">
                  <c:v>9</c:v>
                </c:pt>
                <c:pt idx="939">
                  <c:v>1</c:v>
                </c:pt>
                <c:pt idx="940">
                  <c:v>4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19</c:v>
                </c:pt>
                <c:pt idx="946">
                  <c:v>2</c:v>
                </c:pt>
                <c:pt idx="947">
                  <c:v>3</c:v>
                </c:pt>
                <c:pt idx="948">
                  <c:v>2840</c:v>
                </c:pt>
                <c:pt idx="949">
                  <c:v>1325</c:v>
                </c:pt>
                <c:pt idx="950">
                  <c:v>1</c:v>
                </c:pt>
                <c:pt idx="951">
                  <c:v>2683</c:v>
                </c:pt>
                <c:pt idx="952">
                  <c:v>10288</c:v>
                </c:pt>
                <c:pt idx="953">
                  <c:v>365</c:v>
                </c:pt>
                <c:pt idx="954">
                  <c:v>6</c:v>
                </c:pt>
                <c:pt idx="955">
                  <c:v>4885</c:v>
                </c:pt>
                <c:pt idx="956">
                  <c:v>54</c:v>
                </c:pt>
                <c:pt idx="957">
                  <c:v>3002</c:v>
                </c:pt>
                <c:pt idx="958">
                  <c:v>46</c:v>
                </c:pt>
                <c:pt idx="959">
                  <c:v>1</c:v>
                </c:pt>
                <c:pt idx="960">
                  <c:v>1</c:v>
                </c:pt>
                <c:pt idx="961">
                  <c:v>19</c:v>
                </c:pt>
                <c:pt idx="962">
                  <c:v>711</c:v>
                </c:pt>
                <c:pt idx="963">
                  <c:v>636</c:v>
                </c:pt>
                <c:pt idx="964">
                  <c:v>970</c:v>
                </c:pt>
                <c:pt idx="965">
                  <c:v>6</c:v>
                </c:pt>
                <c:pt idx="966">
                  <c:v>6447</c:v>
                </c:pt>
                <c:pt idx="967">
                  <c:v>4385</c:v>
                </c:pt>
                <c:pt idx="968">
                  <c:v>762</c:v>
                </c:pt>
                <c:pt idx="969">
                  <c:v>1</c:v>
                </c:pt>
                <c:pt idx="970">
                  <c:v>1</c:v>
                </c:pt>
                <c:pt idx="971">
                  <c:v>610</c:v>
                </c:pt>
                <c:pt idx="972">
                  <c:v>3</c:v>
                </c:pt>
                <c:pt idx="973">
                  <c:v>2</c:v>
                </c:pt>
                <c:pt idx="974">
                  <c:v>5</c:v>
                </c:pt>
                <c:pt idx="975">
                  <c:v>1417</c:v>
                </c:pt>
                <c:pt idx="976">
                  <c:v>1</c:v>
                </c:pt>
                <c:pt idx="977">
                  <c:v>2887</c:v>
                </c:pt>
                <c:pt idx="978">
                  <c:v>2</c:v>
                </c:pt>
                <c:pt idx="979">
                  <c:v>99</c:v>
                </c:pt>
                <c:pt idx="980">
                  <c:v>1</c:v>
                </c:pt>
                <c:pt idx="981">
                  <c:v>9115</c:v>
                </c:pt>
                <c:pt idx="982">
                  <c:v>5</c:v>
                </c:pt>
                <c:pt idx="983">
                  <c:v>1</c:v>
                </c:pt>
                <c:pt idx="984">
                  <c:v>7361</c:v>
                </c:pt>
                <c:pt idx="985">
                  <c:v>1</c:v>
                </c:pt>
                <c:pt idx="986">
                  <c:v>1886</c:v>
                </c:pt>
                <c:pt idx="987">
                  <c:v>1</c:v>
                </c:pt>
                <c:pt idx="988">
                  <c:v>1</c:v>
                </c:pt>
                <c:pt idx="989">
                  <c:v>3</c:v>
                </c:pt>
                <c:pt idx="990">
                  <c:v>1</c:v>
                </c:pt>
                <c:pt idx="991">
                  <c:v>1</c:v>
                </c:pt>
                <c:pt idx="992">
                  <c:v>2</c:v>
                </c:pt>
                <c:pt idx="993">
                  <c:v>2</c:v>
                </c:pt>
                <c:pt idx="994">
                  <c:v>4</c:v>
                </c:pt>
                <c:pt idx="995">
                  <c:v>1</c:v>
                </c:pt>
                <c:pt idx="996">
                  <c:v>2</c:v>
                </c:pt>
                <c:pt idx="997">
                  <c:v>6993</c:v>
                </c:pt>
                <c:pt idx="998">
                  <c:v>6479</c:v>
                </c:pt>
                <c:pt idx="999">
                  <c:v>2</c:v>
                </c:pt>
                <c:pt idx="1000">
                  <c:v>1</c:v>
                </c:pt>
                <c:pt idx="1001">
                  <c:v>2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1823</c:v>
                </c:pt>
                <c:pt idx="1006">
                  <c:v>527</c:v>
                </c:pt>
                <c:pt idx="1007">
                  <c:v>16</c:v>
                </c:pt>
                <c:pt idx="1008">
                  <c:v>10747</c:v>
                </c:pt>
                <c:pt idx="1009">
                  <c:v>2</c:v>
                </c:pt>
                <c:pt idx="1010">
                  <c:v>2</c:v>
                </c:pt>
                <c:pt idx="1011">
                  <c:v>76</c:v>
                </c:pt>
                <c:pt idx="1012">
                  <c:v>3</c:v>
                </c:pt>
                <c:pt idx="1013">
                  <c:v>2612</c:v>
                </c:pt>
                <c:pt idx="1014">
                  <c:v>1</c:v>
                </c:pt>
                <c:pt idx="1015">
                  <c:v>2</c:v>
                </c:pt>
                <c:pt idx="1016">
                  <c:v>275</c:v>
                </c:pt>
                <c:pt idx="1017">
                  <c:v>2359</c:v>
                </c:pt>
                <c:pt idx="1018">
                  <c:v>1</c:v>
                </c:pt>
                <c:pt idx="1019">
                  <c:v>38</c:v>
                </c:pt>
                <c:pt idx="1020">
                  <c:v>1</c:v>
                </c:pt>
                <c:pt idx="1021">
                  <c:v>8</c:v>
                </c:pt>
                <c:pt idx="1022">
                  <c:v>3</c:v>
                </c:pt>
                <c:pt idx="1023">
                  <c:v>1</c:v>
                </c:pt>
                <c:pt idx="1024">
                  <c:v>2</c:v>
                </c:pt>
                <c:pt idx="1025">
                  <c:v>2</c:v>
                </c:pt>
                <c:pt idx="1026">
                  <c:v>844</c:v>
                </c:pt>
                <c:pt idx="1027">
                  <c:v>24</c:v>
                </c:pt>
                <c:pt idx="1028">
                  <c:v>6929</c:v>
                </c:pt>
                <c:pt idx="1029">
                  <c:v>4</c:v>
                </c:pt>
                <c:pt idx="1030">
                  <c:v>1</c:v>
                </c:pt>
                <c:pt idx="1031">
                  <c:v>7</c:v>
                </c:pt>
                <c:pt idx="1032">
                  <c:v>10</c:v>
                </c:pt>
                <c:pt idx="1033">
                  <c:v>1</c:v>
                </c:pt>
                <c:pt idx="1034">
                  <c:v>272</c:v>
                </c:pt>
                <c:pt idx="1035">
                  <c:v>1</c:v>
                </c:pt>
                <c:pt idx="1036">
                  <c:v>1</c:v>
                </c:pt>
                <c:pt idx="1037">
                  <c:v>1352</c:v>
                </c:pt>
                <c:pt idx="1038">
                  <c:v>3</c:v>
                </c:pt>
                <c:pt idx="1039">
                  <c:v>4</c:v>
                </c:pt>
                <c:pt idx="1040">
                  <c:v>1</c:v>
                </c:pt>
                <c:pt idx="1041">
                  <c:v>2</c:v>
                </c:pt>
                <c:pt idx="1042">
                  <c:v>1</c:v>
                </c:pt>
                <c:pt idx="1043">
                  <c:v>9008</c:v>
                </c:pt>
                <c:pt idx="1044">
                  <c:v>2</c:v>
                </c:pt>
                <c:pt idx="1045">
                  <c:v>1</c:v>
                </c:pt>
                <c:pt idx="1046">
                  <c:v>2</c:v>
                </c:pt>
                <c:pt idx="1047">
                  <c:v>4</c:v>
                </c:pt>
                <c:pt idx="1048">
                  <c:v>2</c:v>
                </c:pt>
                <c:pt idx="1049">
                  <c:v>329</c:v>
                </c:pt>
                <c:pt idx="1050">
                  <c:v>1811</c:v>
                </c:pt>
                <c:pt idx="1051">
                  <c:v>1088</c:v>
                </c:pt>
                <c:pt idx="1052">
                  <c:v>8217</c:v>
                </c:pt>
                <c:pt idx="1053">
                  <c:v>398</c:v>
                </c:pt>
                <c:pt idx="1054">
                  <c:v>1334</c:v>
                </c:pt>
                <c:pt idx="1055">
                  <c:v>1</c:v>
                </c:pt>
                <c:pt idx="1056">
                  <c:v>7106</c:v>
                </c:pt>
                <c:pt idx="1057">
                  <c:v>1</c:v>
                </c:pt>
                <c:pt idx="1058">
                  <c:v>1791</c:v>
                </c:pt>
                <c:pt idx="1059">
                  <c:v>55</c:v>
                </c:pt>
                <c:pt idx="1060">
                  <c:v>5</c:v>
                </c:pt>
                <c:pt idx="1061">
                  <c:v>5</c:v>
                </c:pt>
                <c:pt idx="1062">
                  <c:v>1</c:v>
                </c:pt>
                <c:pt idx="1063">
                  <c:v>3</c:v>
                </c:pt>
                <c:pt idx="1064">
                  <c:v>1563</c:v>
                </c:pt>
                <c:pt idx="1065">
                  <c:v>1</c:v>
                </c:pt>
                <c:pt idx="1066">
                  <c:v>788</c:v>
                </c:pt>
                <c:pt idx="1067">
                  <c:v>4</c:v>
                </c:pt>
                <c:pt idx="1068">
                  <c:v>7525</c:v>
                </c:pt>
                <c:pt idx="1069">
                  <c:v>16</c:v>
                </c:pt>
                <c:pt idx="1070">
                  <c:v>1</c:v>
                </c:pt>
                <c:pt idx="1071">
                  <c:v>3623</c:v>
                </c:pt>
                <c:pt idx="1072">
                  <c:v>3036</c:v>
                </c:pt>
                <c:pt idx="1073">
                  <c:v>1</c:v>
                </c:pt>
                <c:pt idx="1074">
                  <c:v>1156</c:v>
                </c:pt>
                <c:pt idx="1075">
                  <c:v>2</c:v>
                </c:pt>
                <c:pt idx="1076">
                  <c:v>2</c:v>
                </c:pt>
                <c:pt idx="1077">
                  <c:v>9</c:v>
                </c:pt>
                <c:pt idx="1078">
                  <c:v>2</c:v>
                </c:pt>
                <c:pt idx="1079">
                  <c:v>27266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2</c:v>
                </c:pt>
                <c:pt idx="1084">
                  <c:v>5</c:v>
                </c:pt>
                <c:pt idx="1085">
                  <c:v>5</c:v>
                </c:pt>
                <c:pt idx="1086">
                  <c:v>4</c:v>
                </c:pt>
                <c:pt idx="1087">
                  <c:v>30</c:v>
                </c:pt>
                <c:pt idx="1088">
                  <c:v>1242</c:v>
                </c:pt>
                <c:pt idx="1089">
                  <c:v>11022</c:v>
                </c:pt>
                <c:pt idx="1090">
                  <c:v>477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3</c:v>
                </c:pt>
                <c:pt idx="1095">
                  <c:v>2</c:v>
                </c:pt>
                <c:pt idx="1096">
                  <c:v>10</c:v>
                </c:pt>
                <c:pt idx="1097">
                  <c:v>3526</c:v>
                </c:pt>
                <c:pt idx="1098">
                  <c:v>2</c:v>
                </c:pt>
                <c:pt idx="1099">
                  <c:v>2</c:v>
                </c:pt>
                <c:pt idx="1100">
                  <c:v>1</c:v>
                </c:pt>
                <c:pt idx="1101">
                  <c:v>4</c:v>
                </c:pt>
                <c:pt idx="1102">
                  <c:v>1</c:v>
                </c:pt>
                <c:pt idx="1103">
                  <c:v>1</c:v>
                </c:pt>
                <c:pt idx="1104">
                  <c:v>115</c:v>
                </c:pt>
                <c:pt idx="1105">
                  <c:v>13</c:v>
                </c:pt>
                <c:pt idx="1106">
                  <c:v>145</c:v>
                </c:pt>
                <c:pt idx="1107">
                  <c:v>16</c:v>
                </c:pt>
                <c:pt idx="1108">
                  <c:v>2</c:v>
                </c:pt>
                <c:pt idx="1109">
                  <c:v>3164</c:v>
                </c:pt>
                <c:pt idx="1110">
                  <c:v>1</c:v>
                </c:pt>
                <c:pt idx="1111">
                  <c:v>1</c:v>
                </c:pt>
                <c:pt idx="1112">
                  <c:v>2</c:v>
                </c:pt>
                <c:pt idx="1113">
                  <c:v>1</c:v>
                </c:pt>
                <c:pt idx="1114">
                  <c:v>266</c:v>
                </c:pt>
                <c:pt idx="1115">
                  <c:v>2</c:v>
                </c:pt>
                <c:pt idx="1116">
                  <c:v>4</c:v>
                </c:pt>
                <c:pt idx="1117">
                  <c:v>2</c:v>
                </c:pt>
                <c:pt idx="1118">
                  <c:v>1</c:v>
                </c:pt>
                <c:pt idx="1119">
                  <c:v>1</c:v>
                </c:pt>
                <c:pt idx="1120">
                  <c:v>3</c:v>
                </c:pt>
                <c:pt idx="1121">
                  <c:v>2</c:v>
                </c:pt>
                <c:pt idx="1122">
                  <c:v>3</c:v>
                </c:pt>
                <c:pt idx="1123">
                  <c:v>4927</c:v>
                </c:pt>
                <c:pt idx="1124">
                  <c:v>1958</c:v>
                </c:pt>
                <c:pt idx="1125">
                  <c:v>13</c:v>
                </c:pt>
                <c:pt idx="1126">
                  <c:v>3</c:v>
                </c:pt>
                <c:pt idx="1127">
                  <c:v>1</c:v>
                </c:pt>
                <c:pt idx="1128">
                  <c:v>2</c:v>
                </c:pt>
                <c:pt idx="1129">
                  <c:v>52</c:v>
                </c:pt>
                <c:pt idx="1130">
                  <c:v>635</c:v>
                </c:pt>
                <c:pt idx="1131">
                  <c:v>4</c:v>
                </c:pt>
                <c:pt idx="1132">
                  <c:v>2</c:v>
                </c:pt>
                <c:pt idx="1133">
                  <c:v>2</c:v>
                </c:pt>
                <c:pt idx="1134">
                  <c:v>1</c:v>
                </c:pt>
                <c:pt idx="1135">
                  <c:v>1</c:v>
                </c:pt>
                <c:pt idx="1136">
                  <c:v>81</c:v>
                </c:pt>
                <c:pt idx="1137">
                  <c:v>6</c:v>
                </c:pt>
                <c:pt idx="1138">
                  <c:v>24151</c:v>
                </c:pt>
                <c:pt idx="1139">
                  <c:v>16</c:v>
                </c:pt>
                <c:pt idx="1140">
                  <c:v>1</c:v>
                </c:pt>
                <c:pt idx="1141">
                  <c:v>4</c:v>
                </c:pt>
                <c:pt idx="1142">
                  <c:v>5208</c:v>
                </c:pt>
                <c:pt idx="1143">
                  <c:v>2</c:v>
                </c:pt>
                <c:pt idx="1144">
                  <c:v>1</c:v>
                </c:pt>
                <c:pt idx="1145">
                  <c:v>12461</c:v>
                </c:pt>
                <c:pt idx="1146">
                  <c:v>1</c:v>
                </c:pt>
                <c:pt idx="1147">
                  <c:v>1409</c:v>
                </c:pt>
                <c:pt idx="1148">
                  <c:v>1</c:v>
                </c:pt>
                <c:pt idx="1149">
                  <c:v>4262</c:v>
                </c:pt>
                <c:pt idx="1150">
                  <c:v>2</c:v>
                </c:pt>
                <c:pt idx="1151">
                  <c:v>2</c:v>
                </c:pt>
                <c:pt idx="1152">
                  <c:v>33</c:v>
                </c:pt>
                <c:pt idx="1153">
                  <c:v>1</c:v>
                </c:pt>
                <c:pt idx="1154">
                  <c:v>14978</c:v>
                </c:pt>
                <c:pt idx="1155">
                  <c:v>32</c:v>
                </c:pt>
                <c:pt idx="1156">
                  <c:v>70</c:v>
                </c:pt>
                <c:pt idx="1157">
                  <c:v>4</c:v>
                </c:pt>
                <c:pt idx="1158">
                  <c:v>2</c:v>
                </c:pt>
                <c:pt idx="1159">
                  <c:v>15</c:v>
                </c:pt>
                <c:pt idx="1160">
                  <c:v>1915</c:v>
                </c:pt>
                <c:pt idx="1161">
                  <c:v>30</c:v>
                </c:pt>
                <c:pt idx="1162">
                  <c:v>14622</c:v>
                </c:pt>
                <c:pt idx="1163">
                  <c:v>3</c:v>
                </c:pt>
                <c:pt idx="1164">
                  <c:v>1</c:v>
                </c:pt>
                <c:pt idx="1165">
                  <c:v>3</c:v>
                </c:pt>
                <c:pt idx="1166">
                  <c:v>3</c:v>
                </c:pt>
                <c:pt idx="1167">
                  <c:v>4</c:v>
                </c:pt>
                <c:pt idx="1168">
                  <c:v>1</c:v>
                </c:pt>
                <c:pt idx="1169">
                  <c:v>3</c:v>
                </c:pt>
                <c:pt idx="1170">
                  <c:v>2410</c:v>
                </c:pt>
                <c:pt idx="1171">
                  <c:v>1</c:v>
                </c:pt>
                <c:pt idx="1172">
                  <c:v>2422</c:v>
                </c:pt>
                <c:pt idx="1173">
                  <c:v>406</c:v>
                </c:pt>
                <c:pt idx="1174">
                  <c:v>2</c:v>
                </c:pt>
                <c:pt idx="1175">
                  <c:v>2</c:v>
                </c:pt>
                <c:pt idx="1176">
                  <c:v>3224</c:v>
                </c:pt>
                <c:pt idx="1177">
                  <c:v>65</c:v>
                </c:pt>
                <c:pt idx="1178">
                  <c:v>2</c:v>
                </c:pt>
                <c:pt idx="1179">
                  <c:v>2</c:v>
                </c:pt>
                <c:pt idx="1180">
                  <c:v>1</c:v>
                </c:pt>
                <c:pt idx="1181">
                  <c:v>1</c:v>
                </c:pt>
                <c:pt idx="1182">
                  <c:v>306</c:v>
                </c:pt>
                <c:pt idx="1183">
                  <c:v>1562</c:v>
                </c:pt>
                <c:pt idx="1184">
                  <c:v>3</c:v>
                </c:pt>
                <c:pt idx="1185">
                  <c:v>9656</c:v>
                </c:pt>
                <c:pt idx="1186">
                  <c:v>9004</c:v>
                </c:pt>
                <c:pt idx="1187">
                  <c:v>6271</c:v>
                </c:pt>
                <c:pt idx="1188">
                  <c:v>2</c:v>
                </c:pt>
                <c:pt idx="1189">
                  <c:v>21515</c:v>
                </c:pt>
                <c:pt idx="1190">
                  <c:v>965</c:v>
                </c:pt>
                <c:pt idx="1191">
                  <c:v>4</c:v>
                </c:pt>
                <c:pt idx="1192">
                  <c:v>41</c:v>
                </c:pt>
                <c:pt idx="1193">
                  <c:v>2</c:v>
                </c:pt>
                <c:pt idx="1194">
                  <c:v>1</c:v>
                </c:pt>
                <c:pt idx="1195">
                  <c:v>1</c:v>
                </c:pt>
                <c:pt idx="1196">
                  <c:v>5</c:v>
                </c:pt>
                <c:pt idx="1197">
                  <c:v>2</c:v>
                </c:pt>
                <c:pt idx="1198">
                  <c:v>1</c:v>
                </c:pt>
                <c:pt idx="1199">
                  <c:v>1</c:v>
                </c:pt>
                <c:pt idx="1200">
                  <c:v>5</c:v>
                </c:pt>
                <c:pt idx="1201">
                  <c:v>2467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35</c:v>
                </c:pt>
                <c:pt idx="1206">
                  <c:v>1</c:v>
                </c:pt>
                <c:pt idx="1207">
                  <c:v>6</c:v>
                </c:pt>
                <c:pt idx="1208">
                  <c:v>1</c:v>
                </c:pt>
                <c:pt idx="1209">
                  <c:v>1</c:v>
                </c:pt>
                <c:pt idx="1210">
                  <c:v>240</c:v>
                </c:pt>
                <c:pt idx="1211">
                  <c:v>1</c:v>
                </c:pt>
                <c:pt idx="1212">
                  <c:v>6975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4919</c:v>
                </c:pt>
                <c:pt idx="1217">
                  <c:v>3</c:v>
                </c:pt>
                <c:pt idx="1218">
                  <c:v>6461</c:v>
                </c:pt>
                <c:pt idx="1219">
                  <c:v>6</c:v>
                </c:pt>
                <c:pt idx="1220">
                  <c:v>31</c:v>
                </c:pt>
                <c:pt idx="1221">
                  <c:v>2</c:v>
                </c:pt>
                <c:pt idx="1222">
                  <c:v>1</c:v>
                </c:pt>
                <c:pt idx="1223">
                  <c:v>8</c:v>
                </c:pt>
                <c:pt idx="1224">
                  <c:v>2</c:v>
                </c:pt>
                <c:pt idx="1225">
                  <c:v>536</c:v>
                </c:pt>
                <c:pt idx="1226">
                  <c:v>1</c:v>
                </c:pt>
                <c:pt idx="1227">
                  <c:v>5</c:v>
                </c:pt>
                <c:pt idx="1228">
                  <c:v>1</c:v>
                </c:pt>
                <c:pt idx="1229">
                  <c:v>2</c:v>
                </c:pt>
                <c:pt idx="1230">
                  <c:v>3022</c:v>
                </c:pt>
                <c:pt idx="1231">
                  <c:v>1</c:v>
                </c:pt>
                <c:pt idx="1232">
                  <c:v>2</c:v>
                </c:pt>
                <c:pt idx="1233">
                  <c:v>1</c:v>
                </c:pt>
                <c:pt idx="1234">
                  <c:v>692</c:v>
                </c:pt>
                <c:pt idx="1235">
                  <c:v>3</c:v>
                </c:pt>
                <c:pt idx="1236">
                  <c:v>2</c:v>
                </c:pt>
                <c:pt idx="1237">
                  <c:v>1</c:v>
                </c:pt>
                <c:pt idx="1238">
                  <c:v>9498</c:v>
                </c:pt>
                <c:pt idx="1239">
                  <c:v>10349</c:v>
                </c:pt>
                <c:pt idx="1240">
                  <c:v>1</c:v>
                </c:pt>
                <c:pt idx="1241">
                  <c:v>1</c:v>
                </c:pt>
                <c:pt idx="1242">
                  <c:v>4</c:v>
                </c:pt>
                <c:pt idx="1243">
                  <c:v>6150</c:v>
                </c:pt>
                <c:pt idx="1244">
                  <c:v>37616</c:v>
                </c:pt>
                <c:pt idx="1245">
                  <c:v>793</c:v>
                </c:pt>
                <c:pt idx="1246">
                  <c:v>1</c:v>
                </c:pt>
                <c:pt idx="1247">
                  <c:v>1</c:v>
                </c:pt>
                <c:pt idx="1248">
                  <c:v>32</c:v>
                </c:pt>
                <c:pt idx="1249">
                  <c:v>86</c:v>
                </c:pt>
                <c:pt idx="1250">
                  <c:v>23</c:v>
                </c:pt>
                <c:pt idx="1251">
                  <c:v>51</c:v>
                </c:pt>
                <c:pt idx="1252">
                  <c:v>3</c:v>
                </c:pt>
                <c:pt idx="1253">
                  <c:v>189</c:v>
                </c:pt>
                <c:pt idx="1254">
                  <c:v>2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2</c:v>
                </c:pt>
                <c:pt idx="1261">
                  <c:v>3</c:v>
                </c:pt>
                <c:pt idx="1262">
                  <c:v>1</c:v>
                </c:pt>
                <c:pt idx="1263">
                  <c:v>1</c:v>
                </c:pt>
                <c:pt idx="1264">
                  <c:v>2</c:v>
                </c:pt>
                <c:pt idx="1265">
                  <c:v>1</c:v>
                </c:pt>
                <c:pt idx="1266">
                  <c:v>1092</c:v>
                </c:pt>
                <c:pt idx="1267">
                  <c:v>3</c:v>
                </c:pt>
                <c:pt idx="1268">
                  <c:v>412</c:v>
                </c:pt>
                <c:pt idx="1269">
                  <c:v>3132</c:v>
                </c:pt>
                <c:pt idx="1270">
                  <c:v>6</c:v>
                </c:pt>
                <c:pt idx="1271">
                  <c:v>4</c:v>
                </c:pt>
                <c:pt idx="1272">
                  <c:v>5</c:v>
                </c:pt>
                <c:pt idx="1273">
                  <c:v>2</c:v>
                </c:pt>
                <c:pt idx="1274">
                  <c:v>244</c:v>
                </c:pt>
                <c:pt idx="1275">
                  <c:v>71</c:v>
                </c:pt>
                <c:pt idx="1276">
                  <c:v>6</c:v>
                </c:pt>
                <c:pt idx="1277">
                  <c:v>1</c:v>
                </c:pt>
                <c:pt idx="1278">
                  <c:v>3</c:v>
                </c:pt>
                <c:pt idx="1279">
                  <c:v>1</c:v>
                </c:pt>
                <c:pt idx="1280">
                  <c:v>9</c:v>
                </c:pt>
                <c:pt idx="1281">
                  <c:v>7509</c:v>
                </c:pt>
                <c:pt idx="1282">
                  <c:v>38</c:v>
                </c:pt>
                <c:pt idx="1283">
                  <c:v>1</c:v>
                </c:pt>
                <c:pt idx="1284">
                  <c:v>2</c:v>
                </c:pt>
                <c:pt idx="1285">
                  <c:v>21</c:v>
                </c:pt>
                <c:pt idx="1286">
                  <c:v>1</c:v>
                </c:pt>
                <c:pt idx="1287">
                  <c:v>1</c:v>
                </c:pt>
                <c:pt idx="1288">
                  <c:v>4</c:v>
                </c:pt>
                <c:pt idx="1289">
                  <c:v>1545</c:v>
                </c:pt>
                <c:pt idx="1290">
                  <c:v>4</c:v>
                </c:pt>
                <c:pt idx="1291">
                  <c:v>1</c:v>
                </c:pt>
                <c:pt idx="1292">
                  <c:v>2</c:v>
                </c:pt>
                <c:pt idx="1293">
                  <c:v>6</c:v>
                </c:pt>
                <c:pt idx="1294">
                  <c:v>5</c:v>
                </c:pt>
                <c:pt idx="1295">
                  <c:v>1</c:v>
                </c:pt>
                <c:pt idx="1296">
                  <c:v>8274</c:v>
                </c:pt>
                <c:pt idx="1297">
                  <c:v>1</c:v>
                </c:pt>
                <c:pt idx="1298">
                  <c:v>1</c:v>
                </c:pt>
                <c:pt idx="1299">
                  <c:v>2</c:v>
                </c:pt>
                <c:pt idx="1300">
                  <c:v>1994</c:v>
                </c:pt>
                <c:pt idx="1301">
                  <c:v>2</c:v>
                </c:pt>
                <c:pt idx="1302">
                  <c:v>7</c:v>
                </c:pt>
                <c:pt idx="1303">
                  <c:v>23</c:v>
                </c:pt>
                <c:pt idx="1304">
                  <c:v>4</c:v>
                </c:pt>
                <c:pt idx="1305">
                  <c:v>1</c:v>
                </c:pt>
                <c:pt idx="1306">
                  <c:v>5</c:v>
                </c:pt>
                <c:pt idx="1307">
                  <c:v>1</c:v>
                </c:pt>
                <c:pt idx="1308">
                  <c:v>5</c:v>
                </c:pt>
                <c:pt idx="1309">
                  <c:v>1</c:v>
                </c:pt>
                <c:pt idx="1310">
                  <c:v>3</c:v>
                </c:pt>
                <c:pt idx="1311">
                  <c:v>1</c:v>
                </c:pt>
                <c:pt idx="1312">
                  <c:v>2</c:v>
                </c:pt>
                <c:pt idx="1313">
                  <c:v>2</c:v>
                </c:pt>
                <c:pt idx="1314">
                  <c:v>7168</c:v>
                </c:pt>
                <c:pt idx="1315">
                  <c:v>5</c:v>
                </c:pt>
                <c:pt idx="1316">
                  <c:v>2</c:v>
                </c:pt>
                <c:pt idx="1317">
                  <c:v>1</c:v>
                </c:pt>
                <c:pt idx="1318">
                  <c:v>4</c:v>
                </c:pt>
                <c:pt idx="1319">
                  <c:v>2</c:v>
                </c:pt>
                <c:pt idx="1320">
                  <c:v>33</c:v>
                </c:pt>
                <c:pt idx="1321">
                  <c:v>2</c:v>
                </c:pt>
                <c:pt idx="1322">
                  <c:v>6</c:v>
                </c:pt>
                <c:pt idx="1323">
                  <c:v>1</c:v>
                </c:pt>
                <c:pt idx="1324">
                  <c:v>5311</c:v>
                </c:pt>
                <c:pt idx="1325">
                  <c:v>1415</c:v>
                </c:pt>
                <c:pt idx="1326">
                  <c:v>1</c:v>
                </c:pt>
                <c:pt idx="1327">
                  <c:v>174</c:v>
                </c:pt>
                <c:pt idx="1328">
                  <c:v>1</c:v>
                </c:pt>
                <c:pt idx="1329">
                  <c:v>4</c:v>
                </c:pt>
                <c:pt idx="1330">
                  <c:v>6067</c:v>
                </c:pt>
                <c:pt idx="1331">
                  <c:v>1</c:v>
                </c:pt>
                <c:pt idx="1332">
                  <c:v>1</c:v>
                </c:pt>
                <c:pt idx="1333">
                  <c:v>6328</c:v>
                </c:pt>
                <c:pt idx="1334">
                  <c:v>3</c:v>
                </c:pt>
                <c:pt idx="1335">
                  <c:v>2</c:v>
                </c:pt>
                <c:pt idx="1336">
                  <c:v>1</c:v>
                </c:pt>
                <c:pt idx="1337">
                  <c:v>87</c:v>
                </c:pt>
                <c:pt idx="1338">
                  <c:v>1</c:v>
                </c:pt>
                <c:pt idx="1339">
                  <c:v>687</c:v>
                </c:pt>
                <c:pt idx="1340">
                  <c:v>1</c:v>
                </c:pt>
                <c:pt idx="1341">
                  <c:v>149</c:v>
                </c:pt>
                <c:pt idx="1342">
                  <c:v>4</c:v>
                </c:pt>
                <c:pt idx="1343">
                  <c:v>28</c:v>
                </c:pt>
                <c:pt idx="1344">
                  <c:v>1</c:v>
                </c:pt>
                <c:pt idx="1345">
                  <c:v>267</c:v>
                </c:pt>
                <c:pt idx="1346">
                  <c:v>2</c:v>
                </c:pt>
                <c:pt idx="1347">
                  <c:v>1</c:v>
                </c:pt>
                <c:pt idx="1348">
                  <c:v>15318</c:v>
                </c:pt>
                <c:pt idx="1349">
                  <c:v>3</c:v>
                </c:pt>
                <c:pt idx="1350">
                  <c:v>2</c:v>
                </c:pt>
                <c:pt idx="1351">
                  <c:v>4</c:v>
                </c:pt>
                <c:pt idx="1352">
                  <c:v>2</c:v>
                </c:pt>
                <c:pt idx="1353">
                  <c:v>2</c:v>
                </c:pt>
                <c:pt idx="1354">
                  <c:v>8927</c:v>
                </c:pt>
                <c:pt idx="1355">
                  <c:v>52</c:v>
                </c:pt>
                <c:pt idx="1356">
                  <c:v>6703</c:v>
                </c:pt>
                <c:pt idx="1357">
                  <c:v>646</c:v>
                </c:pt>
                <c:pt idx="1358">
                  <c:v>11368</c:v>
                </c:pt>
                <c:pt idx="1359">
                  <c:v>2</c:v>
                </c:pt>
                <c:pt idx="1360">
                  <c:v>2</c:v>
                </c:pt>
                <c:pt idx="1361">
                  <c:v>1</c:v>
                </c:pt>
                <c:pt idx="1362">
                  <c:v>3303</c:v>
                </c:pt>
                <c:pt idx="1363">
                  <c:v>1</c:v>
                </c:pt>
                <c:pt idx="1364">
                  <c:v>165</c:v>
                </c:pt>
                <c:pt idx="1365">
                  <c:v>1</c:v>
                </c:pt>
                <c:pt idx="1366">
                  <c:v>3222</c:v>
                </c:pt>
                <c:pt idx="1367">
                  <c:v>2</c:v>
                </c:pt>
                <c:pt idx="1368">
                  <c:v>1</c:v>
                </c:pt>
                <c:pt idx="1369">
                  <c:v>3</c:v>
                </c:pt>
                <c:pt idx="1370">
                  <c:v>1</c:v>
                </c:pt>
                <c:pt idx="1371">
                  <c:v>1</c:v>
                </c:pt>
                <c:pt idx="1372">
                  <c:v>64862</c:v>
                </c:pt>
                <c:pt idx="1373">
                  <c:v>48</c:v>
                </c:pt>
                <c:pt idx="1374">
                  <c:v>672</c:v>
                </c:pt>
                <c:pt idx="1375">
                  <c:v>1</c:v>
                </c:pt>
                <c:pt idx="1376">
                  <c:v>6</c:v>
                </c:pt>
                <c:pt idx="1377">
                  <c:v>44601</c:v>
                </c:pt>
                <c:pt idx="1378">
                  <c:v>1</c:v>
                </c:pt>
                <c:pt idx="1379">
                  <c:v>1</c:v>
                </c:pt>
                <c:pt idx="1380">
                  <c:v>14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3</c:v>
                </c:pt>
                <c:pt idx="1385">
                  <c:v>2</c:v>
                </c:pt>
                <c:pt idx="1386">
                  <c:v>352</c:v>
                </c:pt>
                <c:pt idx="1387">
                  <c:v>36</c:v>
                </c:pt>
                <c:pt idx="1388">
                  <c:v>55</c:v>
                </c:pt>
                <c:pt idx="1389">
                  <c:v>8</c:v>
                </c:pt>
                <c:pt idx="1390">
                  <c:v>5</c:v>
                </c:pt>
                <c:pt idx="1391">
                  <c:v>1</c:v>
                </c:pt>
                <c:pt idx="1392">
                  <c:v>1</c:v>
                </c:pt>
                <c:pt idx="1393">
                  <c:v>2</c:v>
                </c:pt>
                <c:pt idx="1394">
                  <c:v>830</c:v>
                </c:pt>
                <c:pt idx="1395">
                  <c:v>5</c:v>
                </c:pt>
                <c:pt idx="1396">
                  <c:v>1</c:v>
                </c:pt>
                <c:pt idx="1397">
                  <c:v>668</c:v>
                </c:pt>
                <c:pt idx="1398">
                  <c:v>1</c:v>
                </c:pt>
                <c:pt idx="1399">
                  <c:v>6256</c:v>
                </c:pt>
                <c:pt idx="1400">
                  <c:v>3</c:v>
                </c:pt>
                <c:pt idx="1401">
                  <c:v>993</c:v>
                </c:pt>
                <c:pt idx="1402">
                  <c:v>1</c:v>
                </c:pt>
                <c:pt idx="1403">
                  <c:v>43</c:v>
                </c:pt>
                <c:pt idx="1404">
                  <c:v>5</c:v>
                </c:pt>
                <c:pt idx="1405">
                  <c:v>5</c:v>
                </c:pt>
                <c:pt idx="1406">
                  <c:v>1</c:v>
                </c:pt>
                <c:pt idx="1407">
                  <c:v>3</c:v>
                </c:pt>
                <c:pt idx="1408">
                  <c:v>6</c:v>
                </c:pt>
                <c:pt idx="1409">
                  <c:v>4</c:v>
                </c:pt>
                <c:pt idx="1410">
                  <c:v>301</c:v>
                </c:pt>
                <c:pt idx="1411">
                  <c:v>1</c:v>
                </c:pt>
                <c:pt idx="1412">
                  <c:v>35</c:v>
                </c:pt>
                <c:pt idx="1413">
                  <c:v>2</c:v>
                </c:pt>
                <c:pt idx="1414">
                  <c:v>317</c:v>
                </c:pt>
                <c:pt idx="1415">
                  <c:v>1</c:v>
                </c:pt>
                <c:pt idx="1416">
                  <c:v>2</c:v>
                </c:pt>
                <c:pt idx="1417">
                  <c:v>1</c:v>
                </c:pt>
                <c:pt idx="1418">
                  <c:v>1</c:v>
                </c:pt>
                <c:pt idx="1419">
                  <c:v>3</c:v>
                </c:pt>
                <c:pt idx="1420">
                  <c:v>2</c:v>
                </c:pt>
                <c:pt idx="1421">
                  <c:v>29</c:v>
                </c:pt>
                <c:pt idx="1422">
                  <c:v>1</c:v>
                </c:pt>
                <c:pt idx="1423">
                  <c:v>2556</c:v>
                </c:pt>
                <c:pt idx="1424">
                  <c:v>737</c:v>
                </c:pt>
                <c:pt idx="1425">
                  <c:v>2</c:v>
                </c:pt>
                <c:pt idx="1426">
                  <c:v>4</c:v>
                </c:pt>
                <c:pt idx="1427">
                  <c:v>627</c:v>
                </c:pt>
                <c:pt idx="1428">
                  <c:v>3</c:v>
                </c:pt>
                <c:pt idx="1429">
                  <c:v>26806</c:v>
                </c:pt>
                <c:pt idx="1430">
                  <c:v>3</c:v>
                </c:pt>
                <c:pt idx="1431">
                  <c:v>12317</c:v>
                </c:pt>
                <c:pt idx="1432">
                  <c:v>279</c:v>
                </c:pt>
                <c:pt idx="1433">
                  <c:v>1</c:v>
                </c:pt>
                <c:pt idx="1434">
                  <c:v>474</c:v>
                </c:pt>
                <c:pt idx="1435">
                  <c:v>2</c:v>
                </c:pt>
                <c:pt idx="1436">
                  <c:v>3767</c:v>
                </c:pt>
                <c:pt idx="1437">
                  <c:v>5</c:v>
                </c:pt>
                <c:pt idx="1438">
                  <c:v>2</c:v>
                </c:pt>
                <c:pt idx="1439">
                  <c:v>1</c:v>
                </c:pt>
                <c:pt idx="1440">
                  <c:v>1</c:v>
                </c:pt>
                <c:pt idx="1441">
                  <c:v>1889</c:v>
                </c:pt>
                <c:pt idx="1442">
                  <c:v>1</c:v>
                </c:pt>
                <c:pt idx="1443">
                  <c:v>520</c:v>
                </c:pt>
                <c:pt idx="1444">
                  <c:v>3</c:v>
                </c:pt>
                <c:pt idx="1445">
                  <c:v>19459</c:v>
                </c:pt>
                <c:pt idx="1446">
                  <c:v>1</c:v>
                </c:pt>
                <c:pt idx="1447">
                  <c:v>3</c:v>
                </c:pt>
                <c:pt idx="1448">
                  <c:v>2</c:v>
                </c:pt>
                <c:pt idx="1449">
                  <c:v>6</c:v>
                </c:pt>
                <c:pt idx="1450">
                  <c:v>2</c:v>
                </c:pt>
                <c:pt idx="1451">
                  <c:v>30</c:v>
                </c:pt>
                <c:pt idx="1452">
                  <c:v>2</c:v>
                </c:pt>
                <c:pt idx="1453">
                  <c:v>1</c:v>
                </c:pt>
                <c:pt idx="1454">
                  <c:v>2299</c:v>
                </c:pt>
                <c:pt idx="1455">
                  <c:v>1</c:v>
                </c:pt>
                <c:pt idx="1456">
                  <c:v>11</c:v>
                </c:pt>
                <c:pt idx="1457">
                  <c:v>145</c:v>
                </c:pt>
                <c:pt idx="1458">
                  <c:v>1743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43</c:v>
                </c:pt>
                <c:pt idx="1463">
                  <c:v>3</c:v>
                </c:pt>
                <c:pt idx="1464">
                  <c:v>8829</c:v>
                </c:pt>
                <c:pt idx="1465">
                  <c:v>175</c:v>
                </c:pt>
                <c:pt idx="1466">
                  <c:v>2337</c:v>
                </c:pt>
                <c:pt idx="1467">
                  <c:v>1664</c:v>
                </c:pt>
                <c:pt idx="1468">
                  <c:v>32865</c:v>
                </c:pt>
                <c:pt idx="1469">
                  <c:v>1</c:v>
                </c:pt>
                <c:pt idx="1470">
                  <c:v>29</c:v>
                </c:pt>
                <c:pt idx="1471">
                  <c:v>969</c:v>
                </c:pt>
                <c:pt idx="1472">
                  <c:v>2888</c:v>
                </c:pt>
                <c:pt idx="1473">
                  <c:v>6</c:v>
                </c:pt>
                <c:pt idx="1474">
                  <c:v>4225</c:v>
                </c:pt>
                <c:pt idx="1475">
                  <c:v>30</c:v>
                </c:pt>
                <c:pt idx="1476">
                  <c:v>2</c:v>
                </c:pt>
                <c:pt idx="1477">
                  <c:v>4</c:v>
                </c:pt>
                <c:pt idx="1478">
                  <c:v>8361</c:v>
                </c:pt>
                <c:pt idx="1479">
                  <c:v>1</c:v>
                </c:pt>
                <c:pt idx="1480">
                  <c:v>1</c:v>
                </c:pt>
                <c:pt idx="1481">
                  <c:v>3</c:v>
                </c:pt>
                <c:pt idx="1482">
                  <c:v>78</c:v>
                </c:pt>
                <c:pt idx="1483">
                  <c:v>1</c:v>
                </c:pt>
                <c:pt idx="1484">
                  <c:v>2</c:v>
                </c:pt>
                <c:pt idx="1485">
                  <c:v>3</c:v>
                </c:pt>
                <c:pt idx="1486">
                  <c:v>2</c:v>
                </c:pt>
                <c:pt idx="1487">
                  <c:v>2</c:v>
                </c:pt>
                <c:pt idx="1488">
                  <c:v>7736</c:v>
                </c:pt>
                <c:pt idx="1489">
                  <c:v>3</c:v>
                </c:pt>
                <c:pt idx="1490">
                  <c:v>2</c:v>
                </c:pt>
                <c:pt idx="1491">
                  <c:v>10920</c:v>
                </c:pt>
                <c:pt idx="1492">
                  <c:v>3</c:v>
                </c:pt>
                <c:pt idx="1493">
                  <c:v>1</c:v>
                </c:pt>
                <c:pt idx="1494">
                  <c:v>6</c:v>
                </c:pt>
                <c:pt idx="1495">
                  <c:v>2</c:v>
                </c:pt>
                <c:pt idx="1496">
                  <c:v>15</c:v>
                </c:pt>
                <c:pt idx="1497">
                  <c:v>3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1</c:v>
                </c:pt>
                <c:pt idx="1502">
                  <c:v>3</c:v>
                </c:pt>
                <c:pt idx="1503">
                  <c:v>1</c:v>
                </c:pt>
                <c:pt idx="1504">
                  <c:v>8976</c:v>
                </c:pt>
                <c:pt idx="1505">
                  <c:v>1362</c:v>
                </c:pt>
                <c:pt idx="1506">
                  <c:v>6</c:v>
                </c:pt>
                <c:pt idx="1507">
                  <c:v>21880</c:v>
                </c:pt>
                <c:pt idx="1508">
                  <c:v>2</c:v>
                </c:pt>
                <c:pt idx="1509">
                  <c:v>26</c:v>
                </c:pt>
                <c:pt idx="1510">
                  <c:v>1</c:v>
                </c:pt>
                <c:pt idx="1511">
                  <c:v>1</c:v>
                </c:pt>
                <c:pt idx="1512">
                  <c:v>807</c:v>
                </c:pt>
                <c:pt idx="1513">
                  <c:v>1</c:v>
                </c:pt>
                <c:pt idx="1514">
                  <c:v>9603</c:v>
                </c:pt>
                <c:pt idx="1515">
                  <c:v>1</c:v>
                </c:pt>
                <c:pt idx="1516">
                  <c:v>586</c:v>
                </c:pt>
                <c:pt idx="1517">
                  <c:v>1</c:v>
                </c:pt>
                <c:pt idx="1518">
                  <c:v>2</c:v>
                </c:pt>
                <c:pt idx="1519">
                  <c:v>1837</c:v>
                </c:pt>
                <c:pt idx="1520">
                  <c:v>2915</c:v>
                </c:pt>
                <c:pt idx="1521">
                  <c:v>3005</c:v>
                </c:pt>
                <c:pt idx="1522">
                  <c:v>23</c:v>
                </c:pt>
                <c:pt idx="1523">
                  <c:v>2</c:v>
                </c:pt>
                <c:pt idx="1524">
                  <c:v>1</c:v>
                </c:pt>
                <c:pt idx="1525">
                  <c:v>5</c:v>
                </c:pt>
                <c:pt idx="1526">
                  <c:v>24173</c:v>
                </c:pt>
                <c:pt idx="1527">
                  <c:v>209</c:v>
                </c:pt>
                <c:pt idx="1528">
                  <c:v>93</c:v>
                </c:pt>
                <c:pt idx="1529">
                  <c:v>4</c:v>
                </c:pt>
                <c:pt idx="1530">
                  <c:v>158</c:v>
                </c:pt>
                <c:pt idx="1531">
                  <c:v>2</c:v>
                </c:pt>
                <c:pt idx="1532">
                  <c:v>12</c:v>
                </c:pt>
                <c:pt idx="1533">
                  <c:v>1083</c:v>
                </c:pt>
                <c:pt idx="1534">
                  <c:v>1</c:v>
                </c:pt>
                <c:pt idx="1535">
                  <c:v>27</c:v>
                </c:pt>
                <c:pt idx="1536">
                  <c:v>7</c:v>
                </c:pt>
                <c:pt idx="1537">
                  <c:v>1</c:v>
                </c:pt>
                <c:pt idx="1538">
                  <c:v>117</c:v>
                </c:pt>
                <c:pt idx="1539">
                  <c:v>1</c:v>
                </c:pt>
                <c:pt idx="1540">
                  <c:v>2</c:v>
                </c:pt>
                <c:pt idx="1541">
                  <c:v>5</c:v>
                </c:pt>
                <c:pt idx="1542">
                  <c:v>2</c:v>
                </c:pt>
                <c:pt idx="1543">
                  <c:v>3</c:v>
                </c:pt>
                <c:pt idx="1544">
                  <c:v>1</c:v>
                </c:pt>
                <c:pt idx="1545">
                  <c:v>2</c:v>
                </c:pt>
                <c:pt idx="1546">
                  <c:v>1</c:v>
                </c:pt>
                <c:pt idx="1547">
                  <c:v>3</c:v>
                </c:pt>
                <c:pt idx="1548">
                  <c:v>196</c:v>
                </c:pt>
                <c:pt idx="1549">
                  <c:v>1</c:v>
                </c:pt>
                <c:pt idx="1550">
                  <c:v>40</c:v>
                </c:pt>
                <c:pt idx="1551">
                  <c:v>1952</c:v>
                </c:pt>
                <c:pt idx="1552">
                  <c:v>2</c:v>
                </c:pt>
                <c:pt idx="1553">
                  <c:v>296</c:v>
                </c:pt>
                <c:pt idx="1554">
                  <c:v>1</c:v>
                </c:pt>
                <c:pt idx="1555">
                  <c:v>1</c:v>
                </c:pt>
                <c:pt idx="1556">
                  <c:v>3</c:v>
                </c:pt>
                <c:pt idx="1557">
                  <c:v>1</c:v>
                </c:pt>
                <c:pt idx="1558">
                  <c:v>3</c:v>
                </c:pt>
                <c:pt idx="1559">
                  <c:v>1</c:v>
                </c:pt>
                <c:pt idx="1560">
                  <c:v>3475</c:v>
                </c:pt>
                <c:pt idx="1561">
                  <c:v>1</c:v>
                </c:pt>
                <c:pt idx="1562">
                  <c:v>1879</c:v>
                </c:pt>
                <c:pt idx="1563">
                  <c:v>2</c:v>
                </c:pt>
                <c:pt idx="1564">
                  <c:v>7316</c:v>
                </c:pt>
                <c:pt idx="1565">
                  <c:v>6</c:v>
                </c:pt>
                <c:pt idx="1566">
                  <c:v>5</c:v>
                </c:pt>
                <c:pt idx="1567">
                  <c:v>1</c:v>
                </c:pt>
                <c:pt idx="1568">
                  <c:v>3</c:v>
                </c:pt>
                <c:pt idx="1569">
                  <c:v>2289</c:v>
                </c:pt>
                <c:pt idx="1570">
                  <c:v>3032</c:v>
                </c:pt>
                <c:pt idx="1571">
                  <c:v>1</c:v>
                </c:pt>
                <c:pt idx="1572">
                  <c:v>132</c:v>
                </c:pt>
                <c:pt idx="1573">
                  <c:v>12250</c:v>
                </c:pt>
                <c:pt idx="1574">
                  <c:v>1</c:v>
                </c:pt>
                <c:pt idx="1575">
                  <c:v>1</c:v>
                </c:pt>
                <c:pt idx="1576">
                  <c:v>11990</c:v>
                </c:pt>
                <c:pt idx="1577">
                  <c:v>1</c:v>
                </c:pt>
                <c:pt idx="1578">
                  <c:v>11</c:v>
                </c:pt>
                <c:pt idx="1579">
                  <c:v>1695</c:v>
                </c:pt>
                <c:pt idx="1580">
                  <c:v>1</c:v>
                </c:pt>
                <c:pt idx="1581">
                  <c:v>29070</c:v>
                </c:pt>
                <c:pt idx="1582">
                  <c:v>8</c:v>
                </c:pt>
                <c:pt idx="1583">
                  <c:v>240</c:v>
                </c:pt>
                <c:pt idx="1584">
                  <c:v>1</c:v>
                </c:pt>
                <c:pt idx="1585">
                  <c:v>60</c:v>
                </c:pt>
                <c:pt idx="1586">
                  <c:v>2566</c:v>
                </c:pt>
                <c:pt idx="1587">
                  <c:v>796</c:v>
                </c:pt>
                <c:pt idx="1588">
                  <c:v>3</c:v>
                </c:pt>
                <c:pt idx="1589">
                  <c:v>1</c:v>
                </c:pt>
                <c:pt idx="1590">
                  <c:v>2</c:v>
                </c:pt>
                <c:pt idx="1591">
                  <c:v>1846</c:v>
                </c:pt>
                <c:pt idx="1592">
                  <c:v>1</c:v>
                </c:pt>
                <c:pt idx="1593">
                  <c:v>149</c:v>
                </c:pt>
                <c:pt idx="1594">
                  <c:v>3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653</c:v>
                </c:pt>
                <c:pt idx="1599">
                  <c:v>2</c:v>
                </c:pt>
                <c:pt idx="1600">
                  <c:v>11902</c:v>
                </c:pt>
                <c:pt idx="1601">
                  <c:v>1</c:v>
                </c:pt>
                <c:pt idx="1602">
                  <c:v>5550</c:v>
                </c:pt>
                <c:pt idx="1603">
                  <c:v>80</c:v>
                </c:pt>
                <c:pt idx="1604">
                  <c:v>11</c:v>
                </c:pt>
                <c:pt idx="1605">
                  <c:v>1</c:v>
                </c:pt>
                <c:pt idx="1606">
                  <c:v>1779</c:v>
                </c:pt>
                <c:pt idx="1607">
                  <c:v>9986</c:v>
                </c:pt>
                <c:pt idx="1608">
                  <c:v>186</c:v>
                </c:pt>
                <c:pt idx="1609">
                  <c:v>2</c:v>
                </c:pt>
                <c:pt idx="1610">
                  <c:v>6</c:v>
                </c:pt>
                <c:pt idx="1611">
                  <c:v>4255</c:v>
                </c:pt>
                <c:pt idx="1612">
                  <c:v>3</c:v>
                </c:pt>
                <c:pt idx="1613">
                  <c:v>16524</c:v>
                </c:pt>
                <c:pt idx="1614">
                  <c:v>3</c:v>
                </c:pt>
                <c:pt idx="1615">
                  <c:v>1</c:v>
                </c:pt>
                <c:pt idx="1616">
                  <c:v>1</c:v>
                </c:pt>
                <c:pt idx="1617">
                  <c:v>1688</c:v>
                </c:pt>
                <c:pt idx="1618">
                  <c:v>37</c:v>
                </c:pt>
                <c:pt idx="1619">
                  <c:v>7</c:v>
                </c:pt>
                <c:pt idx="1620">
                  <c:v>9573</c:v>
                </c:pt>
                <c:pt idx="1621">
                  <c:v>1096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8651</c:v>
                </c:pt>
                <c:pt idx="1626">
                  <c:v>3</c:v>
                </c:pt>
                <c:pt idx="1627">
                  <c:v>1</c:v>
                </c:pt>
                <c:pt idx="1628">
                  <c:v>9</c:v>
                </c:pt>
                <c:pt idx="1629">
                  <c:v>7</c:v>
                </c:pt>
                <c:pt idx="1630">
                  <c:v>7069</c:v>
                </c:pt>
                <c:pt idx="1631">
                  <c:v>3</c:v>
                </c:pt>
                <c:pt idx="1632">
                  <c:v>2</c:v>
                </c:pt>
                <c:pt idx="1633">
                  <c:v>3</c:v>
                </c:pt>
                <c:pt idx="1634">
                  <c:v>3</c:v>
                </c:pt>
                <c:pt idx="1635">
                  <c:v>5</c:v>
                </c:pt>
                <c:pt idx="1636">
                  <c:v>77</c:v>
                </c:pt>
                <c:pt idx="1637">
                  <c:v>8</c:v>
                </c:pt>
                <c:pt idx="1638">
                  <c:v>4</c:v>
                </c:pt>
                <c:pt idx="1639">
                  <c:v>1</c:v>
                </c:pt>
                <c:pt idx="1640">
                  <c:v>7</c:v>
                </c:pt>
                <c:pt idx="1641">
                  <c:v>1</c:v>
                </c:pt>
                <c:pt idx="1642">
                  <c:v>3126</c:v>
                </c:pt>
                <c:pt idx="1643">
                  <c:v>14</c:v>
                </c:pt>
                <c:pt idx="1644">
                  <c:v>2</c:v>
                </c:pt>
                <c:pt idx="1645">
                  <c:v>1</c:v>
                </c:pt>
                <c:pt idx="1646">
                  <c:v>7</c:v>
                </c:pt>
                <c:pt idx="1647">
                  <c:v>2</c:v>
                </c:pt>
                <c:pt idx="1648">
                  <c:v>27</c:v>
                </c:pt>
                <c:pt idx="1649">
                  <c:v>1</c:v>
                </c:pt>
                <c:pt idx="1650">
                  <c:v>2</c:v>
                </c:pt>
                <c:pt idx="1651">
                  <c:v>5957</c:v>
                </c:pt>
                <c:pt idx="1652">
                  <c:v>2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386</c:v>
                </c:pt>
                <c:pt idx="1658">
                  <c:v>1</c:v>
                </c:pt>
                <c:pt idx="1659">
                  <c:v>1</c:v>
                </c:pt>
                <c:pt idx="1660">
                  <c:v>4</c:v>
                </c:pt>
                <c:pt idx="1661">
                  <c:v>2</c:v>
                </c:pt>
                <c:pt idx="1662">
                  <c:v>3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2</c:v>
                </c:pt>
                <c:pt idx="1669">
                  <c:v>10801</c:v>
                </c:pt>
                <c:pt idx="1670">
                  <c:v>1</c:v>
                </c:pt>
                <c:pt idx="1671">
                  <c:v>3</c:v>
                </c:pt>
                <c:pt idx="1672">
                  <c:v>2</c:v>
                </c:pt>
                <c:pt idx="1673">
                  <c:v>2</c:v>
                </c:pt>
                <c:pt idx="1674">
                  <c:v>21</c:v>
                </c:pt>
                <c:pt idx="1675">
                  <c:v>3</c:v>
                </c:pt>
                <c:pt idx="1676">
                  <c:v>2</c:v>
                </c:pt>
                <c:pt idx="1677">
                  <c:v>8974</c:v>
                </c:pt>
                <c:pt idx="1678">
                  <c:v>794</c:v>
                </c:pt>
                <c:pt idx="1679">
                  <c:v>3</c:v>
                </c:pt>
                <c:pt idx="1680">
                  <c:v>732</c:v>
                </c:pt>
                <c:pt idx="1681">
                  <c:v>274</c:v>
                </c:pt>
                <c:pt idx="1682">
                  <c:v>4873</c:v>
                </c:pt>
                <c:pt idx="1683">
                  <c:v>2</c:v>
                </c:pt>
                <c:pt idx="1684">
                  <c:v>3</c:v>
                </c:pt>
                <c:pt idx="1685">
                  <c:v>8</c:v>
                </c:pt>
                <c:pt idx="1686">
                  <c:v>5044</c:v>
                </c:pt>
                <c:pt idx="1687">
                  <c:v>161</c:v>
                </c:pt>
                <c:pt idx="1688">
                  <c:v>2</c:v>
                </c:pt>
                <c:pt idx="1689">
                  <c:v>20095</c:v>
                </c:pt>
                <c:pt idx="1690">
                  <c:v>1089</c:v>
                </c:pt>
                <c:pt idx="1691">
                  <c:v>1</c:v>
                </c:pt>
                <c:pt idx="1692">
                  <c:v>1</c:v>
                </c:pt>
                <c:pt idx="1693">
                  <c:v>2</c:v>
                </c:pt>
                <c:pt idx="1694">
                  <c:v>3</c:v>
                </c:pt>
                <c:pt idx="1695">
                  <c:v>4</c:v>
                </c:pt>
                <c:pt idx="1696">
                  <c:v>6</c:v>
                </c:pt>
                <c:pt idx="1697">
                  <c:v>2</c:v>
                </c:pt>
                <c:pt idx="1698">
                  <c:v>2</c:v>
                </c:pt>
                <c:pt idx="1699">
                  <c:v>6</c:v>
                </c:pt>
                <c:pt idx="1700">
                  <c:v>3</c:v>
                </c:pt>
                <c:pt idx="1701">
                  <c:v>2</c:v>
                </c:pt>
                <c:pt idx="1702">
                  <c:v>331</c:v>
                </c:pt>
                <c:pt idx="1703">
                  <c:v>5</c:v>
                </c:pt>
                <c:pt idx="1704">
                  <c:v>4</c:v>
                </c:pt>
                <c:pt idx="1705">
                  <c:v>2</c:v>
                </c:pt>
                <c:pt idx="1706">
                  <c:v>1</c:v>
                </c:pt>
                <c:pt idx="1707">
                  <c:v>1</c:v>
                </c:pt>
                <c:pt idx="1708">
                  <c:v>65</c:v>
                </c:pt>
                <c:pt idx="1709">
                  <c:v>2</c:v>
                </c:pt>
                <c:pt idx="1710">
                  <c:v>3</c:v>
                </c:pt>
                <c:pt idx="1711">
                  <c:v>7</c:v>
                </c:pt>
                <c:pt idx="1712">
                  <c:v>3679</c:v>
                </c:pt>
                <c:pt idx="1713">
                  <c:v>2</c:v>
                </c:pt>
                <c:pt idx="1714">
                  <c:v>1549</c:v>
                </c:pt>
                <c:pt idx="1715">
                  <c:v>2</c:v>
                </c:pt>
                <c:pt idx="1716">
                  <c:v>379</c:v>
                </c:pt>
                <c:pt idx="1717">
                  <c:v>17</c:v>
                </c:pt>
                <c:pt idx="1718">
                  <c:v>1</c:v>
                </c:pt>
                <c:pt idx="1719">
                  <c:v>4</c:v>
                </c:pt>
                <c:pt idx="1720">
                  <c:v>2</c:v>
                </c:pt>
                <c:pt idx="1721">
                  <c:v>1</c:v>
                </c:pt>
                <c:pt idx="1722">
                  <c:v>1</c:v>
                </c:pt>
                <c:pt idx="1723">
                  <c:v>9194</c:v>
                </c:pt>
                <c:pt idx="1724">
                  <c:v>1</c:v>
                </c:pt>
                <c:pt idx="1725">
                  <c:v>4</c:v>
                </c:pt>
                <c:pt idx="1726">
                  <c:v>1</c:v>
                </c:pt>
                <c:pt idx="1727">
                  <c:v>1576</c:v>
                </c:pt>
                <c:pt idx="1728">
                  <c:v>5</c:v>
                </c:pt>
                <c:pt idx="1729">
                  <c:v>6</c:v>
                </c:pt>
                <c:pt idx="1730">
                  <c:v>791</c:v>
                </c:pt>
                <c:pt idx="1731">
                  <c:v>7323</c:v>
                </c:pt>
                <c:pt idx="1732">
                  <c:v>2</c:v>
                </c:pt>
                <c:pt idx="1733">
                  <c:v>4</c:v>
                </c:pt>
                <c:pt idx="1734">
                  <c:v>17</c:v>
                </c:pt>
                <c:pt idx="1735">
                  <c:v>1</c:v>
                </c:pt>
                <c:pt idx="1736">
                  <c:v>2</c:v>
                </c:pt>
                <c:pt idx="1737">
                  <c:v>2</c:v>
                </c:pt>
                <c:pt idx="1738">
                  <c:v>119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572</c:v>
                </c:pt>
                <c:pt idx="1743">
                  <c:v>17571</c:v>
                </c:pt>
                <c:pt idx="1744">
                  <c:v>174</c:v>
                </c:pt>
                <c:pt idx="1745">
                  <c:v>2474</c:v>
                </c:pt>
                <c:pt idx="1746">
                  <c:v>15</c:v>
                </c:pt>
                <c:pt idx="1747">
                  <c:v>2</c:v>
                </c:pt>
                <c:pt idx="1748">
                  <c:v>1</c:v>
                </c:pt>
                <c:pt idx="1749">
                  <c:v>159</c:v>
                </c:pt>
                <c:pt idx="1750">
                  <c:v>1700</c:v>
                </c:pt>
                <c:pt idx="1751">
                  <c:v>2</c:v>
                </c:pt>
                <c:pt idx="1752">
                  <c:v>1</c:v>
                </c:pt>
                <c:pt idx="1753">
                  <c:v>2</c:v>
                </c:pt>
                <c:pt idx="1754">
                  <c:v>1</c:v>
                </c:pt>
                <c:pt idx="1755">
                  <c:v>1</c:v>
                </c:pt>
                <c:pt idx="1756">
                  <c:v>2</c:v>
                </c:pt>
                <c:pt idx="1757">
                  <c:v>8</c:v>
                </c:pt>
                <c:pt idx="1758">
                  <c:v>1</c:v>
                </c:pt>
                <c:pt idx="1759">
                  <c:v>9</c:v>
                </c:pt>
                <c:pt idx="1760">
                  <c:v>3132</c:v>
                </c:pt>
                <c:pt idx="1761">
                  <c:v>3046</c:v>
                </c:pt>
                <c:pt idx="1762">
                  <c:v>1</c:v>
                </c:pt>
                <c:pt idx="1763">
                  <c:v>2</c:v>
                </c:pt>
                <c:pt idx="1764">
                  <c:v>2</c:v>
                </c:pt>
                <c:pt idx="1765">
                  <c:v>21</c:v>
                </c:pt>
                <c:pt idx="1766">
                  <c:v>24</c:v>
                </c:pt>
                <c:pt idx="1767">
                  <c:v>25744</c:v>
                </c:pt>
                <c:pt idx="1768">
                  <c:v>3</c:v>
                </c:pt>
                <c:pt idx="1769">
                  <c:v>1</c:v>
                </c:pt>
                <c:pt idx="1770">
                  <c:v>2</c:v>
                </c:pt>
                <c:pt idx="1771">
                  <c:v>1277</c:v>
                </c:pt>
                <c:pt idx="1772">
                  <c:v>5821</c:v>
                </c:pt>
                <c:pt idx="1773">
                  <c:v>780</c:v>
                </c:pt>
                <c:pt idx="1774">
                  <c:v>4566</c:v>
                </c:pt>
                <c:pt idx="1775">
                  <c:v>3127</c:v>
                </c:pt>
                <c:pt idx="1776">
                  <c:v>2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3491</c:v>
                </c:pt>
                <c:pt idx="1781">
                  <c:v>1</c:v>
                </c:pt>
                <c:pt idx="1782">
                  <c:v>27</c:v>
                </c:pt>
                <c:pt idx="1783">
                  <c:v>3</c:v>
                </c:pt>
                <c:pt idx="1784">
                  <c:v>2060</c:v>
                </c:pt>
                <c:pt idx="1785">
                  <c:v>1115</c:v>
                </c:pt>
                <c:pt idx="1786">
                  <c:v>1768</c:v>
                </c:pt>
                <c:pt idx="1787">
                  <c:v>1</c:v>
                </c:pt>
                <c:pt idx="1788">
                  <c:v>231</c:v>
                </c:pt>
                <c:pt idx="1789">
                  <c:v>1929</c:v>
                </c:pt>
                <c:pt idx="1790">
                  <c:v>58</c:v>
                </c:pt>
                <c:pt idx="1791">
                  <c:v>2</c:v>
                </c:pt>
                <c:pt idx="1792">
                  <c:v>808</c:v>
                </c:pt>
                <c:pt idx="1793">
                  <c:v>1</c:v>
                </c:pt>
                <c:pt idx="1794">
                  <c:v>4</c:v>
                </c:pt>
                <c:pt idx="1795">
                  <c:v>1</c:v>
                </c:pt>
                <c:pt idx="1796">
                  <c:v>119</c:v>
                </c:pt>
                <c:pt idx="1797">
                  <c:v>2</c:v>
                </c:pt>
                <c:pt idx="1798">
                  <c:v>26933</c:v>
                </c:pt>
                <c:pt idx="1799">
                  <c:v>759</c:v>
                </c:pt>
                <c:pt idx="1800">
                  <c:v>2</c:v>
                </c:pt>
                <c:pt idx="1801">
                  <c:v>37</c:v>
                </c:pt>
                <c:pt idx="1802">
                  <c:v>713</c:v>
                </c:pt>
                <c:pt idx="1803">
                  <c:v>1</c:v>
                </c:pt>
                <c:pt idx="1804">
                  <c:v>1</c:v>
                </c:pt>
                <c:pt idx="1805">
                  <c:v>8551</c:v>
                </c:pt>
                <c:pt idx="1806">
                  <c:v>5</c:v>
                </c:pt>
                <c:pt idx="1807">
                  <c:v>2</c:v>
                </c:pt>
                <c:pt idx="1808">
                  <c:v>635</c:v>
                </c:pt>
                <c:pt idx="1809">
                  <c:v>1</c:v>
                </c:pt>
                <c:pt idx="1810">
                  <c:v>1</c:v>
                </c:pt>
                <c:pt idx="1811">
                  <c:v>4</c:v>
                </c:pt>
                <c:pt idx="1812">
                  <c:v>15</c:v>
                </c:pt>
                <c:pt idx="1813">
                  <c:v>806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3</c:v>
                </c:pt>
                <c:pt idx="1818">
                  <c:v>40</c:v>
                </c:pt>
                <c:pt idx="1819">
                  <c:v>132</c:v>
                </c:pt>
                <c:pt idx="1820">
                  <c:v>11</c:v>
                </c:pt>
                <c:pt idx="1821">
                  <c:v>2</c:v>
                </c:pt>
                <c:pt idx="1822">
                  <c:v>8656</c:v>
                </c:pt>
                <c:pt idx="1823">
                  <c:v>145</c:v>
                </c:pt>
                <c:pt idx="1824">
                  <c:v>110</c:v>
                </c:pt>
                <c:pt idx="1825">
                  <c:v>1</c:v>
                </c:pt>
                <c:pt idx="1826">
                  <c:v>4</c:v>
                </c:pt>
                <c:pt idx="1827">
                  <c:v>1</c:v>
                </c:pt>
                <c:pt idx="1828">
                  <c:v>128</c:v>
                </c:pt>
                <c:pt idx="1829">
                  <c:v>7</c:v>
                </c:pt>
                <c:pt idx="1830">
                  <c:v>7</c:v>
                </c:pt>
                <c:pt idx="1831">
                  <c:v>422</c:v>
                </c:pt>
                <c:pt idx="1832">
                  <c:v>123</c:v>
                </c:pt>
                <c:pt idx="1833">
                  <c:v>10</c:v>
                </c:pt>
                <c:pt idx="1834">
                  <c:v>1</c:v>
                </c:pt>
                <c:pt idx="1835">
                  <c:v>196</c:v>
                </c:pt>
                <c:pt idx="1836">
                  <c:v>35</c:v>
                </c:pt>
                <c:pt idx="1837">
                  <c:v>1997</c:v>
                </c:pt>
                <c:pt idx="1838">
                  <c:v>7539</c:v>
                </c:pt>
                <c:pt idx="1839">
                  <c:v>115772</c:v>
                </c:pt>
                <c:pt idx="1840">
                  <c:v>3</c:v>
                </c:pt>
                <c:pt idx="1841">
                  <c:v>2</c:v>
                </c:pt>
                <c:pt idx="1842">
                  <c:v>2</c:v>
                </c:pt>
                <c:pt idx="1843">
                  <c:v>52668</c:v>
                </c:pt>
                <c:pt idx="1844">
                  <c:v>1</c:v>
                </c:pt>
                <c:pt idx="1845">
                  <c:v>21048</c:v>
                </c:pt>
                <c:pt idx="1846">
                  <c:v>2</c:v>
                </c:pt>
                <c:pt idx="1847">
                  <c:v>5</c:v>
                </c:pt>
                <c:pt idx="1848">
                  <c:v>19</c:v>
                </c:pt>
                <c:pt idx="1849">
                  <c:v>1</c:v>
                </c:pt>
                <c:pt idx="1850">
                  <c:v>2</c:v>
                </c:pt>
                <c:pt idx="1851">
                  <c:v>321</c:v>
                </c:pt>
                <c:pt idx="1852">
                  <c:v>1435</c:v>
                </c:pt>
                <c:pt idx="1853">
                  <c:v>2</c:v>
                </c:pt>
                <c:pt idx="1854">
                  <c:v>1</c:v>
                </c:pt>
                <c:pt idx="1855">
                  <c:v>1</c:v>
                </c:pt>
                <c:pt idx="1856">
                  <c:v>4</c:v>
                </c:pt>
                <c:pt idx="1857">
                  <c:v>2</c:v>
                </c:pt>
                <c:pt idx="1858">
                  <c:v>5823</c:v>
                </c:pt>
                <c:pt idx="1859">
                  <c:v>7</c:v>
                </c:pt>
                <c:pt idx="1860">
                  <c:v>3</c:v>
                </c:pt>
                <c:pt idx="1861">
                  <c:v>791</c:v>
                </c:pt>
                <c:pt idx="1862">
                  <c:v>2408</c:v>
                </c:pt>
                <c:pt idx="1863">
                  <c:v>4837</c:v>
                </c:pt>
                <c:pt idx="1864">
                  <c:v>1</c:v>
                </c:pt>
                <c:pt idx="1865">
                  <c:v>2</c:v>
                </c:pt>
                <c:pt idx="1866">
                  <c:v>1</c:v>
                </c:pt>
                <c:pt idx="1867">
                  <c:v>115</c:v>
                </c:pt>
                <c:pt idx="1868">
                  <c:v>5</c:v>
                </c:pt>
                <c:pt idx="1869">
                  <c:v>824</c:v>
                </c:pt>
                <c:pt idx="1870">
                  <c:v>85</c:v>
                </c:pt>
                <c:pt idx="1871">
                  <c:v>1</c:v>
                </c:pt>
                <c:pt idx="1872">
                  <c:v>2</c:v>
                </c:pt>
                <c:pt idx="1873">
                  <c:v>201</c:v>
                </c:pt>
                <c:pt idx="1874">
                  <c:v>1040</c:v>
                </c:pt>
                <c:pt idx="1875">
                  <c:v>3</c:v>
                </c:pt>
                <c:pt idx="1876">
                  <c:v>2</c:v>
                </c:pt>
                <c:pt idx="1877">
                  <c:v>1</c:v>
                </c:pt>
                <c:pt idx="1878">
                  <c:v>3</c:v>
                </c:pt>
                <c:pt idx="1879">
                  <c:v>1</c:v>
                </c:pt>
                <c:pt idx="1880">
                  <c:v>2</c:v>
                </c:pt>
                <c:pt idx="1881">
                  <c:v>1</c:v>
                </c:pt>
                <c:pt idx="1882">
                  <c:v>2</c:v>
                </c:pt>
                <c:pt idx="1883">
                  <c:v>1</c:v>
                </c:pt>
                <c:pt idx="1884">
                  <c:v>9</c:v>
                </c:pt>
                <c:pt idx="1885">
                  <c:v>33</c:v>
                </c:pt>
                <c:pt idx="1886">
                  <c:v>9</c:v>
                </c:pt>
                <c:pt idx="1887">
                  <c:v>2</c:v>
                </c:pt>
                <c:pt idx="1888">
                  <c:v>1</c:v>
                </c:pt>
                <c:pt idx="1889">
                  <c:v>2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4904</c:v>
                </c:pt>
                <c:pt idx="1894">
                  <c:v>91</c:v>
                </c:pt>
                <c:pt idx="1895">
                  <c:v>70412</c:v>
                </c:pt>
                <c:pt idx="1896">
                  <c:v>580</c:v>
                </c:pt>
                <c:pt idx="1897">
                  <c:v>406</c:v>
                </c:pt>
                <c:pt idx="1898">
                  <c:v>1</c:v>
                </c:pt>
                <c:pt idx="1899">
                  <c:v>27</c:v>
                </c:pt>
                <c:pt idx="1900">
                  <c:v>42</c:v>
                </c:pt>
                <c:pt idx="1901">
                  <c:v>51</c:v>
                </c:pt>
                <c:pt idx="1902">
                  <c:v>2</c:v>
                </c:pt>
                <c:pt idx="1903">
                  <c:v>6</c:v>
                </c:pt>
                <c:pt idx="1904">
                  <c:v>3</c:v>
                </c:pt>
                <c:pt idx="1905">
                  <c:v>3</c:v>
                </c:pt>
                <c:pt idx="1906">
                  <c:v>26</c:v>
                </c:pt>
                <c:pt idx="1907">
                  <c:v>1</c:v>
                </c:pt>
                <c:pt idx="1908">
                  <c:v>2</c:v>
                </c:pt>
                <c:pt idx="1909">
                  <c:v>6737</c:v>
                </c:pt>
                <c:pt idx="1910">
                  <c:v>9247</c:v>
                </c:pt>
                <c:pt idx="1911">
                  <c:v>4</c:v>
                </c:pt>
                <c:pt idx="1912">
                  <c:v>1</c:v>
                </c:pt>
                <c:pt idx="1913">
                  <c:v>2</c:v>
                </c:pt>
                <c:pt idx="1914">
                  <c:v>6</c:v>
                </c:pt>
                <c:pt idx="1915">
                  <c:v>1</c:v>
                </c:pt>
                <c:pt idx="1916">
                  <c:v>1</c:v>
                </c:pt>
                <c:pt idx="1917">
                  <c:v>2</c:v>
                </c:pt>
                <c:pt idx="1918">
                  <c:v>363</c:v>
                </c:pt>
                <c:pt idx="1919">
                  <c:v>1</c:v>
                </c:pt>
                <c:pt idx="1920">
                  <c:v>1277</c:v>
                </c:pt>
                <c:pt idx="1921">
                  <c:v>1</c:v>
                </c:pt>
                <c:pt idx="1922">
                  <c:v>1</c:v>
                </c:pt>
                <c:pt idx="1923">
                  <c:v>5</c:v>
                </c:pt>
                <c:pt idx="1924">
                  <c:v>2</c:v>
                </c:pt>
                <c:pt idx="1925">
                  <c:v>2</c:v>
                </c:pt>
                <c:pt idx="1926">
                  <c:v>3</c:v>
                </c:pt>
                <c:pt idx="1927">
                  <c:v>2</c:v>
                </c:pt>
                <c:pt idx="1928">
                  <c:v>19</c:v>
                </c:pt>
                <c:pt idx="1929">
                  <c:v>9</c:v>
                </c:pt>
                <c:pt idx="1930">
                  <c:v>1</c:v>
                </c:pt>
                <c:pt idx="1931">
                  <c:v>1</c:v>
                </c:pt>
                <c:pt idx="1932">
                  <c:v>3</c:v>
                </c:pt>
                <c:pt idx="1933">
                  <c:v>1</c:v>
                </c:pt>
                <c:pt idx="1934">
                  <c:v>1</c:v>
                </c:pt>
                <c:pt idx="1935">
                  <c:v>5665</c:v>
                </c:pt>
                <c:pt idx="1936">
                  <c:v>4</c:v>
                </c:pt>
                <c:pt idx="1937">
                  <c:v>2</c:v>
                </c:pt>
                <c:pt idx="1938">
                  <c:v>17538</c:v>
                </c:pt>
                <c:pt idx="1939">
                  <c:v>2</c:v>
                </c:pt>
                <c:pt idx="1940">
                  <c:v>2</c:v>
                </c:pt>
                <c:pt idx="1941">
                  <c:v>753</c:v>
                </c:pt>
                <c:pt idx="1942">
                  <c:v>3</c:v>
                </c:pt>
                <c:pt idx="1943">
                  <c:v>15222</c:v>
                </c:pt>
                <c:pt idx="1944">
                  <c:v>3241</c:v>
                </c:pt>
                <c:pt idx="1945">
                  <c:v>6</c:v>
                </c:pt>
                <c:pt idx="1946">
                  <c:v>1</c:v>
                </c:pt>
                <c:pt idx="1947">
                  <c:v>2</c:v>
                </c:pt>
                <c:pt idx="1948">
                  <c:v>1</c:v>
                </c:pt>
                <c:pt idx="1949">
                  <c:v>4</c:v>
                </c:pt>
                <c:pt idx="1950">
                  <c:v>982</c:v>
                </c:pt>
                <c:pt idx="1951">
                  <c:v>6</c:v>
                </c:pt>
                <c:pt idx="1952">
                  <c:v>30526</c:v>
                </c:pt>
                <c:pt idx="1953">
                  <c:v>2</c:v>
                </c:pt>
                <c:pt idx="1954">
                  <c:v>1</c:v>
                </c:pt>
                <c:pt idx="1955">
                  <c:v>2</c:v>
                </c:pt>
                <c:pt idx="1956">
                  <c:v>3</c:v>
                </c:pt>
                <c:pt idx="1957">
                  <c:v>2</c:v>
                </c:pt>
                <c:pt idx="1958">
                  <c:v>17228</c:v>
                </c:pt>
                <c:pt idx="1959">
                  <c:v>7</c:v>
                </c:pt>
                <c:pt idx="1960">
                  <c:v>1</c:v>
                </c:pt>
                <c:pt idx="1961">
                  <c:v>37</c:v>
                </c:pt>
                <c:pt idx="1962">
                  <c:v>20</c:v>
                </c:pt>
                <c:pt idx="1963">
                  <c:v>1</c:v>
                </c:pt>
                <c:pt idx="1964">
                  <c:v>1</c:v>
                </c:pt>
                <c:pt idx="1965">
                  <c:v>873</c:v>
                </c:pt>
                <c:pt idx="1966">
                  <c:v>1</c:v>
                </c:pt>
                <c:pt idx="1967">
                  <c:v>1</c:v>
                </c:pt>
                <c:pt idx="1968">
                  <c:v>3694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489</c:v>
                </c:pt>
                <c:pt idx="1973">
                  <c:v>5</c:v>
                </c:pt>
                <c:pt idx="1974">
                  <c:v>583</c:v>
                </c:pt>
                <c:pt idx="1975">
                  <c:v>1</c:v>
                </c:pt>
                <c:pt idx="1976">
                  <c:v>129</c:v>
                </c:pt>
                <c:pt idx="1977">
                  <c:v>1</c:v>
                </c:pt>
                <c:pt idx="1978">
                  <c:v>1</c:v>
                </c:pt>
                <c:pt idx="1979">
                  <c:v>4</c:v>
                </c:pt>
                <c:pt idx="1980">
                  <c:v>1</c:v>
                </c:pt>
                <c:pt idx="1981">
                  <c:v>4837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3</c:v>
                </c:pt>
                <c:pt idx="1986">
                  <c:v>3</c:v>
                </c:pt>
                <c:pt idx="1987">
                  <c:v>3</c:v>
                </c:pt>
                <c:pt idx="1988">
                  <c:v>2</c:v>
                </c:pt>
                <c:pt idx="1989">
                  <c:v>337</c:v>
                </c:pt>
                <c:pt idx="1990">
                  <c:v>319</c:v>
                </c:pt>
                <c:pt idx="1991">
                  <c:v>4</c:v>
                </c:pt>
                <c:pt idx="1992">
                  <c:v>2</c:v>
                </c:pt>
                <c:pt idx="1993">
                  <c:v>1116</c:v>
                </c:pt>
                <c:pt idx="1994">
                  <c:v>45</c:v>
                </c:pt>
                <c:pt idx="1995">
                  <c:v>1</c:v>
                </c:pt>
                <c:pt idx="1996">
                  <c:v>1</c:v>
                </c:pt>
                <c:pt idx="1997">
                  <c:v>1123</c:v>
                </c:pt>
                <c:pt idx="1998">
                  <c:v>20</c:v>
                </c:pt>
                <c:pt idx="1999">
                  <c:v>3</c:v>
                </c:pt>
                <c:pt idx="2000">
                  <c:v>2</c:v>
                </c:pt>
                <c:pt idx="2001">
                  <c:v>50</c:v>
                </c:pt>
                <c:pt idx="2002">
                  <c:v>1</c:v>
                </c:pt>
                <c:pt idx="2003">
                  <c:v>3</c:v>
                </c:pt>
                <c:pt idx="2004">
                  <c:v>148</c:v>
                </c:pt>
                <c:pt idx="2005">
                  <c:v>12402</c:v>
                </c:pt>
                <c:pt idx="2006">
                  <c:v>4093</c:v>
                </c:pt>
                <c:pt idx="2007">
                  <c:v>1819</c:v>
                </c:pt>
                <c:pt idx="2008">
                  <c:v>41064</c:v>
                </c:pt>
                <c:pt idx="2009">
                  <c:v>1564</c:v>
                </c:pt>
                <c:pt idx="2010">
                  <c:v>1</c:v>
                </c:pt>
                <c:pt idx="2011">
                  <c:v>473</c:v>
                </c:pt>
                <c:pt idx="2012">
                  <c:v>1</c:v>
                </c:pt>
                <c:pt idx="2013">
                  <c:v>2889</c:v>
                </c:pt>
                <c:pt idx="2014">
                  <c:v>2</c:v>
                </c:pt>
                <c:pt idx="2015">
                  <c:v>42</c:v>
                </c:pt>
                <c:pt idx="2016">
                  <c:v>1</c:v>
                </c:pt>
                <c:pt idx="2017">
                  <c:v>7</c:v>
                </c:pt>
                <c:pt idx="2018">
                  <c:v>1</c:v>
                </c:pt>
                <c:pt idx="2019">
                  <c:v>2</c:v>
                </c:pt>
                <c:pt idx="2020">
                  <c:v>4</c:v>
                </c:pt>
                <c:pt idx="2021">
                  <c:v>49</c:v>
                </c:pt>
                <c:pt idx="2022">
                  <c:v>1</c:v>
                </c:pt>
                <c:pt idx="2023">
                  <c:v>8</c:v>
                </c:pt>
                <c:pt idx="2024">
                  <c:v>5</c:v>
                </c:pt>
                <c:pt idx="2025">
                  <c:v>34</c:v>
                </c:pt>
                <c:pt idx="2026">
                  <c:v>2</c:v>
                </c:pt>
                <c:pt idx="2027">
                  <c:v>1</c:v>
                </c:pt>
                <c:pt idx="2028">
                  <c:v>3</c:v>
                </c:pt>
                <c:pt idx="2029">
                  <c:v>1</c:v>
                </c:pt>
                <c:pt idx="2030">
                  <c:v>1</c:v>
                </c:pt>
                <c:pt idx="2031">
                  <c:v>2</c:v>
                </c:pt>
                <c:pt idx="2032">
                  <c:v>190</c:v>
                </c:pt>
                <c:pt idx="2033">
                  <c:v>1</c:v>
                </c:pt>
                <c:pt idx="2034">
                  <c:v>231</c:v>
                </c:pt>
                <c:pt idx="2035">
                  <c:v>2</c:v>
                </c:pt>
                <c:pt idx="2036">
                  <c:v>499</c:v>
                </c:pt>
                <c:pt idx="2037">
                  <c:v>2661</c:v>
                </c:pt>
                <c:pt idx="2038">
                  <c:v>1</c:v>
                </c:pt>
                <c:pt idx="2039">
                  <c:v>5</c:v>
                </c:pt>
                <c:pt idx="2040">
                  <c:v>118</c:v>
                </c:pt>
                <c:pt idx="2041">
                  <c:v>15</c:v>
                </c:pt>
                <c:pt idx="2042">
                  <c:v>2</c:v>
                </c:pt>
                <c:pt idx="2043">
                  <c:v>8</c:v>
                </c:pt>
                <c:pt idx="2044">
                  <c:v>2</c:v>
                </c:pt>
                <c:pt idx="2045">
                  <c:v>326</c:v>
                </c:pt>
                <c:pt idx="2046">
                  <c:v>3</c:v>
                </c:pt>
                <c:pt idx="2047">
                  <c:v>4816</c:v>
                </c:pt>
                <c:pt idx="2048">
                  <c:v>2038</c:v>
                </c:pt>
                <c:pt idx="2049">
                  <c:v>37599</c:v>
                </c:pt>
                <c:pt idx="2050">
                  <c:v>664</c:v>
                </c:pt>
                <c:pt idx="2051">
                  <c:v>3</c:v>
                </c:pt>
                <c:pt idx="2052">
                  <c:v>1</c:v>
                </c:pt>
                <c:pt idx="2053">
                  <c:v>1</c:v>
                </c:pt>
                <c:pt idx="2054">
                  <c:v>4</c:v>
                </c:pt>
                <c:pt idx="2055">
                  <c:v>8</c:v>
                </c:pt>
                <c:pt idx="2056">
                  <c:v>65</c:v>
                </c:pt>
                <c:pt idx="2057">
                  <c:v>2</c:v>
                </c:pt>
                <c:pt idx="2058">
                  <c:v>1</c:v>
                </c:pt>
                <c:pt idx="2059">
                  <c:v>6110</c:v>
                </c:pt>
                <c:pt idx="2060">
                  <c:v>3317</c:v>
                </c:pt>
                <c:pt idx="2061">
                  <c:v>914</c:v>
                </c:pt>
                <c:pt idx="2062">
                  <c:v>1</c:v>
                </c:pt>
                <c:pt idx="2063">
                  <c:v>2</c:v>
                </c:pt>
                <c:pt idx="2064">
                  <c:v>3</c:v>
                </c:pt>
                <c:pt idx="2065">
                  <c:v>1</c:v>
                </c:pt>
                <c:pt idx="2066">
                  <c:v>2668</c:v>
                </c:pt>
                <c:pt idx="2067">
                  <c:v>1</c:v>
                </c:pt>
                <c:pt idx="2068">
                  <c:v>11</c:v>
                </c:pt>
                <c:pt idx="2069">
                  <c:v>1</c:v>
                </c:pt>
                <c:pt idx="2070">
                  <c:v>12</c:v>
                </c:pt>
                <c:pt idx="2071">
                  <c:v>857</c:v>
                </c:pt>
                <c:pt idx="2072">
                  <c:v>2</c:v>
                </c:pt>
                <c:pt idx="2073">
                  <c:v>726</c:v>
                </c:pt>
                <c:pt idx="2074">
                  <c:v>1</c:v>
                </c:pt>
                <c:pt idx="2075">
                  <c:v>17</c:v>
                </c:pt>
                <c:pt idx="2076">
                  <c:v>1364</c:v>
                </c:pt>
                <c:pt idx="2077">
                  <c:v>321</c:v>
                </c:pt>
                <c:pt idx="2078">
                  <c:v>3235</c:v>
                </c:pt>
                <c:pt idx="2079">
                  <c:v>25</c:v>
                </c:pt>
                <c:pt idx="2080">
                  <c:v>702</c:v>
                </c:pt>
                <c:pt idx="2081">
                  <c:v>2527</c:v>
                </c:pt>
                <c:pt idx="2082">
                  <c:v>4726</c:v>
                </c:pt>
                <c:pt idx="2083">
                  <c:v>2520</c:v>
                </c:pt>
                <c:pt idx="2084">
                  <c:v>2013</c:v>
                </c:pt>
                <c:pt idx="2085">
                  <c:v>1</c:v>
                </c:pt>
                <c:pt idx="2086">
                  <c:v>8</c:v>
                </c:pt>
                <c:pt idx="2087">
                  <c:v>1</c:v>
                </c:pt>
                <c:pt idx="2088">
                  <c:v>4669</c:v>
                </c:pt>
                <c:pt idx="2089">
                  <c:v>2</c:v>
                </c:pt>
                <c:pt idx="2090">
                  <c:v>1</c:v>
                </c:pt>
                <c:pt idx="2091">
                  <c:v>89</c:v>
                </c:pt>
                <c:pt idx="2092">
                  <c:v>2</c:v>
                </c:pt>
                <c:pt idx="2093">
                  <c:v>256</c:v>
                </c:pt>
                <c:pt idx="2094">
                  <c:v>3</c:v>
                </c:pt>
                <c:pt idx="2095">
                  <c:v>1426</c:v>
                </c:pt>
                <c:pt idx="2096">
                  <c:v>2</c:v>
                </c:pt>
                <c:pt idx="2097">
                  <c:v>9</c:v>
                </c:pt>
                <c:pt idx="2098">
                  <c:v>1</c:v>
                </c:pt>
                <c:pt idx="2099">
                  <c:v>3630</c:v>
                </c:pt>
                <c:pt idx="2100">
                  <c:v>5640</c:v>
                </c:pt>
                <c:pt idx="2101">
                  <c:v>1</c:v>
                </c:pt>
                <c:pt idx="2102">
                  <c:v>2</c:v>
                </c:pt>
                <c:pt idx="2103">
                  <c:v>10</c:v>
                </c:pt>
                <c:pt idx="2104">
                  <c:v>653</c:v>
                </c:pt>
                <c:pt idx="2105">
                  <c:v>2</c:v>
                </c:pt>
                <c:pt idx="2106">
                  <c:v>1</c:v>
                </c:pt>
                <c:pt idx="2107">
                  <c:v>3925</c:v>
                </c:pt>
                <c:pt idx="2108">
                  <c:v>29</c:v>
                </c:pt>
                <c:pt idx="2109">
                  <c:v>3</c:v>
                </c:pt>
                <c:pt idx="2110">
                  <c:v>4</c:v>
                </c:pt>
                <c:pt idx="2111">
                  <c:v>2</c:v>
                </c:pt>
                <c:pt idx="2112">
                  <c:v>1</c:v>
                </c:pt>
                <c:pt idx="2113">
                  <c:v>17</c:v>
                </c:pt>
                <c:pt idx="2114">
                  <c:v>4</c:v>
                </c:pt>
                <c:pt idx="2115">
                  <c:v>1</c:v>
                </c:pt>
                <c:pt idx="2116">
                  <c:v>1</c:v>
                </c:pt>
                <c:pt idx="2117">
                  <c:v>4</c:v>
                </c:pt>
                <c:pt idx="2118">
                  <c:v>18</c:v>
                </c:pt>
                <c:pt idx="2119">
                  <c:v>4</c:v>
                </c:pt>
                <c:pt idx="2120">
                  <c:v>4540</c:v>
                </c:pt>
                <c:pt idx="2121">
                  <c:v>3</c:v>
                </c:pt>
                <c:pt idx="2122">
                  <c:v>3</c:v>
                </c:pt>
                <c:pt idx="2123">
                  <c:v>1</c:v>
                </c:pt>
                <c:pt idx="2124">
                  <c:v>7</c:v>
                </c:pt>
                <c:pt idx="2125">
                  <c:v>2</c:v>
                </c:pt>
                <c:pt idx="2126">
                  <c:v>7838</c:v>
                </c:pt>
                <c:pt idx="2127">
                  <c:v>1</c:v>
                </c:pt>
                <c:pt idx="2128">
                  <c:v>10085</c:v>
                </c:pt>
                <c:pt idx="2129">
                  <c:v>2860</c:v>
                </c:pt>
                <c:pt idx="2130">
                  <c:v>3</c:v>
                </c:pt>
                <c:pt idx="2131">
                  <c:v>1</c:v>
                </c:pt>
                <c:pt idx="2132">
                  <c:v>1</c:v>
                </c:pt>
                <c:pt idx="2133">
                  <c:v>2</c:v>
                </c:pt>
                <c:pt idx="2134">
                  <c:v>3371</c:v>
                </c:pt>
                <c:pt idx="2135">
                  <c:v>1</c:v>
                </c:pt>
                <c:pt idx="2136">
                  <c:v>2</c:v>
                </c:pt>
                <c:pt idx="2137">
                  <c:v>1</c:v>
                </c:pt>
                <c:pt idx="2138">
                  <c:v>1</c:v>
                </c:pt>
                <c:pt idx="2139">
                  <c:v>4</c:v>
                </c:pt>
                <c:pt idx="2140">
                  <c:v>500</c:v>
                </c:pt>
                <c:pt idx="2141">
                  <c:v>9</c:v>
                </c:pt>
                <c:pt idx="2142">
                  <c:v>1</c:v>
                </c:pt>
                <c:pt idx="2143">
                  <c:v>2</c:v>
                </c:pt>
                <c:pt idx="2144">
                  <c:v>2</c:v>
                </c:pt>
                <c:pt idx="2145">
                  <c:v>1</c:v>
                </c:pt>
                <c:pt idx="2146">
                  <c:v>2305</c:v>
                </c:pt>
                <c:pt idx="2147">
                  <c:v>1</c:v>
                </c:pt>
                <c:pt idx="2148">
                  <c:v>3</c:v>
                </c:pt>
                <c:pt idx="2149">
                  <c:v>6</c:v>
                </c:pt>
                <c:pt idx="2150">
                  <c:v>2</c:v>
                </c:pt>
                <c:pt idx="2151">
                  <c:v>545</c:v>
                </c:pt>
                <c:pt idx="2152">
                  <c:v>420</c:v>
                </c:pt>
                <c:pt idx="2153">
                  <c:v>4728</c:v>
                </c:pt>
                <c:pt idx="2154">
                  <c:v>1</c:v>
                </c:pt>
                <c:pt idx="2155">
                  <c:v>1</c:v>
                </c:pt>
                <c:pt idx="2156">
                  <c:v>3</c:v>
                </c:pt>
                <c:pt idx="2157">
                  <c:v>1</c:v>
                </c:pt>
                <c:pt idx="2158">
                  <c:v>1</c:v>
                </c:pt>
                <c:pt idx="2159">
                  <c:v>5829</c:v>
                </c:pt>
                <c:pt idx="2160">
                  <c:v>2</c:v>
                </c:pt>
                <c:pt idx="2161">
                  <c:v>1</c:v>
                </c:pt>
                <c:pt idx="2162">
                  <c:v>263</c:v>
                </c:pt>
                <c:pt idx="2163">
                  <c:v>2</c:v>
                </c:pt>
                <c:pt idx="2164">
                  <c:v>23583</c:v>
                </c:pt>
                <c:pt idx="2165">
                  <c:v>2</c:v>
                </c:pt>
                <c:pt idx="2166">
                  <c:v>5394</c:v>
                </c:pt>
                <c:pt idx="2167">
                  <c:v>1889</c:v>
                </c:pt>
                <c:pt idx="2168">
                  <c:v>3</c:v>
                </c:pt>
                <c:pt idx="2169">
                  <c:v>663</c:v>
                </c:pt>
                <c:pt idx="2170">
                  <c:v>2</c:v>
                </c:pt>
                <c:pt idx="2171">
                  <c:v>1</c:v>
                </c:pt>
                <c:pt idx="2172">
                  <c:v>1118</c:v>
                </c:pt>
                <c:pt idx="2173">
                  <c:v>22</c:v>
                </c:pt>
                <c:pt idx="2174">
                  <c:v>4628</c:v>
                </c:pt>
                <c:pt idx="2175">
                  <c:v>3</c:v>
                </c:pt>
                <c:pt idx="2176">
                  <c:v>3</c:v>
                </c:pt>
                <c:pt idx="2177">
                  <c:v>389</c:v>
                </c:pt>
                <c:pt idx="2178">
                  <c:v>6</c:v>
                </c:pt>
                <c:pt idx="2179">
                  <c:v>4</c:v>
                </c:pt>
                <c:pt idx="2180">
                  <c:v>3</c:v>
                </c:pt>
                <c:pt idx="2181">
                  <c:v>3373</c:v>
                </c:pt>
                <c:pt idx="2182">
                  <c:v>3</c:v>
                </c:pt>
                <c:pt idx="2183">
                  <c:v>3</c:v>
                </c:pt>
                <c:pt idx="2184">
                  <c:v>2</c:v>
                </c:pt>
                <c:pt idx="2185">
                  <c:v>11</c:v>
                </c:pt>
                <c:pt idx="2186">
                  <c:v>1645</c:v>
                </c:pt>
                <c:pt idx="2187">
                  <c:v>1</c:v>
                </c:pt>
                <c:pt idx="2188">
                  <c:v>553</c:v>
                </c:pt>
                <c:pt idx="2189">
                  <c:v>2</c:v>
                </c:pt>
                <c:pt idx="2190">
                  <c:v>3</c:v>
                </c:pt>
                <c:pt idx="2191">
                  <c:v>1825</c:v>
                </c:pt>
                <c:pt idx="2192">
                  <c:v>1</c:v>
                </c:pt>
                <c:pt idx="2193">
                  <c:v>8</c:v>
                </c:pt>
                <c:pt idx="2194">
                  <c:v>4</c:v>
                </c:pt>
                <c:pt idx="2195">
                  <c:v>216</c:v>
                </c:pt>
                <c:pt idx="2196">
                  <c:v>14</c:v>
                </c:pt>
                <c:pt idx="2197">
                  <c:v>3958</c:v>
                </c:pt>
                <c:pt idx="2198">
                  <c:v>15</c:v>
                </c:pt>
                <c:pt idx="2199">
                  <c:v>4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2</c:v>
                </c:pt>
                <c:pt idx="2204">
                  <c:v>2</c:v>
                </c:pt>
                <c:pt idx="2205">
                  <c:v>1</c:v>
                </c:pt>
                <c:pt idx="2206">
                  <c:v>1330</c:v>
                </c:pt>
                <c:pt idx="2207">
                  <c:v>4</c:v>
                </c:pt>
                <c:pt idx="2208">
                  <c:v>69</c:v>
                </c:pt>
                <c:pt idx="2209">
                  <c:v>1</c:v>
                </c:pt>
                <c:pt idx="2210">
                  <c:v>1</c:v>
                </c:pt>
                <c:pt idx="2211">
                  <c:v>2</c:v>
                </c:pt>
                <c:pt idx="2212">
                  <c:v>1</c:v>
                </c:pt>
                <c:pt idx="2213">
                  <c:v>1</c:v>
                </c:pt>
                <c:pt idx="2214">
                  <c:v>84233</c:v>
                </c:pt>
                <c:pt idx="2215">
                  <c:v>132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2020</c:v>
                </c:pt>
                <c:pt idx="2221">
                  <c:v>16736</c:v>
                </c:pt>
                <c:pt idx="2222">
                  <c:v>6100</c:v>
                </c:pt>
                <c:pt idx="2223">
                  <c:v>6</c:v>
                </c:pt>
                <c:pt idx="2224">
                  <c:v>2</c:v>
                </c:pt>
                <c:pt idx="2225">
                  <c:v>7</c:v>
                </c:pt>
                <c:pt idx="2226">
                  <c:v>3</c:v>
                </c:pt>
                <c:pt idx="2227">
                  <c:v>26</c:v>
                </c:pt>
                <c:pt idx="2228">
                  <c:v>943</c:v>
                </c:pt>
                <c:pt idx="2229">
                  <c:v>501</c:v>
                </c:pt>
                <c:pt idx="2230">
                  <c:v>2</c:v>
                </c:pt>
                <c:pt idx="2231">
                  <c:v>3</c:v>
                </c:pt>
                <c:pt idx="2232">
                  <c:v>14087</c:v>
                </c:pt>
                <c:pt idx="2233">
                  <c:v>2</c:v>
                </c:pt>
                <c:pt idx="2234">
                  <c:v>1</c:v>
                </c:pt>
                <c:pt idx="2235">
                  <c:v>1462</c:v>
                </c:pt>
                <c:pt idx="2236">
                  <c:v>1662</c:v>
                </c:pt>
                <c:pt idx="2237">
                  <c:v>5554</c:v>
                </c:pt>
                <c:pt idx="2238">
                  <c:v>1</c:v>
                </c:pt>
                <c:pt idx="2239">
                  <c:v>5878</c:v>
                </c:pt>
                <c:pt idx="2240">
                  <c:v>31589</c:v>
                </c:pt>
                <c:pt idx="2241">
                  <c:v>2</c:v>
                </c:pt>
                <c:pt idx="2242">
                  <c:v>11</c:v>
                </c:pt>
                <c:pt idx="2243">
                  <c:v>3</c:v>
                </c:pt>
                <c:pt idx="2244">
                  <c:v>3</c:v>
                </c:pt>
                <c:pt idx="2245">
                  <c:v>80</c:v>
                </c:pt>
                <c:pt idx="2246">
                  <c:v>1</c:v>
                </c:pt>
                <c:pt idx="2247">
                  <c:v>1</c:v>
                </c:pt>
                <c:pt idx="2248">
                  <c:v>2</c:v>
                </c:pt>
                <c:pt idx="2249">
                  <c:v>2970</c:v>
                </c:pt>
                <c:pt idx="2250">
                  <c:v>2</c:v>
                </c:pt>
                <c:pt idx="2251">
                  <c:v>9644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66</c:v>
                </c:pt>
                <c:pt idx="2256">
                  <c:v>1</c:v>
                </c:pt>
                <c:pt idx="2257">
                  <c:v>13300</c:v>
                </c:pt>
                <c:pt idx="2258">
                  <c:v>2893</c:v>
                </c:pt>
                <c:pt idx="2259">
                  <c:v>674</c:v>
                </c:pt>
                <c:pt idx="2260">
                  <c:v>2</c:v>
                </c:pt>
                <c:pt idx="2261">
                  <c:v>2189</c:v>
                </c:pt>
                <c:pt idx="2262">
                  <c:v>1258</c:v>
                </c:pt>
                <c:pt idx="2263">
                  <c:v>2358</c:v>
                </c:pt>
                <c:pt idx="2264">
                  <c:v>907</c:v>
                </c:pt>
                <c:pt idx="2265">
                  <c:v>3</c:v>
                </c:pt>
                <c:pt idx="2266">
                  <c:v>14</c:v>
                </c:pt>
                <c:pt idx="2267">
                  <c:v>11589</c:v>
                </c:pt>
                <c:pt idx="2268">
                  <c:v>5</c:v>
                </c:pt>
                <c:pt idx="2269">
                  <c:v>5</c:v>
                </c:pt>
                <c:pt idx="2270">
                  <c:v>3</c:v>
                </c:pt>
                <c:pt idx="2271">
                  <c:v>2</c:v>
                </c:pt>
                <c:pt idx="2272">
                  <c:v>3</c:v>
                </c:pt>
                <c:pt idx="2273">
                  <c:v>7</c:v>
                </c:pt>
                <c:pt idx="2274">
                  <c:v>941</c:v>
                </c:pt>
                <c:pt idx="2275">
                  <c:v>1</c:v>
                </c:pt>
                <c:pt idx="2276">
                  <c:v>1</c:v>
                </c:pt>
                <c:pt idx="2277">
                  <c:v>5</c:v>
                </c:pt>
                <c:pt idx="2278">
                  <c:v>2</c:v>
                </c:pt>
                <c:pt idx="2279">
                  <c:v>1</c:v>
                </c:pt>
                <c:pt idx="2280">
                  <c:v>2464</c:v>
                </c:pt>
                <c:pt idx="2281">
                  <c:v>1</c:v>
                </c:pt>
                <c:pt idx="2282">
                  <c:v>4</c:v>
                </c:pt>
                <c:pt idx="2283">
                  <c:v>33</c:v>
                </c:pt>
                <c:pt idx="2284">
                  <c:v>2</c:v>
                </c:pt>
                <c:pt idx="2285">
                  <c:v>6284</c:v>
                </c:pt>
                <c:pt idx="2286">
                  <c:v>1365</c:v>
                </c:pt>
                <c:pt idx="2287">
                  <c:v>1</c:v>
                </c:pt>
                <c:pt idx="2288">
                  <c:v>97</c:v>
                </c:pt>
                <c:pt idx="2289">
                  <c:v>2</c:v>
                </c:pt>
                <c:pt idx="2290">
                  <c:v>8024</c:v>
                </c:pt>
                <c:pt idx="2291">
                  <c:v>92</c:v>
                </c:pt>
                <c:pt idx="2292">
                  <c:v>46886</c:v>
                </c:pt>
                <c:pt idx="2293">
                  <c:v>939</c:v>
                </c:pt>
                <c:pt idx="2294">
                  <c:v>5</c:v>
                </c:pt>
                <c:pt idx="2295">
                  <c:v>1</c:v>
                </c:pt>
                <c:pt idx="2296">
                  <c:v>2751</c:v>
                </c:pt>
                <c:pt idx="2297">
                  <c:v>3</c:v>
                </c:pt>
                <c:pt idx="2298">
                  <c:v>9</c:v>
                </c:pt>
                <c:pt idx="2299">
                  <c:v>4</c:v>
                </c:pt>
                <c:pt idx="2300">
                  <c:v>3</c:v>
                </c:pt>
                <c:pt idx="2301">
                  <c:v>2</c:v>
                </c:pt>
                <c:pt idx="2302">
                  <c:v>37</c:v>
                </c:pt>
                <c:pt idx="2303">
                  <c:v>2</c:v>
                </c:pt>
                <c:pt idx="2304">
                  <c:v>1</c:v>
                </c:pt>
                <c:pt idx="2305">
                  <c:v>6</c:v>
                </c:pt>
                <c:pt idx="2306">
                  <c:v>1</c:v>
                </c:pt>
                <c:pt idx="2307">
                  <c:v>2</c:v>
                </c:pt>
                <c:pt idx="2308">
                  <c:v>932</c:v>
                </c:pt>
                <c:pt idx="2309">
                  <c:v>22</c:v>
                </c:pt>
                <c:pt idx="2310">
                  <c:v>1713</c:v>
                </c:pt>
                <c:pt idx="2311">
                  <c:v>13</c:v>
                </c:pt>
                <c:pt idx="2312">
                  <c:v>6225</c:v>
                </c:pt>
                <c:pt idx="2313">
                  <c:v>3</c:v>
                </c:pt>
                <c:pt idx="2314">
                  <c:v>3</c:v>
                </c:pt>
                <c:pt idx="2315">
                  <c:v>2</c:v>
                </c:pt>
                <c:pt idx="2316">
                  <c:v>1</c:v>
                </c:pt>
                <c:pt idx="2317">
                  <c:v>28140</c:v>
                </c:pt>
                <c:pt idx="2318">
                  <c:v>17</c:v>
                </c:pt>
                <c:pt idx="2319">
                  <c:v>1</c:v>
                </c:pt>
                <c:pt idx="2320">
                  <c:v>423</c:v>
                </c:pt>
                <c:pt idx="2321">
                  <c:v>3528</c:v>
                </c:pt>
                <c:pt idx="2322">
                  <c:v>5</c:v>
                </c:pt>
                <c:pt idx="2323">
                  <c:v>3</c:v>
                </c:pt>
                <c:pt idx="2324">
                  <c:v>1</c:v>
                </c:pt>
                <c:pt idx="2325">
                  <c:v>2</c:v>
                </c:pt>
                <c:pt idx="2326">
                  <c:v>1</c:v>
                </c:pt>
                <c:pt idx="2327">
                  <c:v>1813</c:v>
                </c:pt>
                <c:pt idx="2328">
                  <c:v>3616</c:v>
                </c:pt>
                <c:pt idx="2329">
                  <c:v>5912</c:v>
                </c:pt>
                <c:pt idx="2330">
                  <c:v>3</c:v>
                </c:pt>
                <c:pt idx="2331">
                  <c:v>1</c:v>
                </c:pt>
                <c:pt idx="2332">
                  <c:v>3</c:v>
                </c:pt>
                <c:pt idx="2333">
                  <c:v>7699</c:v>
                </c:pt>
                <c:pt idx="2334">
                  <c:v>1</c:v>
                </c:pt>
                <c:pt idx="2335">
                  <c:v>5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86</c:v>
                </c:pt>
                <c:pt idx="2340">
                  <c:v>1</c:v>
                </c:pt>
                <c:pt idx="2341">
                  <c:v>226</c:v>
                </c:pt>
                <c:pt idx="2342">
                  <c:v>1</c:v>
                </c:pt>
                <c:pt idx="2343">
                  <c:v>2</c:v>
                </c:pt>
                <c:pt idx="2344">
                  <c:v>3</c:v>
                </c:pt>
                <c:pt idx="2345">
                  <c:v>108539</c:v>
                </c:pt>
                <c:pt idx="2346">
                  <c:v>1</c:v>
                </c:pt>
                <c:pt idx="2347">
                  <c:v>1</c:v>
                </c:pt>
                <c:pt idx="2348">
                  <c:v>7</c:v>
                </c:pt>
                <c:pt idx="2349">
                  <c:v>17407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1</c:v>
                </c:pt>
                <c:pt idx="2354">
                  <c:v>75</c:v>
                </c:pt>
                <c:pt idx="2355">
                  <c:v>6</c:v>
                </c:pt>
                <c:pt idx="2356">
                  <c:v>4</c:v>
                </c:pt>
                <c:pt idx="2357">
                  <c:v>556</c:v>
                </c:pt>
                <c:pt idx="2358">
                  <c:v>1</c:v>
                </c:pt>
                <c:pt idx="2359">
                  <c:v>6274</c:v>
                </c:pt>
                <c:pt idx="2360">
                  <c:v>1</c:v>
                </c:pt>
                <c:pt idx="2361">
                  <c:v>3</c:v>
                </c:pt>
                <c:pt idx="2362">
                  <c:v>5</c:v>
                </c:pt>
                <c:pt idx="2363">
                  <c:v>429</c:v>
                </c:pt>
                <c:pt idx="2364">
                  <c:v>13085</c:v>
                </c:pt>
                <c:pt idx="2365">
                  <c:v>46</c:v>
                </c:pt>
                <c:pt idx="2366">
                  <c:v>3</c:v>
                </c:pt>
                <c:pt idx="2367">
                  <c:v>9</c:v>
                </c:pt>
                <c:pt idx="2368">
                  <c:v>2</c:v>
                </c:pt>
                <c:pt idx="2369">
                  <c:v>1</c:v>
                </c:pt>
                <c:pt idx="2370">
                  <c:v>13</c:v>
                </c:pt>
                <c:pt idx="2371">
                  <c:v>3</c:v>
                </c:pt>
                <c:pt idx="2372">
                  <c:v>30</c:v>
                </c:pt>
                <c:pt idx="2373">
                  <c:v>2</c:v>
                </c:pt>
                <c:pt idx="2374">
                  <c:v>114</c:v>
                </c:pt>
                <c:pt idx="2375">
                  <c:v>7423</c:v>
                </c:pt>
                <c:pt idx="2376">
                  <c:v>2</c:v>
                </c:pt>
                <c:pt idx="2377">
                  <c:v>119</c:v>
                </c:pt>
                <c:pt idx="2378">
                  <c:v>7</c:v>
                </c:pt>
                <c:pt idx="2379">
                  <c:v>14066</c:v>
                </c:pt>
                <c:pt idx="2380">
                  <c:v>1</c:v>
                </c:pt>
                <c:pt idx="2381">
                  <c:v>710</c:v>
                </c:pt>
                <c:pt idx="2382">
                  <c:v>278</c:v>
                </c:pt>
                <c:pt idx="2383">
                  <c:v>2</c:v>
                </c:pt>
                <c:pt idx="2384">
                  <c:v>1</c:v>
                </c:pt>
                <c:pt idx="2385">
                  <c:v>9781</c:v>
                </c:pt>
                <c:pt idx="2386">
                  <c:v>45</c:v>
                </c:pt>
                <c:pt idx="2387">
                  <c:v>17</c:v>
                </c:pt>
                <c:pt idx="2388">
                  <c:v>1</c:v>
                </c:pt>
                <c:pt idx="2389">
                  <c:v>5</c:v>
                </c:pt>
                <c:pt idx="2390">
                  <c:v>1</c:v>
                </c:pt>
                <c:pt idx="2391">
                  <c:v>1834</c:v>
                </c:pt>
                <c:pt idx="2392">
                  <c:v>6</c:v>
                </c:pt>
                <c:pt idx="2393">
                  <c:v>4</c:v>
                </c:pt>
                <c:pt idx="2394">
                  <c:v>1</c:v>
                </c:pt>
                <c:pt idx="2395">
                  <c:v>2</c:v>
                </c:pt>
                <c:pt idx="2396">
                  <c:v>1</c:v>
                </c:pt>
                <c:pt idx="2397">
                  <c:v>3916</c:v>
                </c:pt>
                <c:pt idx="2398">
                  <c:v>1</c:v>
                </c:pt>
                <c:pt idx="2399">
                  <c:v>318</c:v>
                </c:pt>
                <c:pt idx="2400">
                  <c:v>7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3</c:v>
                </c:pt>
                <c:pt idx="2405">
                  <c:v>1</c:v>
                </c:pt>
                <c:pt idx="2406">
                  <c:v>24</c:v>
                </c:pt>
                <c:pt idx="2407">
                  <c:v>531</c:v>
                </c:pt>
                <c:pt idx="2408">
                  <c:v>1</c:v>
                </c:pt>
                <c:pt idx="2409">
                  <c:v>7</c:v>
                </c:pt>
                <c:pt idx="2410">
                  <c:v>1</c:v>
                </c:pt>
                <c:pt idx="2411">
                  <c:v>4442</c:v>
                </c:pt>
                <c:pt idx="2412">
                  <c:v>5</c:v>
                </c:pt>
                <c:pt idx="2413">
                  <c:v>3</c:v>
                </c:pt>
                <c:pt idx="2414">
                  <c:v>13851</c:v>
                </c:pt>
                <c:pt idx="2415">
                  <c:v>133</c:v>
                </c:pt>
                <c:pt idx="2416">
                  <c:v>2</c:v>
                </c:pt>
                <c:pt idx="2417">
                  <c:v>3</c:v>
                </c:pt>
                <c:pt idx="2418">
                  <c:v>3</c:v>
                </c:pt>
                <c:pt idx="2419">
                  <c:v>10</c:v>
                </c:pt>
                <c:pt idx="2420">
                  <c:v>33</c:v>
                </c:pt>
                <c:pt idx="2421">
                  <c:v>54</c:v>
                </c:pt>
                <c:pt idx="2422">
                  <c:v>49</c:v>
                </c:pt>
                <c:pt idx="2423">
                  <c:v>5</c:v>
                </c:pt>
                <c:pt idx="2424">
                  <c:v>2</c:v>
                </c:pt>
                <c:pt idx="2425">
                  <c:v>8</c:v>
                </c:pt>
                <c:pt idx="2426">
                  <c:v>10901</c:v>
                </c:pt>
                <c:pt idx="2427">
                  <c:v>6</c:v>
                </c:pt>
                <c:pt idx="2428">
                  <c:v>3</c:v>
                </c:pt>
                <c:pt idx="2429">
                  <c:v>2</c:v>
                </c:pt>
                <c:pt idx="2430">
                  <c:v>183</c:v>
                </c:pt>
                <c:pt idx="2431">
                  <c:v>11061</c:v>
                </c:pt>
                <c:pt idx="2432">
                  <c:v>1</c:v>
                </c:pt>
                <c:pt idx="2433">
                  <c:v>100</c:v>
                </c:pt>
                <c:pt idx="2434">
                  <c:v>1</c:v>
                </c:pt>
                <c:pt idx="2435">
                  <c:v>3911</c:v>
                </c:pt>
                <c:pt idx="2436">
                  <c:v>779</c:v>
                </c:pt>
                <c:pt idx="2437">
                  <c:v>1</c:v>
                </c:pt>
                <c:pt idx="2438">
                  <c:v>2</c:v>
                </c:pt>
                <c:pt idx="2439">
                  <c:v>1870</c:v>
                </c:pt>
                <c:pt idx="2440">
                  <c:v>4024</c:v>
                </c:pt>
                <c:pt idx="2441">
                  <c:v>4</c:v>
                </c:pt>
                <c:pt idx="2442">
                  <c:v>7</c:v>
                </c:pt>
                <c:pt idx="2443">
                  <c:v>6</c:v>
                </c:pt>
                <c:pt idx="2444">
                  <c:v>1</c:v>
                </c:pt>
                <c:pt idx="2445">
                  <c:v>22</c:v>
                </c:pt>
                <c:pt idx="2446">
                  <c:v>32</c:v>
                </c:pt>
                <c:pt idx="2447">
                  <c:v>6</c:v>
                </c:pt>
                <c:pt idx="2448">
                  <c:v>6</c:v>
                </c:pt>
                <c:pt idx="2449">
                  <c:v>144</c:v>
                </c:pt>
                <c:pt idx="2450">
                  <c:v>5</c:v>
                </c:pt>
                <c:pt idx="2451">
                  <c:v>3</c:v>
                </c:pt>
                <c:pt idx="2452">
                  <c:v>3</c:v>
                </c:pt>
                <c:pt idx="2453">
                  <c:v>4</c:v>
                </c:pt>
                <c:pt idx="2454">
                  <c:v>1</c:v>
                </c:pt>
                <c:pt idx="2455">
                  <c:v>1</c:v>
                </c:pt>
                <c:pt idx="2456">
                  <c:v>2</c:v>
                </c:pt>
                <c:pt idx="2457">
                  <c:v>1</c:v>
                </c:pt>
                <c:pt idx="2458">
                  <c:v>4</c:v>
                </c:pt>
                <c:pt idx="2459">
                  <c:v>1</c:v>
                </c:pt>
                <c:pt idx="2460">
                  <c:v>1</c:v>
                </c:pt>
                <c:pt idx="2461">
                  <c:v>8</c:v>
                </c:pt>
                <c:pt idx="2462">
                  <c:v>10</c:v>
                </c:pt>
                <c:pt idx="2463">
                  <c:v>5</c:v>
                </c:pt>
                <c:pt idx="2464">
                  <c:v>111</c:v>
                </c:pt>
                <c:pt idx="2465">
                  <c:v>3</c:v>
                </c:pt>
                <c:pt idx="2466">
                  <c:v>32</c:v>
                </c:pt>
                <c:pt idx="2467">
                  <c:v>1</c:v>
                </c:pt>
                <c:pt idx="2468">
                  <c:v>1405</c:v>
                </c:pt>
                <c:pt idx="2469">
                  <c:v>809</c:v>
                </c:pt>
                <c:pt idx="2470">
                  <c:v>2</c:v>
                </c:pt>
                <c:pt idx="2471">
                  <c:v>4</c:v>
                </c:pt>
                <c:pt idx="2472">
                  <c:v>1</c:v>
                </c:pt>
                <c:pt idx="2473">
                  <c:v>2</c:v>
                </c:pt>
                <c:pt idx="2474">
                  <c:v>2</c:v>
                </c:pt>
                <c:pt idx="2475">
                  <c:v>2</c:v>
                </c:pt>
                <c:pt idx="2476">
                  <c:v>7</c:v>
                </c:pt>
                <c:pt idx="2477">
                  <c:v>18147</c:v>
                </c:pt>
                <c:pt idx="2478">
                  <c:v>925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3</c:v>
                </c:pt>
                <c:pt idx="2485">
                  <c:v>2</c:v>
                </c:pt>
                <c:pt idx="2486">
                  <c:v>2</c:v>
                </c:pt>
                <c:pt idx="2487">
                  <c:v>203</c:v>
                </c:pt>
                <c:pt idx="2488">
                  <c:v>12</c:v>
                </c:pt>
                <c:pt idx="2489">
                  <c:v>14</c:v>
                </c:pt>
                <c:pt idx="2490">
                  <c:v>9</c:v>
                </c:pt>
                <c:pt idx="2491">
                  <c:v>7</c:v>
                </c:pt>
                <c:pt idx="2492">
                  <c:v>336</c:v>
                </c:pt>
                <c:pt idx="2493">
                  <c:v>11</c:v>
                </c:pt>
                <c:pt idx="2494">
                  <c:v>4</c:v>
                </c:pt>
                <c:pt idx="2495">
                  <c:v>2</c:v>
                </c:pt>
                <c:pt idx="2496">
                  <c:v>1</c:v>
                </c:pt>
                <c:pt idx="2497">
                  <c:v>2</c:v>
                </c:pt>
                <c:pt idx="2498">
                  <c:v>5</c:v>
                </c:pt>
                <c:pt idx="2499">
                  <c:v>323</c:v>
                </c:pt>
                <c:pt idx="2500">
                  <c:v>4</c:v>
                </c:pt>
                <c:pt idx="2501">
                  <c:v>7</c:v>
                </c:pt>
                <c:pt idx="2502">
                  <c:v>650</c:v>
                </c:pt>
                <c:pt idx="2503">
                  <c:v>685</c:v>
                </c:pt>
                <c:pt idx="2504">
                  <c:v>65</c:v>
                </c:pt>
                <c:pt idx="2505">
                  <c:v>1</c:v>
                </c:pt>
                <c:pt idx="2506">
                  <c:v>3532</c:v>
                </c:pt>
                <c:pt idx="2507">
                  <c:v>2</c:v>
                </c:pt>
                <c:pt idx="2508">
                  <c:v>2</c:v>
                </c:pt>
                <c:pt idx="2509">
                  <c:v>1296</c:v>
                </c:pt>
                <c:pt idx="2510">
                  <c:v>6</c:v>
                </c:pt>
                <c:pt idx="2511">
                  <c:v>3</c:v>
                </c:pt>
                <c:pt idx="2512">
                  <c:v>20</c:v>
                </c:pt>
                <c:pt idx="2513">
                  <c:v>11</c:v>
                </c:pt>
                <c:pt idx="2514">
                  <c:v>2</c:v>
                </c:pt>
                <c:pt idx="2515">
                  <c:v>1</c:v>
                </c:pt>
                <c:pt idx="2516">
                  <c:v>1</c:v>
                </c:pt>
                <c:pt idx="2517">
                  <c:v>3</c:v>
                </c:pt>
                <c:pt idx="2518">
                  <c:v>1327</c:v>
                </c:pt>
                <c:pt idx="2519">
                  <c:v>726</c:v>
                </c:pt>
                <c:pt idx="2520">
                  <c:v>43345</c:v>
                </c:pt>
                <c:pt idx="2521">
                  <c:v>1</c:v>
                </c:pt>
                <c:pt idx="2522">
                  <c:v>7652</c:v>
                </c:pt>
                <c:pt idx="2523">
                  <c:v>2</c:v>
                </c:pt>
                <c:pt idx="2524">
                  <c:v>1</c:v>
                </c:pt>
                <c:pt idx="2525">
                  <c:v>1</c:v>
                </c:pt>
                <c:pt idx="2526">
                  <c:v>11393</c:v>
                </c:pt>
                <c:pt idx="2527">
                  <c:v>3</c:v>
                </c:pt>
                <c:pt idx="2528">
                  <c:v>3284</c:v>
                </c:pt>
                <c:pt idx="2529">
                  <c:v>1581</c:v>
                </c:pt>
                <c:pt idx="2530">
                  <c:v>1</c:v>
                </c:pt>
                <c:pt idx="2531">
                  <c:v>23</c:v>
                </c:pt>
                <c:pt idx="2532">
                  <c:v>1751</c:v>
                </c:pt>
                <c:pt idx="2533">
                  <c:v>13299</c:v>
                </c:pt>
                <c:pt idx="2534">
                  <c:v>3</c:v>
                </c:pt>
                <c:pt idx="2535">
                  <c:v>1</c:v>
                </c:pt>
                <c:pt idx="2536">
                  <c:v>4830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6097</c:v>
                </c:pt>
                <c:pt idx="2541">
                  <c:v>7</c:v>
                </c:pt>
                <c:pt idx="2542">
                  <c:v>1</c:v>
                </c:pt>
                <c:pt idx="2543">
                  <c:v>28880</c:v>
                </c:pt>
                <c:pt idx="2544">
                  <c:v>624</c:v>
                </c:pt>
                <c:pt idx="2545">
                  <c:v>4146</c:v>
                </c:pt>
                <c:pt idx="2546">
                  <c:v>161</c:v>
                </c:pt>
                <c:pt idx="2547">
                  <c:v>2</c:v>
                </c:pt>
                <c:pt idx="2548">
                  <c:v>8</c:v>
                </c:pt>
                <c:pt idx="2549">
                  <c:v>2</c:v>
                </c:pt>
                <c:pt idx="2550">
                  <c:v>1</c:v>
                </c:pt>
                <c:pt idx="2551">
                  <c:v>64</c:v>
                </c:pt>
                <c:pt idx="2552">
                  <c:v>1</c:v>
                </c:pt>
                <c:pt idx="2553">
                  <c:v>1</c:v>
                </c:pt>
                <c:pt idx="2554">
                  <c:v>13</c:v>
                </c:pt>
                <c:pt idx="2555">
                  <c:v>4280</c:v>
                </c:pt>
                <c:pt idx="2556">
                  <c:v>2</c:v>
                </c:pt>
                <c:pt idx="2557">
                  <c:v>5040</c:v>
                </c:pt>
                <c:pt idx="2558">
                  <c:v>1</c:v>
                </c:pt>
                <c:pt idx="2559">
                  <c:v>3</c:v>
                </c:pt>
                <c:pt idx="2560">
                  <c:v>4</c:v>
                </c:pt>
                <c:pt idx="2561">
                  <c:v>8</c:v>
                </c:pt>
                <c:pt idx="2562">
                  <c:v>6</c:v>
                </c:pt>
                <c:pt idx="2563">
                  <c:v>2</c:v>
                </c:pt>
                <c:pt idx="2564">
                  <c:v>1</c:v>
                </c:pt>
                <c:pt idx="2565">
                  <c:v>3</c:v>
                </c:pt>
                <c:pt idx="2566">
                  <c:v>4</c:v>
                </c:pt>
                <c:pt idx="2567">
                  <c:v>1</c:v>
                </c:pt>
                <c:pt idx="2568">
                  <c:v>2</c:v>
                </c:pt>
                <c:pt idx="2569">
                  <c:v>83972</c:v>
                </c:pt>
                <c:pt idx="2570">
                  <c:v>11</c:v>
                </c:pt>
                <c:pt idx="2571">
                  <c:v>11116</c:v>
                </c:pt>
                <c:pt idx="2572">
                  <c:v>1325</c:v>
                </c:pt>
                <c:pt idx="2573">
                  <c:v>1</c:v>
                </c:pt>
                <c:pt idx="2574">
                  <c:v>2</c:v>
                </c:pt>
                <c:pt idx="2575">
                  <c:v>1</c:v>
                </c:pt>
                <c:pt idx="2576">
                  <c:v>10</c:v>
                </c:pt>
                <c:pt idx="2577">
                  <c:v>2723</c:v>
                </c:pt>
                <c:pt idx="2578">
                  <c:v>4748</c:v>
                </c:pt>
                <c:pt idx="2579">
                  <c:v>164</c:v>
                </c:pt>
                <c:pt idx="2580">
                  <c:v>18174</c:v>
                </c:pt>
                <c:pt idx="2581">
                  <c:v>3</c:v>
                </c:pt>
                <c:pt idx="2582">
                  <c:v>2885</c:v>
                </c:pt>
                <c:pt idx="2583">
                  <c:v>4</c:v>
                </c:pt>
                <c:pt idx="2584">
                  <c:v>1</c:v>
                </c:pt>
                <c:pt idx="2585">
                  <c:v>1</c:v>
                </c:pt>
                <c:pt idx="2586">
                  <c:v>3</c:v>
                </c:pt>
                <c:pt idx="2587">
                  <c:v>1</c:v>
                </c:pt>
                <c:pt idx="2588">
                  <c:v>2</c:v>
                </c:pt>
                <c:pt idx="2589">
                  <c:v>7</c:v>
                </c:pt>
                <c:pt idx="2590">
                  <c:v>637</c:v>
                </c:pt>
                <c:pt idx="2591">
                  <c:v>1</c:v>
                </c:pt>
                <c:pt idx="2592">
                  <c:v>2</c:v>
                </c:pt>
                <c:pt idx="2593">
                  <c:v>1024</c:v>
                </c:pt>
                <c:pt idx="2594">
                  <c:v>1</c:v>
                </c:pt>
                <c:pt idx="2595">
                  <c:v>1</c:v>
                </c:pt>
                <c:pt idx="2596">
                  <c:v>5409</c:v>
                </c:pt>
                <c:pt idx="2597">
                  <c:v>160</c:v>
                </c:pt>
                <c:pt idx="2598">
                  <c:v>2</c:v>
                </c:pt>
                <c:pt idx="2599">
                  <c:v>1</c:v>
                </c:pt>
                <c:pt idx="2600">
                  <c:v>1</c:v>
                </c:pt>
                <c:pt idx="2601">
                  <c:v>10</c:v>
                </c:pt>
                <c:pt idx="2602">
                  <c:v>7</c:v>
                </c:pt>
                <c:pt idx="2603">
                  <c:v>4</c:v>
                </c:pt>
                <c:pt idx="2604">
                  <c:v>1</c:v>
                </c:pt>
                <c:pt idx="2605">
                  <c:v>3</c:v>
                </c:pt>
                <c:pt idx="2606">
                  <c:v>2</c:v>
                </c:pt>
                <c:pt idx="2607">
                  <c:v>172</c:v>
                </c:pt>
                <c:pt idx="2608">
                  <c:v>1</c:v>
                </c:pt>
                <c:pt idx="2609">
                  <c:v>5</c:v>
                </c:pt>
                <c:pt idx="2610">
                  <c:v>1</c:v>
                </c:pt>
                <c:pt idx="2611">
                  <c:v>1</c:v>
                </c:pt>
                <c:pt idx="2612">
                  <c:v>1385</c:v>
                </c:pt>
                <c:pt idx="2613">
                  <c:v>878</c:v>
                </c:pt>
                <c:pt idx="2614">
                  <c:v>33337</c:v>
                </c:pt>
                <c:pt idx="2615">
                  <c:v>3</c:v>
                </c:pt>
                <c:pt idx="2616">
                  <c:v>1</c:v>
                </c:pt>
                <c:pt idx="2617">
                  <c:v>178</c:v>
                </c:pt>
                <c:pt idx="2618">
                  <c:v>44</c:v>
                </c:pt>
                <c:pt idx="2619">
                  <c:v>33474</c:v>
                </c:pt>
                <c:pt idx="2620">
                  <c:v>12431</c:v>
                </c:pt>
                <c:pt idx="2621">
                  <c:v>1</c:v>
                </c:pt>
                <c:pt idx="2622">
                  <c:v>17</c:v>
                </c:pt>
                <c:pt idx="2623">
                  <c:v>1</c:v>
                </c:pt>
                <c:pt idx="2624">
                  <c:v>1</c:v>
                </c:pt>
                <c:pt idx="2625">
                  <c:v>15</c:v>
                </c:pt>
                <c:pt idx="2626">
                  <c:v>7</c:v>
                </c:pt>
                <c:pt idx="2627">
                  <c:v>1</c:v>
                </c:pt>
                <c:pt idx="2628">
                  <c:v>1</c:v>
                </c:pt>
                <c:pt idx="2629">
                  <c:v>409</c:v>
                </c:pt>
                <c:pt idx="2630">
                  <c:v>5</c:v>
                </c:pt>
                <c:pt idx="2631">
                  <c:v>2</c:v>
                </c:pt>
                <c:pt idx="2632">
                  <c:v>1</c:v>
                </c:pt>
                <c:pt idx="2633">
                  <c:v>2</c:v>
                </c:pt>
                <c:pt idx="2634">
                  <c:v>2</c:v>
                </c:pt>
                <c:pt idx="2635">
                  <c:v>447</c:v>
                </c:pt>
                <c:pt idx="2636">
                  <c:v>7</c:v>
                </c:pt>
                <c:pt idx="2637">
                  <c:v>1</c:v>
                </c:pt>
                <c:pt idx="2638">
                  <c:v>1</c:v>
                </c:pt>
                <c:pt idx="2639">
                  <c:v>2</c:v>
                </c:pt>
                <c:pt idx="2640">
                  <c:v>1</c:v>
                </c:pt>
                <c:pt idx="2641">
                  <c:v>6</c:v>
                </c:pt>
                <c:pt idx="2642">
                  <c:v>1</c:v>
                </c:pt>
                <c:pt idx="2643">
                  <c:v>1</c:v>
                </c:pt>
                <c:pt idx="2644">
                  <c:v>4</c:v>
                </c:pt>
                <c:pt idx="2645">
                  <c:v>4</c:v>
                </c:pt>
                <c:pt idx="2646">
                  <c:v>3</c:v>
                </c:pt>
                <c:pt idx="2647">
                  <c:v>1</c:v>
                </c:pt>
                <c:pt idx="2648">
                  <c:v>21</c:v>
                </c:pt>
                <c:pt idx="2649">
                  <c:v>2</c:v>
                </c:pt>
                <c:pt idx="2650">
                  <c:v>13422</c:v>
                </c:pt>
                <c:pt idx="2651">
                  <c:v>8778</c:v>
                </c:pt>
                <c:pt idx="2652">
                  <c:v>14344</c:v>
                </c:pt>
                <c:pt idx="2653">
                  <c:v>2085</c:v>
                </c:pt>
                <c:pt idx="2654">
                  <c:v>11139</c:v>
                </c:pt>
                <c:pt idx="2655">
                  <c:v>1867</c:v>
                </c:pt>
                <c:pt idx="2656">
                  <c:v>3</c:v>
                </c:pt>
                <c:pt idx="2657">
                  <c:v>504</c:v>
                </c:pt>
                <c:pt idx="2658">
                  <c:v>1</c:v>
                </c:pt>
                <c:pt idx="2659">
                  <c:v>1520</c:v>
                </c:pt>
                <c:pt idx="2660">
                  <c:v>368</c:v>
                </c:pt>
                <c:pt idx="2661">
                  <c:v>3</c:v>
                </c:pt>
                <c:pt idx="2662">
                  <c:v>5</c:v>
                </c:pt>
                <c:pt idx="2663">
                  <c:v>1</c:v>
                </c:pt>
                <c:pt idx="2664">
                  <c:v>5</c:v>
                </c:pt>
                <c:pt idx="2665">
                  <c:v>1141</c:v>
                </c:pt>
                <c:pt idx="2666">
                  <c:v>1</c:v>
                </c:pt>
                <c:pt idx="2667">
                  <c:v>2</c:v>
                </c:pt>
                <c:pt idx="2668">
                  <c:v>5</c:v>
                </c:pt>
                <c:pt idx="2669">
                  <c:v>1</c:v>
                </c:pt>
                <c:pt idx="2670">
                  <c:v>69</c:v>
                </c:pt>
                <c:pt idx="2671">
                  <c:v>2</c:v>
                </c:pt>
                <c:pt idx="2672">
                  <c:v>1</c:v>
                </c:pt>
                <c:pt idx="2673">
                  <c:v>37</c:v>
                </c:pt>
                <c:pt idx="2674">
                  <c:v>30</c:v>
                </c:pt>
                <c:pt idx="2675">
                  <c:v>50</c:v>
                </c:pt>
                <c:pt idx="2676">
                  <c:v>2</c:v>
                </c:pt>
                <c:pt idx="2677">
                  <c:v>4</c:v>
                </c:pt>
                <c:pt idx="2678">
                  <c:v>4</c:v>
                </c:pt>
                <c:pt idx="2679">
                  <c:v>13585</c:v>
                </c:pt>
                <c:pt idx="2680">
                  <c:v>1</c:v>
                </c:pt>
                <c:pt idx="2681">
                  <c:v>642</c:v>
                </c:pt>
                <c:pt idx="2682">
                  <c:v>2</c:v>
                </c:pt>
                <c:pt idx="2683">
                  <c:v>3</c:v>
                </c:pt>
                <c:pt idx="2684">
                  <c:v>2722</c:v>
                </c:pt>
                <c:pt idx="2685">
                  <c:v>4</c:v>
                </c:pt>
                <c:pt idx="2686">
                  <c:v>1</c:v>
                </c:pt>
                <c:pt idx="2687">
                  <c:v>6383</c:v>
                </c:pt>
                <c:pt idx="2688">
                  <c:v>8559</c:v>
                </c:pt>
                <c:pt idx="2689">
                  <c:v>151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752</c:v>
                </c:pt>
                <c:pt idx="2694">
                  <c:v>2</c:v>
                </c:pt>
                <c:pt idx="2695">
                  <c:v>1</c:v>
                </c:pt>
                <c:pt idx="2696">
                  <c:v>2</c:v>
                </c:pt>
                <c:pt idx="2697">
                  <c:v>1</c:v>
                </c:pt>
                <c:pt idx="2698">
                  <c:v>2</c:v>
                </c:pt>
                <c:pt idx="2699">
                  <c:v>2406</c:v>
                </c:pt>
                <c:pt idx="2700">
                  <c:v>10</c:v>
                </c:pt>
                <c:pt idx="2701">
                  <c:v>2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2</c:v>
                </c:pt>
                <c:pt idx="2706">
                  <c:v>1</c:v>
                </c:pt>
                <c:pt idx="2707">
                  <c:v>2</c:v>
                </c:pt>
                <c:pt idx="2708">
                  <c:v>2</c:v>
                </c:pt>
                <c:pt idx="2709">
                  <c:v>1</c:v>
                </c:pt>
                <c:pt idx="2710">
                  <c:v>1</c:v>
                </c:pt>
                <c:pt idx="2711">
                  <c:v>1618</c:v>
                </c:pt>
                <c:pt idx="2712">
                  <c:v>1</c:v>
                </c:pt>
                <c:pt idx="2713">
                  <c:v>2</c:v>
                </c:pt>
                <c:pt idx="2714">
                  <c:v>9</c:v>
                </c:pt>
                <c:pt idx="2715">
                  <c:v>1289</c:v>
                </c:pt>
                <c:pt idx="2716">
                  <c:v>3</c:v>
                </c:pt>
                <c:pt idx="2717">
                  <c:v>559</c:v>
                </c:pt>
                <c:pt idx="2718">
                  <c:v>1</c:v>
                </c:pt>
                <c:pt idx="2719">
                  <c:v>2</c:v>
                </c:pt>
                <c:pt idx="2720">
                  <c:v>5569</c:v>
                </c:pt>
                <c:pt idx="2721">
                  <c:v>1</c:v>
                </c:pt>
                <c:pt idx="2722">
                  <c:v>1</c:v>
                </c:pt>
                <c:pt idx="2723">
                  <c:v>6</c:v>
                </c:pt>
                <c:pt idx="2724">
                  <c:v>4</c:v>
                </c:pt>
                <c:pt idx="2725">
                  <c:v>1</c:v>
                </c:pt>
                <c:pt idx="2726">
                  <c:v>1</c:v>
                </c:pt>
                <c:pt idx="2727">
                  <c:v>4</c:v>
                </c:pt>
                <c:pt idx="2728">
                  <c:v>1</c:v>
                </c:pt>
                <c:pt idx="2729">
                  <c:v>14</c:v>
                </c:pt>
                <c:pt idx="2730">
                  <c:v>77</c:v>
                </c:pt>
                <c:pt idx="2731">
                  <c:v>16181</c:v>
                </c:pt>
                <c:pt idx="2732">
                  <c:v>6</c:v>
                </c:pt>
                <c:pt idx="2733">
                  <c:v>81</c:v>
                </c:pt>
                <c:pt idx="2734">
                  <c:v>1</c:v>
                </c:pt>
                <c:pt idx="2735">
                  <c:v>2</c:v>
                </c:pt>
                <c:pt idx="2736">
                  <c:v>869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15</c:v>
                </c:pt>
                <c:pt idx="2741">
                  <c:v>608</c:v>
                </c:pt>
                <c:pt idx="2742">
                  <c:v>2</c:v>
                </c:pt>
                <c:pt idx="2743">
                  <c:v>44</c:v>
                </c:pt>
                <c:pt idx="2744">
                  <c:v>1</c:v>
                </c:pt>
                <c:pt idx="2745">
                  <c:v>1</c:v>
                </c:pt>
                <c:pt idx="2746">
                  <c:v>3</c:v>
                </c:pt>
                <c:pt idx="2747">
                  <c:v>3</c:v>
                </c:pt>
                <c:pt idx="2748">
                  <c:v>1</c:v>
                </c:pt>
                <c:pt idx="2749">
                  <c:v>5</c:v>
                </c:pt>
                <c:pt idx="2750">
                  <c:v>8199</c:v>
                </c:pt>
                <c:pt idx="2751">
                  <c:v>2</c:v>
                </c:pt>
                <c:pt idx="2752">
                  <c:v>904</c:v>
                </c:pt>
                <c:pt idx="2753">
                  <c:v>10</c:v>
                </c:pt>
                <c:pt idx="2754">
                  <c:v>2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4936</c:v>
                </c:pt>
                <c:pt idx="2761">
                  <c:v>2</c:v>
                </c:pt>
                <c:pt idx="2762">
                  <c:v>1</c:v>
                </c:pt>
                <c:pt idx="2763">
                  <c:v>395</c:v>
                </c:pt>
                <c:pt idx="2764">
                  <c:v>2</c:v>
                </c:pt>
                <c:pt idx="2765">
                  <c:v>1</c:v>
                </c:pt>
                <c:pt idx="2766">
                  <c:v>2</c:v>
                </c:pt>
                <c:pt idx="2767">
                  <c:v>2</c:v>
                </c:pt>
                <c:pt idx="2768">
                  <c:v>2</c:v>
                </c:pt>
                <c:pt idx="2769">
                  <c:v>46</c:v>
                </c:pt>
                <c:pt idx="2770">
                  <c:v>1</c:v>
                </c:pt>
                <c:pt idx="2771">
                  <c:v>2</c:v>
                </c:pt>
                <c:pt idx="2772">
                  <c:v>3</c:v>
                </c:pt>
                <c:pt idx="2773">
                  <c:v>3</c:v>
                </c:pt>
                <c:pt idx="2774">
                  <c:v>2</c:v>
                </c:pt>
                <c:pt idx="2775">
                  <c:v>14625</c:v>
                </c:pt>
                <c:pt idx="2776">
                  <c:v>512</c:v>
                </c:pt>
                <c:pt idx="2777">
                  <c:v>3</c:v>
                </c:pt>
                <c:pt idx="2778">
                  <c:v>497</c:v>
                </c:pt>
                <c:pt idx="2779">
                  <c:v>3</c:v>
                </c:pt>
                <c:pt idx="2780">
                  <c:v>3</c:v>
                </c:pt>
                <c:pt idx="2781">
                  <c:v>1</c:v>
                </c:pt>
                <c:pt idx="2782">
                  <c:v>34</c:v>
                </c:pt>
                <c:pt idx="2783">
                  <c:v>506</c:v>
                </c:pt>
                <c:pt idx="2784">
                  <c:v>1</c:v>
                </c:pt>
                <c:pt idx="2785">
                  <c:v>1</c:v>
                </c:pt>
                <c:pt idx="2786">
                  <c:v>2</c:v>
                </c:pt>
                <c:pt idx="2787">
                  <c:v>5</c:v>
                </c:pt>
                <c:pt idx="2788">
                  <c:v>8</c:v>
                </c:pt>
                <c:pt idx="2789">
                  <c:v>791</c:v>
                </c:pt>
                <c:pt idx="2790">
                  <c:v>71</c:v>
                </c:pt>
                <c:pt idx="2791">
                  <c:v>4696</c:v>
                </c:pt>
                <c:pt idx="2792">
                  <c:v>1</c:v>
                </c:pt>
                <c:pt idx="2793">
                  <c:v>6</c:v>
                </c:pt>
                <c:pt idx="2794">
                  <c:v>2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18</c:v>
                </c:pt>
                <c:pt idx="2801">
                  <c:v>607</c:v>
                </c:pt>
                <c:pt idx="2802">
                  <c:v>15</c:v>
                </c:pt>
                <c:pt idx="2803">
                  <c:v>99</c:v>
                </c:pt>
                <c:pt idx="2804">
                  <c:v>1</c:v>
                </c:pt>
                <c:pt idx="2805">
                  <c:v>2</c:v>
                </c:pt>
                <c:pt idx="2806">
                  <c:v>1777</c:v>
                </c:pt>
                <c:pt idx="2807">
                  <c:v>1</c:v>
                </c:pt>
                <c:pt idx="2808">
                  <c:v>7917</c:v>
                </c:pt>
                <c:pt idx="2809">
                  <c:v>2</c:v>
                </c:pt>
                <c:pt idx="2810">
                  <c:v>3924</c:v>
                </c:pt>
                <c:pt idx="2811">
                  <c:v>3</c:v>
                </c:pt>
                <c:pt idx="2812">
                  <c:v>4</c:v>
                </c:pt>
                <c:pt idx="2813">
                  <c:v>3</c:v>
                </c:pt>
                <c:pt idx="2814">
                  <c:v>24</c:v>
                </c:pt>
                <c:pt idx="2815">
                  <c:v>1</c:v>
                </c:pt>
                <c:pt idx="2816">
                  <c:v>18</c:v>
                </c:pt>
                <c:pt idx="2817">
                  <c:v>1</c:v>
                </c:pt>
                <c:pt idx="2818">
                  <c:v>9</c:v>
                </c:pt>
                <c:pt idx="2819">
                  <c:v>934</c:v>
                </c:pt>
                <c:pt idx="2820">
                  <c:v>8</c:v>
                </c:pt>
                <c:pt idx="2821">
                  <c:v>3</c:v>
                </c:pt>
                <c:pt idx="2822">
                  <c:v>1125</c:v>
                </c:pt>
                <c:pt idx="2823">
                  <c:v>3</c:v>
                </c:pt>
                <c:pt idx="2824">
                  <c:v>5</c:v>
                </c:pt>
                <c:pt idx="2825">
                  <c:v>2</c:v>
                </c:pt>
                <c:pt idx="2826">
                  <c:v>2</c:v>
                </c:pt>
                <c:pt idx="2827">
                  <c:v>1024</c:v>
                </c:pt>
                <c:pt idx="2828">
                  <c:v>743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2</c:v>
                </c:pt>
                <c:pt idx="2833">
                  <c:v>2</c:v>
                </c:pt>
                <c:pt idx="2834">
                  <c:v>1142</c:v>
                </c:pt>
                <c:pt idx="2835">
                  <c:v>3</c:v>
                </c:pt>
                <c:pt idx="2836">
                  <c:v>1096</c:v>
                </c:pt>
                <c:pt idx="2837">
                  <c:v>1</c:v>
                </c:pt>
                <c:pt idx="2838">
                  <c:v>2091</c:v>
                </c:pt>
                <c:pt idx="2839">
                  <c:v>6</c:v>
                </c:pt>
                <c:pt idx="2840">
                  <c:v>2</c:v>
                </c:pt>
                <c:pt idx="2841">
                  <c:v>7</c:v>
                </c:pt>
                <c:pt idx="2842">
                  <c:v>6</c:v>
                </c:pt>
                <c:pt idx="2843">
                  <c:v>2</c:v>
                </c:pt>
                <c:pt idx="2844">
                  <c:v>3</c:v>
                </c:pt>
                <c:pt idx="2845">
                  <c:v>97</c:v>
                </c:pt>
                <c:pt idx="2846">
                  <c:v>22</c:v>
                </c:pt>
                <c:pt idx="2847">
                  <c:v>75</c:v>
                </c:pt>
                <c:pt idx="2848">
                  <c:v>26</c:v>
                </c:pt>
                <c:pt idx="2849">
                  <c:v>77</c:v>
                </c:pt>
                <c:pt idx="2850">
                  <c:v>5</c:v>
                </c:pt>
                <c:pt idx="2851">
                  <c:v>3</c:v>
                </c:pt>
                <c:pt idx="2852">
                  <c:v>3</c:v>
                </c:pt>
                <c:pt idx="2853">
                  <c:v>3</c:v>
                </c:pt>
                <c:pt idx="2854">
                  <c:v>1899</c:v>
                </c:pt>
                <c:pt idx="2855">
                  <c:v>1035</c:v>
                </c:pt>
                <c:pt idx="2856">
                  <c:v>1438</c:v>
                </c:pt>
                <c:pt idx="2857">
                  <c:v>4</c:v>
                </c:pt>
                <c:pt idx="2858">
                  <c:v>2</c:v>
                </c:pt>
                <c:pt idx="2859">
                  <c:v>950</c:v>
                </c:pt>
                <c:pt idx="2860">
                  <c:v>11247</c:v>
                </c:pt>
                <c:pt idx="2861">
                  <c:v>13</c:v>
                </c:pt>
                <c:pt idx="2862">
                  <c:v>6</c:v>
                </c:pt>
                <c:pt idx="2863">
                  <c:v>318</c:v>
                </c:pt>
                <c:pt idx="2864">
                  <c:v>1</c:v>
                </c:pt>
                <c:pt idx="2865">
                  <c:v>2</c:v>
                </c:pt>
                <c:pt idx="2866">
                  <c:v>11</c:v>
                </c:pt>
                <c:pt idx="2867">
                  <c:v>155</c:v>
                </c:pt>
                <c:pt idx="2868">
                  <c:v>1</c:v>
                </c:pt>
                <c:pt idx="2869">
                  <c:v>1</c:v>
                </c:pt>
                <c:pt idx="2870">
                  <c:v>19</c:v>
                </c:pt>
                <c:pt idx="2871">
                  <c:v>18700</c:v>
                </c:pt>
                <c:pt idx="2872">
                  <c:v>94349</c:v>
                </c:pt>
                <c:pt idx="2873">
                  <c:v>6</c:v>
                </c:pt>
                <c:pt idx="2874">
                  <c:v>1</c:v>
                </c:pt>
                <c:pt idx="2875">
                  <c:v>2</c:v>
                </c:pt>
                <c:pt idx="2876">
                  <c:v>1</c:v>
                </c:pt>
                <c:pt idx="2877">
                  <c:v>1</c:v>
                </c:pt>
                <c:pt idx="2878">
                  <c:v>2</c:v>
                </c:pt>
                <c:pt idx="2879">
                  <c:v>4</c:v>
                </c:pt>
                <c:pt idx="2880">
                  <c:v>415</c:v>
                </c:pt>
                <c:pt idx="2881">
                  <c:v>3</c:v>
                </c:pt>
                <c:pt idx="2882">
                  <c:v>6</c:v>
                </c:pt>
                <c:pt idx="2883">
                  <c:v>17</c:v>
                </c:pt>
                <c:pt idx="2884">
                  <c:v>25</c:v>
                </c:pt>
                <c:pt idx="2885">
                  <c:v>3</c:v>
                </c:pt>
                <c:pt idx="2886">
                  <c:v>1</c:v>
                </c:pt>
                <c:pt idx="2887">
                  <c:v>1</c:v>
                </c:pt>
                <c:pt idx="2888">
                  <c:v>5</c:v>
                </c:pt>
                <c:pt idx="2889">
                  <c:v>2</c:v>
                </c:pt>
                <c:pt idx="2890">
                  <c:v>3</c:v>
                </c:pt>
                <c:pt idx="2891">
                  <c:v>4293</c:v>
                </c:pt>
                <c:pt idx="2892">
                  <c:v>4</c:v>
                </c:pt>
                <c:pt idx="2893">
                  <c:v>25</c:v>
                </c:pt>
                <c:pt idx="2894">
                  <c:v>3</c:v>
                </c:pt>
                <c:pt idx="2895">
                  <c:v>261</c:v>
                </c:pt>
                <c:pt idx="2896">
                  <c:v>8</c:v>
                </c:pt>
                <c:pt idx="2897">
                  <c:v>1</c:v>
                </c:pt>
                <c:pt idx="2898">
                  <c:v>3</c:v>
                </c:pt>
                <c:pt idx="2899">
                  <c:v>4823</c:v>
                </c:pt>
                <c:pt idx="2900">
                  <c:v>2</c:v>
                </c:pt>
                <c:pt idx="2901">
                  <c:v>2</c:v>
                </c:pt>
                <c:pt idx="2902">
                  <c:v>1480</c:v>
                </c:pt>
                <c:pt idx="2903">
                  <c:v>725</c:v>
                </c:pt>
                <c:pt idx="2904">
                  <c:v>5</c:v>
                </c:pt>
                <c:pt idx="2905">
                  <c:v>3</c:v>
                </c:pt>
                <c:pt idx="2906">
                  <c:v>1</c:v>
                </c:pt>
                <c:pt idx="2907">
                  <c:v>21205</c:v>
                </c:pt>
                <c:pt idx="2908">
                  <c:v>8</c:v>
                </c:pt>
                <c:pt idx="2909">
                  <c:v>1497</c:v>
                </c:pt>
                <c:pt idx="2910">
                  <c:v>4833</c:v>
                </c:pt>
                <c:pt idx="2911">
                  <c:v>2</c:v>
                </c:pt>
                <c:pt idx="2912">
                  <c:v>3</c:v>
                </c:pt>
                <c:pt idx="2913">
                  <c:v>382</c:v>
                </c:pt>
                <c:pt idx="2914">
                  <c:v>1693</c:v>
                </c:pt>
                <c:pt idx="2915">
                  <c:v>4</c:v>
                </c:pt>
                <c:pt idx="2916">
                  <c:v>1</c:v>
                </c:pt>
                <c:pt idx="2917">
                  <c:v>1336</c:v>
                </c:pt>
                <c:pt idx="2918">
                  <c:v>3</c:v>
                </c:pt>
                <c:pt idx="2919">
                  <c:v>2</c:v>
                </c:pt>
                <c:pt idx="2920">
                  <c:v>2</c:v>
                </c:pt>
                <c:pt idx="2921">
                  <c:v>201</c:v>
                </c:pt>
                <c:pt idx="2922">
                  <c:v>2981</c:v>
                </c:pt>
                <c:pt idx="2923">
                  <c:v>1</c:v>
                </c:pt>
                <c:pt idx="2924">
                  <c:v>1</c:v>
                </c:pt>
                <c:pt idx="2925">
                  <c:v>2</c:v>
                </c:pt>
                <c:pt idx="2926">
                  <c:v>8</c:v>
                </c:pt>
                <c:pt idx="2927">
                  <c:v>3</c:v>
                </c:pt>
                <c:pt idx="2928">
                  <c:v>2</c:v>
                </c:pt>
                <c:pt idx="2929">
                  <c:v>1</c:v>
                </c:pt>
                <c:pt idx="2930">
                  <c:v>357</c:v>
                </c:pt>
                <c:pt idx="2931">
                  <c:v>16</c:v>
                </c:pt>
                <c:pt idx="2932">
                  <c:v>115</c:v>
                </c:pt>
                <c:pt idx="2933">
                  <c:v>459</c:v>
                </c:pt>
                <c:pt idx="2934">
                  <c:v>1</c:v>
                </c:pt>
                <c:pt idx="2935">
                  <c:v>11</c:v>
                </c:pt>
                <c:pt idx="2936">
                  <c:v>6</c:v>
                </c:pt>
                <c:pt idx="2937">
                  <c:v>27</c:v>
                </c:pt>
                <c:pt idx="2938">
                  <c:v>3504</c:v>
                </c:pt>
                <c:pt idx="2939">
                  <c:v>5724</c:v>
                </c:pt>
                <c:pt idx="2940">
                  <c:v>69</c:v>
                </c:pt>
                <c:pt idx="2941">
                  <c:v>2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2</c:v>
                </c:pt>
                <c:pt idx="2946">
                  <c:v>1</c:v>
                </c:pt>
                <c:pt idx="2947">
                  <c:v>2</c:v>
                </c:pt>
                <c:pt idx="2948">
                  <c:v>9</c:v>
                </c:pt>
                <c:pt idx="2949">
                  <c:v>2</c:v>
                </c:pt>
                <c:pt idx="2950">
                  <c:v>1</c:v>
                </c:pt>
                <c:pt idx="2951">
                  <c:v>183</c:v>
                </c:pt>
                <c:pt idx="2952">
                  <c:v>628</c:v>
                </c:pt>
                <c:pt idx="2953">
                  <c:v>1</c:v>
                </c:pt>
                <c:pt idx="2954">
                  <c:v>1786</c:v>
                </c:pt>
                <c:pt idx="2955">
                  <c:v>5379</c:v>
                </c:pt>
                <c:pt idx="2956">
                  <c:v>10626</c:v>
                </c:pt>
                <c:pt idx="2957">
                  <c:v>2</c:v>
                </c:pt>
                <c:pt idx="2958">
                  <c:v>8</c:v>
                </c:pt>
                <c:pt idx="2959">
                  <c:v>6</c:v>
                </c:pt>
                <c:pt idx="2960">
                  <c:v>2461</c:v>
                </c:pt>
                <c:pt idx="2961">
                  <c:v>8560</c:v>
                </c:pt>
                <c:pt idx="2962">
                  <c:v>1</c:v>
                </c:pt>
                <c:pt idx="2963">
                  <c:v>1</c:v>
                </c:pt>
                <c:pt idx="2964">
                  <c:v>4</c:v>
                </c:pt>
                <c:pt idx="2965">
                  <c:v>32</c:v>
                </c:pt>
                <c:pt idx="2966">
                  <c:v>2</c:v>
                </c:pt>
                <c:pt idx="2967">
                  <c:v>1</c:v>
                </c:pt>
                <c:pt idx="2968">
                  <c:v>1</c:v>
                </c:pt>
                <c:pt idx="2969">
                  <c:v>2</c:v>
                </c:pt>
                <c:pt idx="2970">
                  <c:v>2</c:v>
                </c:pt>
                <c:pt idx="2971">
                  <c:v>1</c:v>
                </c:pt>
                <c:pt idx="2972">
                  <c:v>2322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39</c:v>
                </c:pt>
                <c:pt idx="2977">
                  <c:v>1062</c:v>
                </c:pt>
                <c:pt idx="2978">
                  <c:v>9680</c:v>
                </c:pt>
                <c:pt idx="2979">
                  <c:v>1</c:v>
                </c:pt>
                <c:pt idx="2980">
                  <c:v>1</c:v>
                </c:pt>
                <c:pt idx="2981">
                  <c:v>2</c:v>
                </c:pt>
                <c:pt idx="2982">
                  <c:v>2</c:v>
                </c:pt>
                <c:pt idx="2983">
                  <c:v>8</c:v>
                </c:pt>
                <c:pt idx="2984">
                  <c:v>1609</c:v>
                </c:pt>
                <c:pt idx="2985">
                  <c:v>4158</c:v>
                </c:pt>
                <c:pt idx="2986">
                  <c:v>2</c:v>
                </c:pt>
                <c:pt idx="2987">
                  <c:v>2</c:v>
                </c:pt>
                <c:pt idx="2988">
                  <c:v>5</c:v>
                </c:pt>
                <c:pt idx="2989">
                  <c:v>14430</c:v>
                </c:pt>
                <c:pt idx="2990">
                  <c:v>3516</c:v>
                </c:pt>
                <c:pt idx="2991">
                  <c:v>2</c:v>
                </c:pt>
                <c:pt idx="2992">
                  <c:v>1366</c:v>
                </c:pt>
                <c:pt idx="2993">
                  <c:v>1</c:v>
                </c:pt>
                <c:pt idx="2994">
                  <c:v>61</c:v>
                </c:pt>
                <c:pt idx="2995">
                  <c:v>3</c:v>
                </c:pt>
                <c:pt idx="2996">
                  <c:v>62</c:v>
                </c:pt>
                <c:pt idx="2997">
                  <c:v>3155</c:v>
                </c:pt>
                <c:pt idx="2998">
                  <c:v>1</c:v>
                </c:pt>
                <c:pt idx="2999">
                  <c:v>2260</c:v>
                </c:pt>
                <c:pt idx="3000">
                  <c:v>301</c:v>
                </c:pt>
                <c:pt idx="3001">
                  <c:v>4</c:v>
                </c:pt>
                <c:pt idx="3002">
                  <c:v>4</c:v>
                </c:pt>
                <c:pt idx="3003">
                  <c:v>11</c:v>
                </c:pt>
                <c:pt idx="3004">
                  <c:v>494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4</c:v>
                </c:pt>
                <c:pt idx="3009">
                  <c:v>13210</c:v>
                </c:pt>
                <c:pt idx="3010">
                  <c:v>25</c:v>
                </c:pt>
                <c:pt idx="3011">
                  <c:v>7</c:v>
                </c:pt>
                <c:pt idx="3012">
                  <c:v>970</c:v>
                </c:pt>
                <c:pt idx="3013">
                  <c:v>30</c:v>
                </c:pt>
                <c:pt idx="3014">
                  <c:v>20</c:v>
                </c:pt>
                <c:pt idx="3015">
                  <c:v>1</c:v>
                </c:pt>
                <c:pt idx="3016">
                  <c:v>2</c:v>
                </c:pt>
                <c:pt idx="3017">
                  <c:v>41334</c:v>
                </c:pt>
                <c:pt idx="3018">
                  <c:v>3</c:v>
                </c:pt>
                <c:pt idx="3019">
                  <c:v>1</c:v>
                </c:pt>
                <c:pt idx="3020">
                  <c:v>14</c:v>
                </c:pt>
                <c:pt idx="3021">
                  <c:v>17</c:v>
                </c:pt>
                <c:pt idx="3022">
                  <c:v>41434</c:v>
                </c:pt>
                <c:pt idx="3023">
                  <c:v>809</c:v>
                </c:pt>
                <c:pt idx="3024">
                  <c:v>1</c:v>
                </c:pt>
                <c:pt idx="3025">
                  <c:v>8</c:v>
                </c:pt>
                <c:pt idx="3026">
                  <c:v>1</c:v>
                </c:pt>
                <c:pt idx="3027">
                  <c:v>10484</c:v>
                </c:pt>
                <c:pt idx="3028">
                  <c:v>1</c:v>
                </c:pt>
                <c:pt idx="3029">
                  <c:v>1</c:v>
                </c:pt>
                <c:pt idx="3030">
                  <c:v>16763</c:v>
                </c:pt>
                <c:pt idx="3031">
                  <c:v>704</c:v>
                </c:pt>
                <c:pt idx="3032">
                  <c:v>1</c:v>
                </c:pt>
                <c:pt idx="3033">
                  <c:v>1</c:v>
                </c:pt>
                <c:pt idx="3034">
                  <c:v>3</c:v>
                </c:pt>
                <c:pt idx="3035">
                  <c:v>19</c:v>
                </c:pt>
                <c:pt idx="3036">
                  <c:v>2</c:v>
                </c:pt>
                <c:pt idx="3037">
                  <c:v>1</c:v>
                </c:pt>
                <c:pt idx="3038">
                  <c:v>1</c:v>
                </c:pt>
                <c:pt idx="3039">
                  <c:v>2</c:v>
                </c:pt>
                <c:pt idx="3040">
                  <c:v>1</c:v>
                </c:pt>
                <c:pt idx="3041">
                  <c:v>1</c:v>
                </c:pt>
                <c:pt idx="3042">
                  <c:v>3</c:v>
                </c:pt>
                <c:pt idx="3043">
                  <c:v>6518</c:v>
                </c:pt>
                <c:pt idx="3044">
                  <c:v>3452</c:v>
                </c:pt>
                <c:pt idx="3045">
                  <c:v>5</c:v>
                </c:pt>
                <c:pt idx="3046">
                  <c:v>3</c:v>
                </c:pt>
                <c:pt idx="3047">
                  <c:v>1</c:v>
                </c:pt>
                <c:pt idx="3048">
                  <c:v>3</c:v>
                </c:pt>
                <c:pt idx="3049">
                  <c:v>3087</c:v>
                </c:pt>
                <c:pt idx="3050">
                  <c:v>49</c:v>
                </c:pt>
                <c:pt idx="3051">
                  <c:v>4</c:v>
                </c:pt>
                <c:pt idx="3052">
                  <c:v>1</c:v>
                </c:pt>
                <c:pt idx="3053">
                  <c:v>2298</c:v>
                </c:pt>
                <c:pt idx="3054">
                  <c:v>5039</c:v>
                </c:pt>
                <c:pt idx="3055">
                  <c:v>1</c:v>
                </c:pt>
                <c:pt idx="3056">
                  <c:v>2</c:v>
                </c:pt>
                <c:pt idx="3057">
                  <c:v>9773</c:v>
                </c:pt>
                <c:pt idx="3058">
                  <c:v>4</c:v>
                </c:pt>
                <c:pt idx="3059">
                  <c:v>1</c:v>
                </c:pt>
                <c:pt idx="3060">
                  <c:v>3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1</c:v>
                </c:pt>
                <c:pt idx="3065">
                  <c:v>2</c:v>
                </c:pt>
                <c:pt idx="3066">
                  <c:v>1</c:v>
                </c:pt>
                <c:pt idx="3067">
                  <c:v>10</c:v>
                </c:pt>
                <c:pt idx="3068">
                  <c:v>1</c:v>
                </c:pt>
                <c:pt idx="3069">
                  <c:v>48</c:v>
                </c:pt>
                <c:pt idx="3070">
                  <c:v>1</c:v>
                </c:pt>
                <c:pt idx="3071">
                  <c:v>4</c:v>
                </c:pt>
                <c:pt idx="3072">
                  <c:v>7447</c:v>
                </c:pt>
                <c:pt idx="3073">
                  <c:v>67</c:v>
                </c:pt>
                <c:pt idx="3074">
                  <c:v>83</c:v>
                </c:pt>
                <c:pt idx="3075">
                  <c:v>51</c:v>
                </c:pt>
                <c:pt idx="3076">
                  <c:v>1822</c:v>
                </c:pt>
                <c:pt idx="3077">
                  <c:v>6</c:v>
                </c:pt>
                <c:pt idx="3078">
                  <c:v>2</c:v>
                </c:pt>
                <c:pt idx="3079">
                  <c:v>1</c:v>
                </c:pt>
                <c:pt idx="3080">
                  <c:v>1</c:v>
                </c:pt>
                <c:pt idx="3081">
                  <c:v>9</c:v>
                </c:pt>
                <c:pt idx="3082">
                  <c:v>1</c:v>
                </c:pt>
                <c:pt idx="3083">
                  <c:v>2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15</c:v>
                </c:pt>
                <c:pt idx="3088">
                  <c:v>1</c:v>
                </c:pt>
                <c:pt idx="3089">
                  <c:v>2414</c:v>
                </c:pt>
                <c:pt idx="3090">
                  <c:v>729</c:v>
                </c:pt>
                <c:pt idx="3091">
                  <c:v>2</c:v>
                </c:pt>
                <c:pt idx="3092">
                  <c:v>2</c:v>
                </c:pt>
                <c:pt idx="3093">
                  <c:v>1</c:v>
                </c:pt>
                <c:pt idx="3094">
                  <c:v>2</c:v>
                </c:pt>
                <c:pt idx="3095">
                  <c:v>194</c:v>
                </c:pt>
                <c:pt idx="3096">
                  <c:v>3</c:v>
                </c:pt>
                <c:pt idx="3097">
                  <c:v>2</c:v>
                </c:pt>
                <c:pt idx="3098">
                  <c:v>9497</c:v>
                </c:pt>
                <c:pt idx="3099">
                  <c:v>17</c:v>
                </c:pt>
                <c:pt idx="3100">
                  <c:v>13</c:v>
                </c:pt>
                <c:pt idx="3101">
                  <c:v>3</c:v>
                </c:pt>
                <c:pt idx="3102">
                  <c:v>1</c:v>
                </c:pt>
                <c:pt idx="3103">
                  <c:v>1</c:v>
                </c:pt>
                <c:pt idx="3104">
                  <c:v>2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377</c:v>
                </c:pt>
                <c:pt idx="3110">
                  <c:v>5</c:v>
                </c:pt>
                <c:pt idx="3111">
                  <c:v>7144</c:v>
                </c:pt>
                <c:pt idx="3112">
                  <c:v>2</c:v>
                </c:pt>
                <c:pt idx="3113">
                  <c:v>1</c:v>
                </c:pt>
                <c:pt idx="3114">
                  <c:v>10861</c:v>
                </c:pt>
                <c:pt idx="3115">
                  <c:v>2</c:v>
                </c:pt>
                <c:pt idx="3116">
                  <c:v>3137</c:v>
                </c:pt>
                <c:pt idx="3117">
                  <c:v>1054</c:v>
                </c:pt>
                <c:pt idx="3118">
                  <c:v>3</c:v>
                </c:pt>
                <c:pt idx="3119">
                  <c:v>1</c:v>
                </c:pt>
                <c:pt idx="3120">
                  <c:v>28588</c:v>
                </c:pt>
                <c:pt idx="3121">
                  <c:v>8</c:v>
                </c:pt>
                <c:pt idx="3122">
                  <c:v>1</c:v>
                </c:pt>
                <c:pt idx="3123">
                  <c:v>3249</c:v>
                </c:pt>
                <c:pt idx="3124">
                  <c:v>53</c:v>
                </c:pt>
                <c:pt idx="3125">
                  <c:v>1</c:v>
                </c:pt>
                <c:pt idx="3126">
                  <c:v>1</c:v>
                </c:pt>
                <c:pt idx="3127">
                  <c:v>10571</c:v>
                </c:pt>
                <c:pt idx="3128">
                  <c:v>2589</c:v>
                </c:pt>
                <c:pt idx="3129">
                  <c:v>3</c:v>
                </c:pt>
                <c:pt idx="3130">
                  <c:v>53</c:v>
                </c:pt>
                <c:pt idx="3131">
                  <c:v>1</c:v>
                </c:pt>
                <c:pt idx="3132">
                  <c:v>180</c:v>
                </c:pt>
                <c:pt idx="3133">
                  <c:v>41</c:v>
                </c:pt>
                <c:pt idx="3134">
                  <c:v>2</c:v>
                </c:pt>
                <c:pt idx="3135">
                  <c:v>7</c:v>
                </c:pt>
                <c:pt idx="3136">
                  <c:v>441</c:v>
                </c:pt>
                <c:pt idx="3137">
                  <c:v>4734</c:v>
                </c:pt>
                <c:pt idx="3138">
                  <c:v>54</c:v>
                </c:pt>
                <c:pt idx="3139">
                  <c:v>27</c:v>
                </c:pt>
                <c:pt idx="3140">
                  <c:v>23984</c:v>
                </c:pt>
                <c:pt idx="3141">
                  <c:v>2</c:v>
                </c:pt>
                <c:pt idx="3142">
                  <c:v>4</c:v>
                </c:pt>
                <c:pt idx="3143">
                  <c:v>2</c:v>
                </c:pt>
                <c:pt idx="3144">
                  <c:v>1</c:v>
                </c:pt>
                <c:pt idx="3145">
                  <c:v>3</c:v>
                </c:pt>
                <c:pt idx="3146">
                  <c:v>76</c:v>
                </c:pt>
                <c:pt idx="3147">
                  <c:v>1307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85811</c:v>
                </c:pt>
                <c:pt idx="3152">
                  <c:v>13</c:v>
                </c:pt>
                <c:pt idx="3153">
                  <c:v>1</c:v>
                </c:pt>
                <c:pt idx="3154">
                  <c:v>1386</c:v>
                </c:pt>
                <c:pt idx="3155">
                  <c:v>1</c:v>
                </c:pt>
                <c:pt idx="3156">
                  <c:v>625</c:v>
                </c:pt>
                <c:pt idx="3157">
                  <c:v>3</c:v>
                </c:pt>
                <c:pt idx="3158">
                  <c:v>2</c:v>
                </c:pt>
                <c:pt idx="3159">
                  <c:v>3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1</c:v>
                </c:pt>
                <c:pt idx="3167">
                  <c:v>2</c:v>
                </c:pt>
                <c:pt idx="3168">
                  <c:v>123</c:v>
                </c:pt>
                <c:pt idx="3169">
                  <c:v>13</c:v>
                </c:pt>
                <c:pt idx="3170">
                  <c:v>3</c:v>
                </c:pt>
                <c:pt idx="3171">
                  <c:v>46</c:v>
                </c:pt>
                <c:pt idx="3172">
                  <c:v>9</c:v>
                </c:pt>
                <c:pt idx="3173">
                  <c:v>2267</c:v>
                </c:pt>
                <c:pt idx="3174">
                  <c:v>1</c:v>
                </c:pt>
                <c:pt idx="3175">
                  <c:v>2</c:v>
                </c:pt>
                <c:pt idx="3176">
                  <c:v>14</c:v>
                </c:pt>
                <c:pt idx="3177">
                  <c:v>14017</c:v>
                </c:pt>
                <c:pt idx="3178">
                  <c:v>21</c:v>
                </c:pt>
                <c:pt idx="3179">
                  <c:v>12</c:v>
                </c:pt>
                <c:pt idx="3180">
                  <c:v>45</c:v>
                </c:pt>
                <c:pt idx="3181">
                  <c:v>2</c:v>
                </c:pt>
                <c:pt idx="3182">
                  <c:v>3</c:v>
                </c:pt>
                <c:pt idx="3183">
                  <c:v>7</c:v>
                </c:pt>
                <c:pt idx="3184">
                  <c:v>123</c:v>
                </c:pt>
                <c:pt idx="3185">
                  <c:v>65</c:v>
                </c:pt>
                <c:pt idx="3186">
                  <c:v>4</c:v>
                </c:pt>
                <c:pt idx="3187">
                  <c:v>1</c:v>
                </c:pt>
                <c:pt idx="3188">
                  <c:v>7</c:v>
                </c:pt>
                <c:pt idx="3189">
                  <c:v>1</c:v>
                </c:pt>
                <c:pt idx="3190">
                  <c:v>4</c:v>
                </c:pt>
                <c:pt idx="3191">
                  <c:v>1</c:v>
                </c:pt>
                <c:pt idx="3192">
                  <c:v>1</c:v>
                </c:pt>
                <c:pt idx="3193">
                  <c:v>4</c:v>
                </c:pt>
                <c:pt idx="3194">
                  <c:v>2</c:v>
                </c:pt>
                <c:pt idx="3195">
                  <c:v>3</c:v>
                </c:pt>
                <c:pt idx="3196">
                  <c:v>7</c:v>
                </c:pt>
                <c:pt idx="3197">
                  <c:v>2210</c:v>
                </c:pt>
                <c:pt idx="3198">
                  <c:v>2</c:v>
                </c:pt>
                <c:pt idx="3199">
                  <c:v>1</c:v>
                </c:pt>
                <c:pt idx="3200">
                  <c:v>3</c:v>
                </c:pt>
                <c:pt idx="3201">
                  <c:v>1</c:v>
                </c:pt>
                <c:pt idx="3202">
                  <c:v>77</c:v>
                </c:pt>
                <c:pt idx="3203">
                  <c:v>2</c:v>
                </c:pt>
                <c:pt idx="3204">
                  <c:v>3</c:v>
                </c:pt>
                <c:pt idx="3205">
                  <c:v>1</c:v>
                </c:pt>
                <c:pt idx="3206">
                  <c:v>1</c:v>
                </c:pt>
                <c:pt idx="3207">
                  <c:v>170</c:v>
                </c:pt>
                <c:pt idx="3208">
                  <c:v>3</c:v>
                </c:pt>
                <c:pt idx="3209">
                  <c:v>4</c:v>
                </c:pt>
                <c:pt idx="3210">
                  <c:v>1</c:v>
                </c:pt>
                <c:pt idx="3211">
                  <c:v>1</c:v>
                </c:pt>
                <c:pt idx="3212">
                  <c:v>856</c:v>
                </c:pt>
                <c:pt idx="3213">
                  <c:v>2</c:v>
                </c:pt>
                <c:pt idx="3214">
                  <c:v>2</c:v>
                </c:pt>
                <c:pt idx="3215">
                  <c:v>1</c:v>
                </c:pt>
                <c:pt idx="3216">
                  <c:v>3</c:v>
                </c:pt>
                <c:pt idx="3217">
                  <c:v>3</c:v>
                </c:pt>
                <c:pt idx="3218">
                  <c:v>1</c:v>
                </c:pt>
                <c:pt idx="3219">
                  <c:v>2237</c:v>
                </c:pt>
                <c:pt idx="3220">
                  <c:v>12</c:v>
                </c:pt>
                <c:pt idx="3221">
                  <c:v>1</c:v>
                </c:pt>
                <c:pt idx="3222">
                  <c:v>1</c:v>
                </c:pt>
                <c:pt idx="3223">
                  <c:v>6845</c:v>
                </c:pt>
                <c:pt idx="3224">
                  <c:v>1</c:v>
                </c:pt>
                <c:pt idx="3225">
                  <c:v>2</c:v>
                </c:pt>
                <c:pt idx="3226">
                  <c:v>8814</c:v>
                </c:pt>
                <c:pt idx="3227">
                  <c:v>3</c:v>
                </c:pt>
                <c:pt idx="3228">
                  <c:v>26</c:v>
                </c:pt>
                <c:pt idx="3229">
                  <c:v>4</c:v>
                </c:pt>
                <c:pt idx="3230">
                  <c:v>4</c:v>
                </c:pt>
                <c:pt idx="3231">
                  <c:v>2</c:v>
                </c:pt>
                <c:pt idx="3232">
                  <c:v>1</c:v>
                </c:pt>
                <c:pt idx="3233">
                  <c:v>1</c:v>
                </c:pt>
                <c:pt idx="3234">
                  <c:v>3</c:v>
                </c:pt>
                <c:pt idx="3235">
                  <c:v>1</c:v>
                </c:pt>
                <c:pt idx="3236">
                  <c:v>513</c:v>
                </c:pt>
                <c:pt idx="3237">
                  <c:v>1</c:v>
                </c:pt>
                <c:pt idx="3238">
                  <c:v>17</c:v>
                </c:pt>
                <c:pt idx="3239">
                  <c:v>1882</c:v>
                </c:pt>
                <c:pt idx="3240">
                  <c:v>1</c:v>
                </c:pt>
                <c:pt idx="3241">
                  <c:v>3</c:v>
                </c:pt>
                <c:pt idx="3242">
                  <c:v>1746</c:v>
                </c:pt>
                <c:pt idx="3243">
                  <c:v>1</c:v>
                </c:pt>
                <c:pt idx="3244">
                  <c:v>14</c:v>
                </c:pt>
                <c:pt idx="3245">
                  <c:v>450</c:v>
                </c:pt>
                <c:pt idx="3246">
                  <c:v>105</c:v>
                </c:pt>
                <c:pt idx="3247">
                  <c:v>2</c:v>
                </c:pt>
                <c:pt idx="3248">
                  <c:v>1</c:v>
                </c:pt>
                <c:pt idx="3249">
                  <c:v>409</c:v>
                </c:pt>
                <c:pt idx="3250">
                  <c:v>483</c:v>
                </c:pt>
                <c:pt idx="3251">
                  <c:v>5909</c:v>
                </c:pt>
                <c:pt idx="3252">
                  <c:v>2</c:v>
                </c:pt>
                <c:pt idx="3253">
                  <c:v>2779</c:v>
                </c:pt>
                <c:pt idx="3254">
                  <c:v>2</c:v>
                </c:pt>
                <c:pt idx="3255">
                  <c:v>21</c:v>
                </c:pt>
                <c:pt idx="3256">
                  <c:v>10</c:v>
                </c:pt>
                <c:pt idx="3257">
                  <c:v>1</c:v>
                </c:pt>
                <c:pt idx="3258">
                  <c:v>7</c:v>
                </c:pt>
                <c:pt idx="3259">
                  <c:v>7</c:v>
                </c:pt>
                <c:pt idx="3260">
                  <c:v>1</c:v>
                </c:pt>
                <c:pt idx="3261">
                  <c:v>21</c:v>
                </c:pt>
                <c:pt idx="3262">
                  <c:v>1</c:v>
                </c:pt>
                <c:pt idx="3263">
                  <c:v>3</c:v>
                </c:pt>
                <c:pt idx="3264">
                  <c:v>3</c:v>
                </c:pt>
                <c:pt idx="3265">
                  <c:v>2</c:v>
                </c:pt>
                <c:pt idx="3266">
                  <c:v>2</c:v>
                </c:pt>
                <c:pt idx="3267">
                  <c:v>3</c:v>
                </c:pt>
                <c:pt idx="3268">
                  <c:v>2</c:v>
                </c:pt>
                <c:pt idx="3269">
                  <c:v>20</c:v>
                </c:pt>
                <c:pt idx="3270">
                  <c:v>2</c:v>
                </c:pt>
                <c:pt idx="3271">
                  <c:v>1793</c:v>
                </c:pt>
                <c:pt idx="3272">
                  <c:v>3623</c:v>
                </c:pt>
                <c:pt idx="3273">
                  <c:v>2</c:v>
                </c:pt>
                <c:pt idx="3274">
                  <c:v>1</c:v>
                </c:pt>
                <c:pt idx="3275">
                  <c:v>8809</c:v>
                </c:pt>
                <c:pt idx="3276">
                  <c:v>3</c:v>
                </c:pt>
                <c:pt idx="3277">
                  <c:v>4</c:v>
                </c:pt>
                <c:pt idx="3278">
                  <c:v>4938</c:v>
                </c:pt>
                <c:pt idx="3279">
                  <c:v>1</c:v>
                </c:pt>
                <c:pt idx="3280">
                  <c:v>4</c:v>
                </c:pt>
                <c:pt idx="3281">
                  <c:v>1</c:v>
                </c:pt>
                <c:pt idx="3282">
                  <c:v>2</c:v>
                </c:pt>
                <c:pt idx="3283">
                  <c:v>3</c:v>
                </c:pt>
                <c:pt idx="3284">
                  <c:v>269</c:v>
                </c:pt>
                <c:pt idx="3285">
                  <c:v>1</c:v>
                </c:pt>
                <c:pt idx="3286">
                  <c:v>2</c:v>
                </c:pt>
                <c:pt idx="3287">
                  <c:v>3</c:v>
                </c:pt>
                <c:pt idx="3288">
                  <c:v>88</c:v>
                </c:pt>
                <c:pt idx="3289">
                  <c:v>4</c:v>
                </c:pt>
                <c:pt idx="3290">
                  <c:v>2</c:v>
                </c:pt>
                <c:pt idx="3291">
                  <c:v>1</c:v>
                </c:pt>
                <c:pt idx="3292">
                  <c:v>1</c:v>
                </c:pt>
                <c:pt idx="3293">
                  <c:v>495</c:v>
                </c:pt>
                <c:pt idx="3294">
                  <c:v>11</c:v>
                </c:pt>
                <c:pt idx="3295">
                  <c:v>19</c:v>
                </c:pt>
                <c:pt idx="3296">
                  <c:v>5667</c:v>
                </c:pt>
                <c:pt idx="3297">
                  <c:v>215</c:v>
                </c:pt>
                <c:pt idx="3298">
                  <c:v>50418</c:v>
                </c:pt>
                <c:pt idx="3299">
                  <c:v>14</c:v>
                </c:pt>
                <c:pt idx="3300">
                  <c:v>1</c:v>
                </c:pt>
                <c:pt idx="3301">
                  <c:v>8661</c:v>
                </c:pt>
                <c:pt idx="3302">
                  <c:v>1</c:v>
                </c:pt>
                <c:pt idx="3303">
                  <c:v>1</c:v>
                </c:pt>
                <c:pt idx="3304">
                  <c:v>5988</c:v>
                </c:pt>
                <c:pt idx="3305">
                  <c:v>2</c:v>
                </c:pt>
                <c:pt idx="3306">
                  <c:v>8669</c:v>
                </c:pt>
                <c:pt idx="3307">
                  <c:v>1</c:v>
                </c:pt>
                <c:pt idx="3308">
                  <c:v>2</c:v>
                </c:pt>
                <c:pt idx="3309">
                  <c:v>29770</c:v>
                </c:pt>
                <c:pt idx="3310">
                  <c:v>616</c:v>
                </c:pt>
                <c:pt idx="3311">
                  <c:v>289</c:v>
                </c:pt>
                <c:pt idx="3312">
                  <c:v>29</c:v>
                </c:pt>
                <c:pt idx="3313">
                  <c:v>8231</c:v>
                </c:pt>
                <c:pt idx="3314">
                  <c:v>2182</c:v>
                </c:pt>
                <c:pt idx="3315">
                  <c:v>45</c:v>
                </c:pt>
                <c:pt idx="3316">
                  <c:v>1</c:v>
                </c:pt>
                <c:pt idx="3317">
                  <c:v>6</c:v>
                </c:pt>
                <c:pt idx="3318">
                  <c:v>3</c:v>
                </c:pt>
                <c:pt idx="3319">
                  <c:v>38206</c:v>
                </c:pt>
                <c:pt idx="3320">
                  <c:v>2711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2</c:v>
                </c:pt>
                <c:pt idx="3326">
                  <c:v>4309</c:v>
                </c:pt>
                <c:pt idx="3327">
                  <c:v>5305</c:v>
                </c:pt>
                <c:pt idx="3328">
                  <c:v>1080</c:v>
                </c:pt>
                <c:pt idx="3329">
                  <c:v>374</c:v>
                </c:pt>
                <c:pt idx="3330">
                  <c:v>2</c:v>
                </c:pt>
                <c:pt idx="3331">
                  <c:v>1</c:v>
                </c:pt>
                <c:pt idx="3332">
                  <c:v>34</c:v>
                </c:pt>
                <c:pt idx="3333">
                  <c:v>8</c:v>
                </c:pt>
                <c:pt idx="3334">
                  <c:v>13</c:v>
                </c:pt>
                <c:pt idx="3335">
                  <c:v>1</c:v>
                </c:pt>
                <c:pt idx="3336">
                  <c:v>3</c:v>
                </c:pt>
                <c:pt idx="3337">
                  <c:v>1</c:v>
                </c:pt>
                <c:pt idx="3338">
                  <c:v>23</c:v>
                </c:pt>
                <c:pt idx="3339">
                  <c:v>1</c:v>
                </c:pt>
                <c:pt idx="3340">
                  <c:v>7</c:v>
                </c:pt>
                <c:pt idx="3341">
                  <c:v>1</c:v>
                </c:pt>
                <c:pt idx="3342">
                  <c:v>42</c:v>
                </c:pt>
                <c:pt idx="3343">
                  <c:v>22</c:v>
                </c:pt>
                <c:pt idx="3344">
                  <c:v>1</c:v>
                </c:pt>
                <c:pt idx="3345">
                  <c:v>16827</c:v>
                </c:pt>
                <c:pt idx="3346">
                  <c:v>1744</c:v>
                </c:pt>
                <c:pt idx="3347">
                  <c:v>5</c:v>
                </c:pt>
                <c:pt idx="3348">
                  <c:v>6</c:v>
                </c:pt>
                <c:pt idx="3349">
                  <c:v>5</c:v>
                </c:pt>
                <c:pt idx="3350">
                  <c:v>1</c:v>
                </c:pt>
                <c:pt idx="3351">
                  <c:v>10</c:v>
                </c:pt>
                <c:pt idx="3352">
                  <c:v>27</c:v>
                </c:pt>
                <c:pt idx="3353">
                  <c:v>1</c:v>
                </c:pt>
                <c:pt idx="3354">
                  <c:v>1</c:v>
                </c:pt>
                <c:pt idx="3355">
                  <c:v>402416</c:v>
                </c:pt>
                <c:pt idx="3356">
                  <c:v>2</c:v>
                </c:pt>
                <c:pt idx="3357">
                  <c:v>1</c:v>
                </c:pt>
                <c:pt idx="3358">
                  <c:v>30</c:v>
                </c:pt>
                <c:pt idx="3359">
                  <c:v>5462</c:v>
                </c:pt>
                <c:pt idx="3360">
                  <c:v>2</c:v>
                </c:pt>
                <c:pt idx="3361">
                  <c:v>3484</c:v>
                </c:pt>
                <c:pt idx="3362">
                  <c:v>2</c:v>
                </c:pt>
                <c:pt idx="3363">
                  <c:v>4</c:v>
                </c:pt>
                <c:pt idx="3364">
                  <c:v>711</c:v>
                </c:pt>
                <c:pt idx="3365">
                  <c:v>1</c:v>
                </c:pt>
                <c:pt idx="3366">
                  <c:v>1</c:v>
                </c:pt>
                <c:pt idx="3367">
                  <c:v>1506</c:v>
                </c:pt>
                <c:pt idx="3368">
                  <c:v>7</c:v>
                </c:pt>
                <c:pt idx="3369">
                  <c:v>2</c:v>
                </c:pt>
                <c:pt idx="3370">
                  <c:v>3</c:v>
                </c:pt>
                <c:pt idx="3371">
                  <c:v>7</c:v>
                </c:pt>
                <c:pt idx="3372">
                  <c:v>18724</c:v>
                </c:pt>
                <c:pt idx="3373">
                  <c:v>108</c:v>
                </c:pt>
                <c:pt idx="3374">
                  <c:v>12</c:v>
                </c:pt>
                <c:pt idx="3375">
                  <c:v>1</c:v>
                </c:pt>
                <c:pt idx="3376">
                  <c:v>3</c:v>
                </c:pt>
                <c:pt idx="3377">
                  <c:v>67</c:v>
                </c:pt>
                <c:pt idx="3378">
                  <c:v>3605</c:v>
                </c:pt>
                <c:pt idx="3379">
                  <c:v>1074</c:v>
                </c:pt>
                <c:pt idx="3380">
                  <c:v>1</c:v>
                </c:pt>
                <c:pt idx="3381">
                  <c:v>2</c:v>
                </c:pt>
                <c:pt idx="3382">
                  <c:v>1</c:v>
                </c:pt>
                <c:pt idx="3383">
                  <c:v>1</c:v>
                </c:pt>
                <c:pt idx="3384">
                  <c:v>356</c:v>
                </c:pt>
                <c:pt idx="3385">
                  <c:v>4</c:v>
                </c:pt>
                <c:pt idx="3386">
                  <c:v>3</c:v>
                </c:pt>
                <c:pt idx="3387">
                  <c:v>2</c:v>
                </c:pt>
                <c:pt idx="3388">
                  <c:v>2</c:v>
                </c:pt>
                <c:pt idx="3389">
                  <c:v>1</c:v>
                </c:pt>
                <c:pt idx="3390">
                  <c:v>6110</c:v>
                </c:pt>
                <c:pt idx="3391">
                  <c:v>802</c:v>
                </c:pt>
                <c:pt idx="3392">
                  <c:v>1</c:v>
                </c:pt>
                <c:pt idx="3393">
                  <c:v>2</c:v>
                </c:pt>
                <c:pt idx="3394">
                  <c:v>6</c:v>
                </c:pt>
                <c:pt idx="3395">
                  <c:v>36</c:v>
                </c:pt>
                <c:pt idx="3396">
                  <c:v>27</c:v>
                </c:pt>
                <c:pt idx="3397">
                  <c:v>2</c:v>
                </c:pt>
                <c:pt idx="3398">
                  <c:v>2</c:v>
                </c:pt>
                <c:pt idx="3399">
                  <c:v>3</c:v>
                </c:pt>
                <c:pt idx="3400">
                  <c:v>4</c:v>
                </c:pt>
                <c:pt idx="3401">
                  <c:v>1</c:v>
                </c:pt>
                <c:pt idx="3402">
                  <c:v>138</c:v>
                </c:pt>
                <c:pt idx="3403">
                  <c:v>1</c:v>
                </c:pt>
                <c:pt idx="3404">
                  <c:v>1</c:v>
                </c:pt>
                <c:pt idx="3405">
                  <c:v>3643</c:v>
                </c:pt>
                <c:pt idx="3406">
                  <c:v>2</c:v>
                </c:pt>
                <c:pt idx="3407">
                  <c:v>6</c:v>
                </c:pt>
                <c:pt idx="3408">
                  <c:v>1</c:v>
                </c:pt>
                <c:pt idx="3409">
                  <c:v>4279</c:v>
                </c:pt>
                <c:pt idx="3410">
                  <c:v>1</c:v>
                </c:pt>
                <c:pt idx="3411">
                  <c:v>10507</c:v>
                </c:pt>
                <c:pt idx="3412">
                  <c:v>18</c:v>
                </c:pt>
                <c:pt idx="3413">
                  <c:v>1297</c:v>
                </c:pt>
                <c:pt idx="3414">
                  <c:v>15032</c:v>
                </c:pt>
                <c:pt idx="3415">
                  <c:v>1</c:v>
                </c:pt>
                <c:pt idx="3416">
                  <c:v>2</c:v>
                </c:pt>
                <c:pt idx="3417">
                  <c:v>15</c:v>
                </c:pt>
                <c:pt idx="3418">
                  <c:v>1</c:v>
                </c:pt>
                <c:pt idx="3419">
                  <c:v>11307</c:v>
                </c:pt>
                <c:pt idx="3420">
                  <c:v>1</c:v>
                </c:pt>
                <c:pt idx="3421">
                  <c:v>1</c:v>
                </c:pt>
                <c:pt idx="3422">
                  <c:v>83</c:v>
                </c:pt>
                <c:pt idx="3423">
                  <c:v>7</c:v>
                </c:pt>
                <c:pt idx="3424">
                  <c:v>62</c:v>
                </c:pt>
                <c:pt idx="3425">
                  <c:v>2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4</c:v>
                </c:pt>
                <c:pt idx="3431">
                  <c:v>1</c:v>
                </c:pt>
                <c:pt idx="3432">
                  <c:v>8</c:v>
                </c:pt>
                <c:pt idx="3433">
                  <c:v>2</c:v>
                </c:pt>
                <c:pt idx="3434">
                  <c:v>50</c:v>
                </c:pt>
                <c:pt idx="3435">
                  <c:v>2</c:v>
                </c:pt>
                <c:pt idx="3436">
                  <c:v>3</c:v>
                </c:pt>
                <c:pt idx="3437">
                  <c:v>3</c:v>
                </c:pt>
                <c:pt idx="3438">
                  <c:v>2</c:v>
                </c:pt>
                <c:pt idx="3439">
                  <c:v>36</c:v>
                </c:pt>
                <c:pt idx="3440">
                  <c:v>2</c:v>
                </c:pt>
                <c:pt idx="3441">
                  <c:v>4</c:v>
                </c:pt>
                <c:pt idx="3442">
                  <c:v>3</c:v>
                </c:pt>
                <c:pt idx="3443">
                  <c:v>3</c:v>
                </c:pt>
                <c:pt idx="3444">
                  <c:v>1</c:v>
                </c:pt>
                <c:pt idx="3445">
                  <c:v>8442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3014</c:v>
                </c:pt>
                <c:pt idx="3450">
                  <c:v>10</c:v>
                </c:pt>
                <c:pt idx="3451">
                  <c:v>6607</c:v>
                </c:pt>
                <c:pt idx="3452">
                  <c:v>406</c:v>
                </c:pt>
                <c:pt idx="3453">
                  <c:v>3</c:v>
                </c:pt>
                <c:pt idx="3454">
                  <c:v>5</c:v>
                </c:pt>
                <c:pt idx="3455">
                  <c:v>1</c:v>
                </c:pt>
                <c:pt idx="3456">
                  <c:v>1660</c:v>
                </c:pt>
                <c:pt idx="3457">
                  <c:v>3</c:v>
                </c:pt>
                <c:pt idx="3458">
                  <c:v>10</c:v>
                </c:pt>
                <c:pt idx="3459">
                  <c:v>2</c:v>
                </c:pt>
                <c:pt idx="3460">
                  <c:v>2222</c:v>
                </c:pt>
                <c:pt idx="3461">
                  <c:v>4</c:v>
                </c:pt>
                <c:pt idx="3462">
                  <c:v>10</c:v>
                </c:pt>
                <c:pt idx="3463">
                  <c:v>1222</c:v>
                </c:pt>
                <c:pt idx="3464">
                  <c:v>3</c:v>
                </c:pt>
                <c:pt idx="3465">
                  <c:v>2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188</c:v>
                </c:pt>
                <c:pt idx="3470">
                  <c:v>8</c:v>
                </c:pt>
                <c:pt idx="3471">
                  <c:v>2</c:v>
                </c:pt>
                <c:pt idx="3472">
                  <c:v>5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652</c:v>
                </c:pt>
                <c:pt idx="3477">
                  <c:v>1</c:v>
                </c:pt>
                <c:pt idx="3478">
                  <c:v>6</c:v>
                </c:pt>
                <c:pt idx="3479">
                  <c:v>7</c:v>
                </c:pt>
                <c:pt idx="3480">
                  <c:v>3650</c:v>
                </c:pt>
                <c:pt idx="3481">
                  <c:v>4</c:v>
                </c:pt>
                <c:pt idx="3482">
                  <c:v>12094</c:v>
                </c:pt>
                <c:pt idx="3483">
                  <c:v>3</c:v>
                </c:pt>
                <c:pt idx="3484">
                  <c:v>3293</c:v>
                </c:pt>
                <c:pt idx="3485">
                  <c:v>312</c:v>
                </c:pt>
                <c:pt idx="3486">
                  <c:v>1</c:v>
                </c:pt>
                <c:pt idx="3487">
                  <c:v>2</c:v>
                </c:pt>
                <c:pt idx="3488">
                  <c:v>1</c:v>
                </c:pt>
                <c:pt idx="3489">
                  <c:v>2</c:v>
                </c:pt>
                <c:pt idx="3490">
                  <c:v>11023</c:v>
                </c:pt>
                <c:pt idx="3491">
                  <c:v>2</c:v>
                </c:pt>
                <c:pt idx="3492">
                  <c:v>3146</c:v>
                </c:pt>
                <c:pt idx="3493">
                  <c:v>126</c:v>
                </c:pt>
                <c:pt idx="3494">
                  <c:v>1</c:v>
                </c:pt>
                <c:pt idx="3495">
                  <c:v>1</c:v>
                </c:pt>
                <c:pt idx="3496">
                  <c:v>20</c:v>
                </c:pt>
                <c:pt idx="3497">
                  <c:v>1</c:v>
                </c:pt>
                <c:pt idx="3498">
                  <c:v>8</c:v>
                </c:pt>
                <c:pt idx="3499">
                  <c:v>2</c:v>
                </c:pt>
                <c:pt idx="3500">
                  <c:v>1</c:v>
                </c:pt>
                <c:pt idx="3501">
                  <c:v>73</c:v>
                </c:pt>
                <c:pt idx="3502">
                  <c:v>2</c:v>
                </c:pt>
                <c:pt idx="3503">
                  <c:v>2</c:v>
                </c:pt>
                <c:pt idx="3504">
                  <c:v>1</c:v>
                </c:pt>
                <c:pt idx="3505">
                  <c:v>5450</c:v>
                </c:pt>
                <c:pt idx="3506">
                  <c:v>4</c:v>
                </c:pt>
                <c:pt idx="3507">
                  <c:v>1</c:v>
                </c:pt>
                <c:pt idx="3508">
                  <c:v>23</c:v>
                </c:pt>
                <c:pt idx="3509">
                  <c:v>2</c:v>
                </c:pt>
                <c:pt idx="3510">
                  <c:v>1</c:v>
                </c:pt>
                <c:pt idx="3511">
                  <c:v>4</c:v>
                </c:pt>
                <c:pt idx="3512">
                  <c:v>3</c:v>
                </c:pt>
                <c:pt idx="3513">
                  <c:v>1</c:v>
                </c:pt>
                <c:pt idx="3514">
                  <c:v>73</c:v>
                </c:pt>
                <c:pt idx="3515">
                  <c:v>4</c:v>
                </c:pt>
                <c:pt idx="3516">
                  <c:v>807</c:v>
                </c:pt>
                <c:pt idx="3517">
                  <c:v>5</c:v>
                </c:pt>
                <c:pt idx="3518">
                  <c:v>1</c:v>
                </c:pt>
                <c:pt idx="3519">
                  <c:v>3030</c:v>
                </c:pt>
                <c:pt idx="3520">
                  <c:v>1984</c:v>
                </c:pt>
                <c:pt idx="3521">
                  <c:v>5</c:v>
                </c:pt>
                <c:pt idx="3522">
                  <c:v>1</c:v>
                </c:pt>
                <c:pt idx="3523">
                  <c:v>2</c:v>
                </c:pt>
                <c:pt idx="3524">
                  <c:v>503</c:v>
                </c:pt>
                <c:pt idx="3525">
                  <c:v>2</c:v>
                </c:pt>
                <c:pt idx="3526">
                  <c:v>1</c:v>
                </c:pt>
                <c:pt idx="3527">
                  <c:v>23</c:v>
                </c:pt>
                <c:pt idx="3528">
                  <c:v>87</c:v>
                </c:pt>
                <c:pt idx="3529">
                  <c:v>2</c:v>
                </c:pt>
                <c:pt idx="3530">
                  <c:v>1</c:v>
                </c:pt>
                <c:pt idx="3531">
                  <c:v>2</c:v>
                </c:pt>
                <c:pt idx="3532">
                  <c:v>83</c:v>
                </c:pt>
                <c:pt idx="3533">
                  <c:v>2</c:v>
                </c:pt>
                <c:pt idx="3534">
                  <c:v>1</c:v>
                </c:pt>
                <c:pt idx="3535">
                  <c:v>3</c:v>
                </c:pt>
                <c:pt idx="3536">
                  <c:v>10381</c:v>
                </c:pt>
                <c:pt idx="3537">
                  <c:v>348</c:v>
                </c:pt>
                <c:pt idx="3538">
                  <c:v>300210</c:v>
                </c:pt>
                <c:pt idx="3539">
                  <c:v>1</c:v>
                </c:pt>
                <c:pt idx="3540">
                  <c:v>2</c:v>
                </c:pt>
                <c:pt idx="3541">
                  <c:v>1</c:v>
                </c:pt>
                <c:pt idx="3542">
                  <c:v>17184</c:v>
                </c:pt>
                <c:pt idx="3543">
                  <c:v>324</c:v>
                </c:pt>
                <c:pt idx="3544">
                  <c:v>1</c:v>
                </c:pt>
                <c:pt idx="3545">
                  <c:v>1</c:v>
                </c:pt>
                <c:pt idx="3546">
                  <c:v>125</c:v>
                </c:pt>
                <c:pt idx="3547">
                  <c:v>1</c:v>
                </c:pt>
                <c:pt idx="3548">
                  <c:v>448</c:v>
                </c:pt>
                <c:pt idx="3549">
                  <c:v>1</c:v>
                </c:pt>
                <c:pt idx="3550">
                  <c:v>1</c:v>
                </c:pt>
                <c:pt idx="3551">
                  <c:v>3</c:v>
                </c:pt>
                <c:pt idx="3552">
                  <c:v>15</c:v>
                </c:pt>
                <c:pt idx="3553">
                  <c:v>4</c:v>
                </c:pt>
                <c:pt idx="3554">
                  <c:v>19</c:v>
                </c:pt>
                <c:pt idx="3555">
                  <c:v>3</c:v>
                </c:pt>
                <c:pt idx="3556">
                  <c:v>6960</c:v>
                </c:pt>
                <c:pt idx="3557">
                  <c:v>1290</c:v>
                </c:pt>
                <c:pt idx="3558">
                  <c:v>1</c:v>
                </c:pt>
                <c:pt idx="3559">
                  <c:v>4</c:v>
                </c:pt>
                <c:pt idx="3560">
                  <c:v>1</c:v>
                </c:pt>
                <c:pt idx="3561">
                  <c:v>4</c:v>
                </c:pt>
                <c:pt idx="3562">
                  <c:v>1</c:v>
                </c:pt>
                <c:pt idx="3563">
                  <c:v>752</c:v>
                </c:pt>
                <c:pt idx="3564">
                  <c:v>88788</c:v>
                </c:pt>
                <c:pt idx="3565">
                  <c:v>9</c:v>
                </c:pt>
                <c:pt idx="3566">
                  <c:v>1</c:v>
                </c:pt>
                <c:pt idx="3567">
                  <c:v>2</c:v>
                </c:pt>
                <c:pt idx="3568">
                  <c:v>3</c:v>
                </c:pt>
                <c:pt idx="3569">
                  <c:v>3051</c:v>
                </c:pt>
                <c:pt idx="3570">
                  <c:v>21</c:v>
                </c:pt>
                <c:pt idx="3571">
                  <c:v>3</c:v>
                </c:pt>
                <c:pt idx="3572">
                  <c:v>1</c:v>
                </c:pt>
                <c:pt idx="3573">
                  <c:v>12772</c:v>
                </c:pt>
                <c:pt idx="3574">
                  <c:v>3</c:v>
                </c:pt>
                <c:pt idx="3575">
                  <c:v>8569</c:v>
                </c:pt>
                <c:pt idx="3576">
                  <c:v>4</c:v>
                </c:pt>
                <c:pt idx="3577">
                  <c:v>4751</c:v>
                </c:pt>
                <c:pt idx="3578">
                  <c:v>2</c:v>
                </c:pt>
                <c:pt idx="3579">
                  <c:v>9224</c:v>
                </c:pt>
                <c:pt idx="3580">
                  <c:v>1</c:v>
                </c:pt>
                <c:pt idx="3581">
                  <c:v>10</c:v>
                </c:pt>
                <c:pt idx="3582">
                  <c:v>8770</c:v>
                </c:pt>
                <c:pt idx="3583">
                  <c:v>1</c:v>
                </c:pt>
                <c:pt idx="3584">
                  <c:v>2</c:v>
                </c:pt>
                <c:pt idx="3585">
                  <c:v>4086</c:v>
                </c:pt>
                <c:pt idx="3586">
                  <c:v>2</c:v>
                </c:pt>
                <c:pt idx="3587">
                  <c:v>66</c:v>
                </c:pt>
                <c:pt idx="3588">
                  <c:v>1</c:v>
                </c:pt>
                <c:pt idx="3589">
                  <c:v>1</c:v>
                </c:pt>
                <c:pt idx="3590">
                  <c:v>14549</c:v>
                </c:pt>
                <c:pt idx="3591">
                  <c:v>1</c:v>
                </c:pt>
                <c:pt idx="3592">
                  <c:v>1</c:v>
                </c:pt>
                <c:pt idx="3593">
                  <c:v>11391</c:v>
                </c:pt>
                <c:pt idx="3594">
                  <c:v>1310</c:v>
                </c:pt>
                <c:pt idx="3595">
                  <c:v>10</c:v>
                </c:pt>
                <c:pt idx="3596">
                  <c:v>27</c:v>
                </c:pt>
                <c:pt idx="3597">
                  <c:v>5</c:v>
                </c:pt>
                <c:pt idx="3598">
                  <c:v>2</c:v>
                </c:pt>
                <c:pt idx="3599">
                  <c:v>1</c:v>
                </c:pt>
                <c:pt idx="3600">
                  <c:v>16640</c:v>
                </c:pt>
                <c:pt idx="3601">
                  <c:v>3</c:v>
                </c:pt>
                <c:pt idx="3602">
                  <c:v>16475</c:v>
                </c:pt>
                <c:pt idx="3603">
                  <c:v>98</c:v>
                </c:pt>
                <c:pt idx="3604">
                  <c:v>6</c:v>
                </c:pt>
                <c:pt idx="3605">
                  <c:v>3</c:v>
                </c:pt>
                <c:pt idx="3606">
                  <c:v>2</c:v>
                </c:pt>
                <c:pt idx="3607">
                  <c:v>2</c:v>
                </c:pt>
                <c:pt idx="3608">
                  <c:v>4</c:v>
                </c:pt>
                <c:pt idx="3609">
                  <c:v>5374</c:v>
                </c:pt>
                <c:pt idx="3610">
                  <c:v>5</c:v>
                </c:pt>
                <c:pt idx="3611">
                  <c:v>3</c:v>
                </c:pt>
                <c:pt idx="3612">
                  <c:v>1</c:v>
                </c:pt>
                <c:pt idx="3613">
                  <c:v>3</c:v>
                </c:pt>
                <c:pt idx="3614">
                  <c:v>4</c:v>
                </c:pt>
                <c:pt idx="3615">
                  <c:v>2</c:v>
                </c:pt>
                <c:pt idx="3616">
                  <c:v>7128</c:v>
                </c:pt>
                <c:pt idx="3617">
                  <c:v>7</c:v>
                </c:pt>
                <c:pt idx="3618">
                  <c:v>3</c:v>
                </c:pt>
                <c:pt idx="3619">
                  <c:v>78</c:v>
                </c:pt>
                <c:pt idx="3620">
                  <c:v>2</c:v>
                </c:pt>
                <c:pt idx="3621">
                  <c:v>15</c:v>
                </c:pt>
                <c:pt idx="3622">
                  <c:v>1</c:v>
                </c:pt>
                <c:pt idx="3623">
                  <c:v>8459</c:v>
                </c:pt>
                <c:pt idx="3624">
                  <c:v>642</c:v>
                </c:pt>
                <c:pt idx="3625">
                  <c:v>6</c:v>
                </c:pt>
                <c:pt idx="3626">
                  <c:v>2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5</c:v>
                </c:pt>
                <c:pt idx="3631">
                  <c:v>568</c:v>
                </c:pt>
                <c:pt idx="3632">
                  <c:v>2219</c:v>
                </c:pt>
                <c:pt idx="3633">
                  <c:v>2748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2398</c:v>
                </c:pt>
                <c:pt idx="3639">
                  <c:v>1</c:v>
                </c:pt>
                <c:pt idx="3640">
                  <c:v>12</c:v>
                </c:pt>
                <c:pt idx="3641">
                  <c:v>1053</c:v>
                </c:pt>
                <c:pt idx="3642">
                  <c:v>1</c:v>
                </c:pt>
                <c:pt idx="3643">
                  <c:v>2</c:v>
                </c:pt>
                <c:pt idx="3644">
                  <c:v>2</c:v>
                </c:pt>
                <c:pt idx="3645">
                  <c:v>1</c:v>
                </c:pt>
                <c:pt idx="3646">
                  <c:v>1</c:v>
                </c:pt>
                <c:pt idx="3647">
                  <c:v>26113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6292</c:v>
                </c:pt>
                <c:pt idx="3652">
                  <c:v>34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495</c:v>
                </c:pt>
                <c:pt idx="3657">
                  <c:v>1</c:v>
                </c:pt>
                <c:pt idx="3658">
                  <c:v>4178</c:v>
                </c:pt>
                <c:pt idx="3659">
                  <c:v>29</c:v>
                </c:pt>
                <c:pt idx="3660">
                  <c:v>7613</c:v>
                </c:pt>
                <c:pt idx="3661">
                  <c:v>1</c:v>
                </c:pt>
                <c:pt idx="3662">
                  <c:v>7707</c:v>
                </c:pt>
                <c:pt idx="3663">
                  <c:v>727</c:v>
                </c:pt>
                <c:pt idx="3664">
                  <c:v>4</c:v>
                </c:pt>
                <c:pt idx="3665">
                  <c:v>4</c:v>
                </c:pt>
                <c:pt idx="3666">
                  <c:v>5</c:v>
                </c:pt>
                <c:pt idx="3667">
                  <c:v>3609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268</c:v>
                </c:pt>
                <c:pt idx="3673">
                  <c:v>5</c:v>
                </c:pt>
                <c:pt idx="3674">
                  <c:v>3</c:v>
                </c:pt>
                <c:pt idx="3675">
                  <c:v>1</c:v>
                </c:pt>
                <c:pt idx="3676">
                  <c:v>3245</c:v>
                </c:pt>
                <c:pt idx="3677">
                  <c:v>5</c:v>
                </c:pt>
                <c:pt idx="3678">
                  <c:v>1</c:v>
                </c:pt>
                <c:pt idx="3679">
                  <c:v>502</c:v>
                </c:pt>
                <c:pt idx="3680">
                  <c:v>1</c:v>
                </c:pt>
                <c:pt idx="3681">
                  <c:v>123</c:v>
                </c:pt>
                <c:pt idx="3682">
                  <c:v>8110</c:v>
                </c:pt>
                <c:pt idx="3683">
                  <c:v>3</c:v>
                </c:pt>
                <c:pt idx="3684">
                  <c:v>7</c:v>
                </c:pt>
                <c:pt idx="3685">
                  <c:v>7545</c:v>
                </c:pt>
                <c:pt idx="3686">
                  <c:v>1</c:v>
                </c:pt>
                <c:pt idx="3687">
                  <c:v>6</c:v>
                </c:pt>
                <c:pt idx="3688">
                  <c:v>85</c:v>
                </c:pt>
                <c:pt idx="3689">
                  <c:v>9</c:v>
                </c:pt>
                <c:pt idx="3690">
                  <c:v>43</c:v>
                </c:pt>
                <c:pt idx="3691">
                  <c:v>2</c:v>
                </c:pt>
                <c:pt idx="3692">
                  <c:v>6425</c:v>
                </c:pt>
                <c:pt idx="3693">
                  <c:v>18</c:v>
                </c:pt>
                <c:pt idx="3694">
                  <c:v>4</c:v>
                </c:pt>
                <c:pt idx="3695">
                  <c:v>5</c:v>
                </c:pt>
                <c:pt idx="3696">
                  <c:v>2</c:v>
                </c:pt>
                <c:pt idx="3697">
                  <c:v>1</c:v>
                </c:pt>
                <c:pt idx="3698">
                  <c:v>2</c:v>
                </c:pt>
                <c:pt idx="3699">
                  <c:v>548</c:v>
                </c:pt>
                <c:pt idx="3700">
                  <c:v>1</c:v>
                </c:pt>
                <c:pt idx="3701">
                  <c:v>1</c:v>
                </c:pt>
                <c:pt idx="3702">
                  <c:v>53</c:v>
                </c:pt>
                <c:pt idx="3703">
                  <c:v>11</c:v>
                </c:pt>
                <c:pt idx="3704">
                  <c:v>1</c:v>
                </c:pt>
                <c:pt idx="3705">
                  <c:v>767</c:v>
                </c:pt>
                <c:pt idx="3706">
                  <c:v>6</c:v>
                </c:pt>
                <c:pt idx="3707">
                  <c:v>106</c:v>
                </c:pt>
                <c:pt idx="3708">
                  <c:v>1</c:v>
                </c:pt>
                <c:pt idx="3709">
                  <c:v>13654</c:v>
                </c:pt>
                <c:pt idx="3710">
                  <c:v>24516</c:v>
                </c:pt>
                <c:pt idx="3711">
                  <c:v>39</c:v>
                </c:pt>
                <c:pt idx="3712">
                  <c:v>631</c:v>
                </c:pt>
                <c:pt idx="3713">
                  <c:v>4</c:v>
                </c:pt>
                <c:pt idx="3714">
                  <c:v>3</c:v>
                </c:pt>
                <c:pt idx="3715">
                  <c:v>1</c:v>
                </c:pt>
                <c:pt idx="3716">
                  <c:v>2</c:v>
                </c:pt>
                <c:pt idx="3717">
                  <c:v>5</c:v>
                </c:pt>
                <c:pt idx="3718">
                  <c:v>1956</c:v>
                </c:pt>
                <c:pt idx="3719">
                  <c:v>1</c:v>
                </c:pt>
                <c:pt idx="3720">
                  <c:v>6</c:v>
                </c:pt>
                <c:pt idx="3721">
                  <c:v>14609</c:v>
                </c:pt>
                <c:pt idx="3722">
                  <c:v>6145</c:v>
                </c:pt>
                <c:pt idx="3723">
                  <c:v>5895</c:v>
                </c:pt>
                <c:pt idx="3724">
                  <c:v>1</c:v>
                </c:pt>
                <c:pt idx="3725">
                  <c:v>1</c:v>
                </c:pt>
                <c:pt idx="3726">
                  <c:v>1294</c:v>
                </c:pt>
                <c:pt idx="3727">
                  <c:v>1</c:v>
                </c:pt>
                <c:pt idx="3728">
                  <c:v>11</c:v>
                </c:pt>
                <c:pt idx="3729">
                  <c:v>14</c:v>
                </c:pt>
                <c:pt idx="3730">
                  <c:v>8</c:v>
                </c:pt>
                <c:pt idx="3731">
                  <c:v>5</c:v>
                </c:pt>
                <c:pt idx="3732">
                  <c:v>2</c:v>
                </c:pt>
                <c:pt idx="3733">
                  <c:v>1</c:v>
                </c:pt>
                <c:pt idx="3734">
                  <c:v>7</c:v>
                </c:pt>
                <c:pt idx="3735">
                  <c:v>13175</c:v>
                </c:pt>
                <c:pt idx="3736">
                  <c:v>13205</c:v>
                </c:pt>
                <c:pt idx="3737">
                  <c:v>4</c:v>
                </c:pt>
                <c:pt idx="3738">
                  <c:v>2327</c:v>
                </c:pt>
                <c:pt idx="3739">
                  <c:v>1</c:v>
                </c:pt>
                <c:pt idx="3740">
                  <c:v>1744</c:v>
                </c:pt>
                <c:pt idx="3741">
                  <c:v>6</c:v>
                </c:pt>
                <c:pt idx="3742">
                  <c:v>1</c:v>
                </c:pt>
                <c:pt idx="3743">
                  <c:v>3</c:v>
                </c:pt>
                <c:pt idx="3744">
                  <c:v>6</c:v>
                </c:pt>
                <c:pt idx="3745">
                  <c:v>1</c:v>
                </c:pt>
                <c:pt idx="3746">
                  <c:v>2</c:v>
                </c:pt>
                <c:pt idx="3747">
                  <c:v>8466</c:v>
                </c:pt>
                <c:pt idx="3748">
                  <c:v>6</c:v>
                </c:pt>
                <c:pt idx="3749">
                  <c:v>2</c:v>
                </c:pt>
                <c:pt idx="3750">
                  <c:v>2</c:v>
                </c:pt>
                <c:pt idx="3751">
                  <c:v>5</c:v>
                </c:pt>
                <c:pt idx="3752">
                  <c:v>1</c:v>
                </c:pt>
                <c:pt idx="3753">
                  <c:v>81</c:v>
                </c:pt>
                <c:pt idx="3754">
                  <c:v>20</c:v>
                </c:pt>
                <c:pt idx="3755">
                  <c:v>655</c:v>
                </c:pt>
                <c:pt idx="3756">
                  <c:v>2</c:v>
                </c:pt>
                <c:pt idx="3757">
                  <c:v>1</c:v>
                </c:pt>
                <c:pt idx="3758">
                  <c:v>2</c:v>
                </c:pt>
                <c:pt idx="3759">
                  <c:v>4033</c:v>
                </c:pt>
                <c:pt idx="3760">
                  <c:v>3</c:v>
                </c:pt>
                <c:pt idx="3761">
                  <c:v>25</c:v>
                </c:pt>
                <c:pt idx="3762">
                  <c:v>5</c:v>
                </c:pt>
                <c:pt idx="3763">
                  <c:v>8</c:v>
                </c:pt>
                <c:pt idx="3764">
                  <c:v>8368</c:v>
                </c:pt>
                <c:pt idx="3765">
                  <c:v>5</c:v>
                </c:pt>
                <c:pt idx="3766">
                  <c:v>5</c:v>
                </c:pt>
                <c:pt idx="3767">
                  <c:v>1</c:v>
                </c:pt>
                <c:pt idx="3768">
                  <c:v>6295</c:v>
                </c:pt>
                <c:pt idx="3769">
                  <c:v>8</c:v>
                </c:pt>
                <c:pt idx="3770">
                  <c:v>1</c:v>
                </c:pt>
                <c:pt idx="3771">
                  <c:v>5</c:v>
                </c:pt>
                <c:pt idx="3772">
                  <c:v>21</c:v>
                </c:pt>
                <c:pt idx="3773">
                  <c:v>1</c:v>
                </c:pt>
                <c:pt idx="3774">
                  <c:v>1</c:v>
                </c:pt>
                <c:pt idx="3775">
                  <c:v>2604</c:v>
                </c:pt>
                <c:pt idx="3776">
                  <c:v>1604</c:v>
                </c:pt>
                <c:pt idx="3777">
                  <c:v>4481</c:v>
                </c:pt>
                <c:pt idx="3778">
                  <c:v>624</c:v>
                </c:pt>
                <c:pt idx="3779">
                  <c:v>1</c:v>
                </c:pt>
                <c:pt idx="3780">
                  <c:v>8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4201</c:v>
                </c:pt>
                <c:pt idx="3785">
                  <c:v>6</c:v>
                </c:pt>
                <c:pt idx="3786">
                  <c:v>43</c:v>
                </c:pt>
                <c:pt idx="3787">
                  <c:v>1</c:v>
                </c:pt>
                <c:pt idx="3788">
                  <c:v>403</c:v>
                </c:pt>
                <c:pt idx="3789">
                  <c:v>2</c:v>
                </c:pt>
                <c:pt idx="3790">
                  <c:v>1</c:v>
                </c:pt>
                <c:pt idx="3791">
                  <c:v>4553</c:v>
                </c:pt>
                <c:pt idx="3792">
                  <c:v>1</c:v>
                </c:pt>
                <c:pt idx="3793">
                  <c:v>382</c:v>
                </c:pt>
                <c:pt idx="3794">
                  <c:v>6</c:v>
                </c:pt>
                <c:pt idx="3795">
                  <c:v>306</c:v>
                </c:pt>
                <c:pt idx="3796">
                  <c:v>29</c:v>
                </c:pt>
                <c:pt idx="3797">
                  <c:v>801</c:v>
                </c:pt>
                <c:pt idx="3798">
                  <c:v>3241</c:v>
                </c:pt>
                <c:pt idx="3799">
                  <c:v>326</c:v>
                </c:pt>
                <c:pt idx="3800">
                  <c:v>2</c:v>
                </c:pt>
                <c:pt idx="3801">
                  <c:v>3</c:v>
                </c:pt>
                <c:pt idx="3802">
                  <c:v>3371</c:v>
                </c:pt>
                <c:pt idx="3803">
                  <c:v>9370</c:v>
                </c:pt>
                <c:pt idx="3804">
                  <c:v>20833</c:v>
                </c:pt>
                <c:pt idx="3805">
                  <c:v>2</c:v>
                </c:pt>
                <c:pt idx="3806">
                  <c:v>1</c:v>
                </c:pt>
                <c:pt idx="3807">
                  <c:v>1</c:v>
                </c:pt>
                <c:pt idx="3808">
                  <c:v>17</c:v>
                </c:pt>
                <c:pt idx="3809">
                  <c:v>180</c:v>
                </c:pt>
                <c:pt idx="3810">
                  <c:v>8</c:v>
                </c:pt>
                <c:pt idx="3811">
                  <c:v>6</c:v>
                </c:pt>
                <c:pt idx="3812">
                  <c:v>1</c:v>
                </c:pt>
                <c:pt idx="3813">
                  <c:v>3</c:v>
                </c:pt>
                <c:pt idx="3814">
                  <c:v>985</c:v>
                </c:pt>
                <c:pt idx="3815">
                  <c:v>1017</c:v>
                </c:pt>
                <c:pt idx="3816">
                  <c:v>3</c:v>
                </c:pt>
                <c:pt idx="3817">
                  <c:v>1341</c:v>
                </c:pt>
                <c:pt idx="3818">
                  <c:v>1</c:v>
                </c:pt>
                <c:pt idx="3819">
                  <c:v>3</c:v>
                </c:pt>
                <c:pt idx="3820">
                  <c:v>3</c:v>
                </c:pt>
                <c:pt idx="3821">
                  <c:v>3</c:v>
                </c:pt>
                <c:pt idx="3822">
                  <c:v>9488</c:v>
                </c:pt>
                <c:pt idx="3823">
                  <c:v>2</c:v>
                </c:pt>
                <c:pt idx="3824">
                  <c:v>1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18171</c:v>
                </c:pt>
                <c:pt idx="3830">
                  <c:v>2991</c:v>
                </c:pt>
                <c:pt idx="3831">
                  <c:v>1371</c:v>
                </c:pt>
                <c:pt idx="3832">
                  <c:v>2</c:v>
                </c:pt>
                <c:pt idx="3833">
                  <c:v>2</c:v>
                </c:pt>
                <c:pt idx="3834">
                  <c:v>12357</c:v>
                </c:pt>
                <c:pt idx="3835">
                  <c:v>2</c:v>
                </c:pt>
                <c:pt idx="3836">
                  <c:v>5</c:v>
                </c:pt>
                <c:pt idx="3837">
                  <c:v>1</c:v>
                </c:pt>
                <c:pt idx="3838">
                  <c:v>2</c:v>
                </c:pt>
                <c:pt idx="3839">
                  <c:v>18</c:v>
                </c:pt>
                <c:pt idx="3840">
                  <c:v>3</c:v>
                </c:pt>
                <c:pt idx="3841">
                  <c:v>2</c:v>
                </c:pt>
                <c:pt idx="3842">
                  <c:v>3</c:v>
                </c:pt>
                <c:pt idx="3843">
                  <c:v>5337</c:v>
                </c:pt>
                <c:pt idx="3844">
                  <c:v>2223</c:v>
                </c:pt>
                <c:pt idx="3845">
                  <c:v>12829</c:v>
                </c:pt>
                <c:pt idx="3846">
                  <c:v>2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3875</c:v>
                </c:pt>
                <c:pt idx="3851">
                  <c:v>8222</c:v>
                </c:pt>
                <c:pt idx="3852">
                  <c:v>2</c:v>
                </c:pt>
                <c:pt idx="3853">
                  <c:v>798</c:v>
                </c:pt>
                <c:pt idx="3854">
                  <c:v>1</c:v>
                </c:pt>
                <c:pt idx="3855">
                  <c:v>1</c:v>
                </c:pt>
                <c:pt idx="3856">
                  <c:v>3</c:v>
                </c:pt>
                <c:pt idx="3857">
                  <c:v>4</c:v>
                </c:pt>
                <c:pt idx="3858">
                  <c:v>4</c:v>
                </c:pt>
                <c:pt idx="3859">
                  <c:v>3</c:v>
                </c:pt>
                <c:pt idx="3860">
                  <c:v>1</c:v>
                </c:pt>
                <c:pt idx="3861">
                  <c:v>2</c:v>
                </c:pt>
                <c:pt idx="3862">
                  <c:v>1</c:v>
                </c:pt>
                <c:pt idx="3863">
                  <c:v>3</c:v>
                </c:pt>
                <c:pt idx="3864">
                  <c:v>13</c:v>
                </c:pt>
                <c:pt idx="3865">
                  <c:v>3</c:v>
                </c:pt>
                <c:pt idx="3866">
                  <c:v>62</c:v>
                </c:pt>
                <c:pt idx="3867">
                  <c:v>1</c:v>
                </c:pt>
                <c:pt idx="3868">
                  <c:v>1168</c:v>
                </c:pt>
                <c:pt idx="3869">
                  <c:v>1</c:v>
                </c:pt>
                <c:pt idx="3870">
                  <c:v>5</c:v>
                </c:pt>
                <c:pt idx="3871">
                  <c:v>47</c:v>
                </c:pt>
                <c:pt idx="3872">
                  <c:v>2504</c:v>
                </c:pt>
                <c:pt idx="3873">
                  <c:v>4</c:v>
                </c:pt>
                <c:pt idx="3874">
                  <c:v>2</c:v>
                </c:pt>
                <c:pt idx="3875">
                  <c:v>1218</c:v>
                </c:pt>
                <c:pt idx="3876">
                  <c:v>1</c:v>
                </c:pt>
                <c:pt idx="3877">
                  <c:v>41</c:v>
                </c:pt>
                <c:pt idx="3878">
                  <c:v>725</c:v>
                </c:pt>
                <c:pt idx="3879">
                  <c:v>4</c:v>
                </c:pt>
                <c:pt idx="3880">
                  <c:v>10</c:v>
                </c:pt>
                <c:pt idx="3881">
                  <c:v>4</c:v>
                </c:pt>
                <c:pt idx="3882">
                  <c:v>3</c:v>
                </c:pt>
                <c:pt idx="3883">
                  <c:v>1351</c:v>
                </c:pt>
                <c:pt idx="3884">
                  <c:v>1</c:v>
                </c:pt>
                <c:pt idx="3885">
                  <c:v>2079</c:v>
                </c:pt>
                <c:pt idx="3886">
                  <c:v>6705</c:v>
                </c:pt>
                <c:pt idx="3887">
                  <c:v>9</c:v>
                </c:pt>
                <c:pt idx="3888">
                  <c:v>7</c:v>
                </c:pt>
                <c:pt idx="3889">
                  <c:v>2960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594</c:v>
                </c:pt>
                <c:pt idx="3894">
                  <c:v>2</c:v>
                </c:pt>
                <c:pt idx="3895">
                  <c:v>3</c:v>
                </c:pt>
                <c:pt idx="3896">
                  <c:v>10</c:v>
                </c:pt>
                <c:pt idx="3897">
                  <c:v>265</c:v>
                </c:pt>
                <c:pt idx="3898">
                  <c:v>6</c:v>
                </c:pt>
                <c:pt idx="3899">
                  <c:v>46</c:v>
                </c:pt>
                <c:pt idx="3900">
                  <c:v>5</c:v>
                </c:pt>
                <c:pt idx="3901">
                  <c:v>727</c:v>
                </c:pt>
                <c:pt idx="3902">
                  <c:v>1</c:v>
                </c:pt>
                <c:pt idx="3903">
                  <c:v>2</c:v>
                </c:pt>
                <c:pt idx="3904">
                  <c:v>1547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74646</c:v>
                </c:pt>
                <c:pt idx="3909">
                  <c:v>1</c:v>
                </c:pt>
                <c:pt idx="3910">
                  <c:v>2</c:v>
                </c:pt>
                <c:pt idx="3911">
                  <c:v>642</c:v>
                </c:pt>
                <c:pt idx="3912">
                  <c:v>1</c:v>
                </c:pt>
                <c:pt idx="3913">
                  <c:v>1</c:v>
                </c:pt>
                <c:pt idx="3914">
                  <c:v>37388</c:v>
                </c:pt>
                <c:pt idx="3915">
                  <c:v>1</c:v>
                </c:pt>
                <c:pt idx="3916">
                  <c:v>1</c:v>
                </c:pt>
                <c:pt idx="3917">
                  <c:v>37</c:v>
                </c:pt>
                <c:pt idx="3918">
                  <c:v>4</c:v>
                </c:pt>
                <c:pt idx="3919">
                  <c:v>4774</c:v>
                </c:pt>
                <c:pt idx="3920">
                  <c:v>3</c:v>
                </c:pt>
                <c:pt idx="3921">
                  <c:v>32762</c:v>
                </c:pt>
                <c:pt idx="3922">
                  <c:v>5</c:v>
                </c:pt>
                <c:pt idx="3923">
                  <c:v>57</c:v>
                </c:pt>
                <c:pt idx="3924">
                  <c:v>68</c:v>
                </c:pt>
                <c:pt idx="3925">
                  <c:v>1</c:v>
                </c:pt>
                <c:pt idx="3926">
                  <c:v>187</c:v>
                </c:pt>
                <c:pt idx="3927">
                  <c:v>41</c:v>
                </c:pt>
                <c:pt idx="3928">
                  <c:v>3</c:v>
                </c:pt>
                <c:pt idx="3929">
                  <c:v>3</c:v>
                </c:pt>
                <c:pt idx="3930">
                  <c:v>3</c:v>
                </c:pt>
                <c:pt idx="3931">
                  <c:v>3</c:v>
                </c:pt>
                <c:pt idx="3932">
                  <c:v>4</c:v>
                </c:pt>
                <c:pt idx="3933">
                  <c:v>258</c:v>
                </c:pt>
                <c:pt idx="3934">
                  <c:v>1</c:v>
                </c:pt>
                <c:pt idx="3935">
                  <c:v>671</c:v>
                </c:pt>
                <c:pt idx="3936">
                  <c:v>1279</c:v>
                </c:pt>
                <c:pt idx="3937">
                  <c:v>8692</c:v>
                </c:pt>
                <c:pt idx="3938">
                  <c:v>3</c:v>
                </c:pt>
                <c:pt idx="3939">
                  <c:v>581</c:v>
                </c:pt>
                <c:pt idx="3940">
                  <c:v>23</c:v>
                </c:pt>
                <c:pt idx="3941">
                  <c:v>1</c:v>
                </c:pt>
                <c:pt idx="3942">
                  <c:v>161</c:v>
                </c:pt>
                <c:pt idx="3943">
                  <c:v>2</c:v>
                </c:pt>
                <c:pt idx="3944">
                  <c:v>5</c:v>
                </c:pt>
                <c:pt idx="3945">
                  <c:v>3</c:v>
                </c:pt>
                <c:pt idx="3946">
                  <c:v>550</c:v>
                </c:pt>
                <c:pt idx="3947">
                  <c:v>2</c:v>
                </c:pt>
                <c:pt idx="3948">
                  <c:v>120</c:v>
                </c:pt>
                <c:pt idx="3949">
                  <c:v>2</c:v>
                </c:pt>
                <c:pt idx="3950">
                  <c:v>2</c:v>
                </c:pt>
                <c:pt idx="3951">
                  <c:v>2</c:v>
                </c:pt>
                <c:pt idx="3952">
                  <c:v>10</c:v>
                </c:pt>
                <c:pt idx="3953">
                  <c:v>1</c:v>
                </c:pt>
                <c:pt idx="3954">
                  <c:v>4</c:v>
                </c:pt>
                <c:pt idx="3955">
                  <c:v>1</c:v>
                </c:pt>
                <c:pt idx="3956">
                  <c:v>3568</c:v>
                </c:pt>
                <c:pt idx="3957">
                  <c:v>1394</c:v>
                </c:pt>
                <c:pt idx="3958">
                  <c:v>5</c:v>
                </c:pt>
                <c:pt idx="3959">
                  <c:v>1</c:v>
                </c:pt>
                <c:pt idx="3960">
                  <c:v>2</c:v>
                </c:pt>
                <c:pt idx="3961">
                  <c:v>60</c:v>
                </c:pt>
                <c:pt idx="3962">
                  <c:v>2</c:v>
                </c:pt>
                <c:pt idx="3963">
                  <c:v>2</c:v>
                </c:pt>
                <c:pt idx="3964">
                  <c:v>2</c:v>
                </c:pt>
                <c:pt idx="3965">
                  <c:v>369</c:v>
                </c:pt>
                <c:pt idx="3966">
                  <c:v>1</c:v>
                </c:pt>
                <c:pt idx="3967">
                  <c:v>6</c:v>
                </c:pt>
                <c:pt idx="3968">
                  <c:v>4</c:v>
                </c:pt>
                <c:pt idx="3969">
                  <c:v>1</c:v>
                </c:pt>
                <c:pt idx="3970">
                  <c:v>18359</c:v>
                </c:pt>
                <c:pt idx="3971">
                  <c:v>3</c:v>
                </c:pt>
                <c:pt idx="3972">
                  <c:v>2308</c:v>
                </c:pt>
                <c:pt idx="3973">
                  <c:v>475</c:v>
                </c:pt>
                <c:pt idx="3974">
                  <c:v>9759</c:v>
                </c:pt>
                <c:pt idx="3975">
                  <c:v>90</c:v>
                </c:pt>
                <c:pt idx="3976">
                  <c:v>182</c:v>
                </c:pt>
                <c:pt idx="3977">
                  <c:v>639</c:v>
                </c:pt>
                <c:pt idx="3978">
                  <c:v>13</c:v>
                </c:pt>
                <c:pt idx="3979">
                  <c:v>2</c:v>
                </c:pt>
                <c:pt idx="3980">
                  <c:v>3</c:v>
                </c:pt>
                <c:pt idx="3981">
                  <c:v>4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2</c:v>
                </c:pt>
                <c:pt idx="3987">
                  <c:v>1</c:v>
                </c:pt>
                <c:pt idx="3988">
                  <c:v>2</c:v>
                </c:pt>
                <c:pt idx="3989">
                  <c:v>5</c:v>
                </c:pt>
                <c:pt idx="3990">
                  <c:v>2</c:v>
                </c:pt>
                <c:pt idx="3991">
                  <c:v>1</c:v>
                </c:pt>
                <c:pt idx="3992">
                  <c:v>4</c:v>
                </c:pt>
                <c:pt idx="3993">
                  <c:v>1</c:v>
                </c:pt>
                <c:pt idx="3994">
                  <c:v>3</c:v>
                </c:pt>
                <c:pt idx="3995">
                  <c:v>71</c:v>
                </c:pt>
                <c:pt idx="3996">
                  <c:v>3</c:v>
                </c:pt>
                <c:pt idx="3997">
                  <c:v>4</c:v>
                </c:pt>
                <c:pt idx="3998">
                  <c:v>4092</c:v>
                </c:pt>
                <c:pt idx="3999">
                  <c:v>1</c:v>
                </c:pt>
                <c:pt idx="4000">
                  <c:v>2</c:v>
                </c:pt>
                <c:pt idx="4001">
                  <c:v>4040</c:v>
                </c:pt>
                <c:pt idx="4002">
                  <c:v>1</c:v>
                </c:pt>
                <c:pt idx="4003">
                  <c:v>3570</c:v>
                </c:pt>
                <c:pt idx="4004">
                  <c:v>1372</c:v>
                </c:pt>
                <c:pt idx="4005">
                  <c:v>23</c:v>
                </c:pt>
                <c:pt idx="4006">
                  <c:v>2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5</c:v>
                </c:pt>
                <c:pt idx="4011">
                  <c:v>758</c:v>
                </c:pt>
                <c:pt idx="4012">
                  <c:v>2</c:v>
                </c:pt>
                <c:pt idx="4013">
                  <c:v>4</c:v>
                </c:pt>
                <c:pt idx="4014">
                  <c:v>2</c:v>
                </c:pt>
                <c:pt idx="4015">
                  <c:v>6057</c:v>
                </c:pt>
                <c:pt idx="4016">
                  <c:v>18</c:v>
                </c:pt>
                <c:pt idx="4017">
                  <c:v>1</c:v>
                </c:pt>
                <c:pt idx="4018">
                  <c:v>2</c:v>
                </c:pt>
                <c:pt idx="4019">
                  <c:v>11876</c:v>
                </c:pt>
                <c:pt idx="4020">
                  <c:v>4672</c:v>
                </c:pt>
                <c:pt idx="4021">
                  <c:v>5</c:v>
                </c:pt>
                <c:pt idx="4022">
                  <c:v>5</c:v>
                </c:pt>
                <c:pt idx="4023">
                  <c:v>1</c:v>
                </c:pt>
                <c:pt idx="4024">
                  <c:v>12061</c:v>
                </c:pt>
                <c:pt idx="4025">
                  <c:v>59</c:v>
                </c:pt>
                <c:pt idx="4026">
                  <c:v>1</c:v>
                </c:pt>
                <c:pt idx="4027">
                  <c:v>4</c:v>
                </c:pt>
                <c:pt idx="4028">
                  <c:v>1</c:v>
                </c:pt>
                <c:pt idx="4029">
                  <c:v>2</c:v>
                </c:pt>
                <c:pt idx="4030">
                  <c:v>1</c:v>
                </c:pt>
                <c:pt idx="4031">
                  <c:v>2</c:v>
                </c:pt>
                <c:pt idx="4032">
                  <c:v>16</c:v>
                </c:pt>
                <c:pt idx="4033">
                  <c:v>2</c:v>
                </c:pt>
                <c:pt idx="4034">
                  <c:v>779</c:v>
                </c:pt>
                <c:pt idx="4035">
                  <c:v>573</c:v>
                </c:pt>
                <c:pt idx="4036">
                  <c:v>7</c:v>
                </c:pt>
                <c:pt idx="4037">
                  <c:v>132</c:v>
                </c:pt>
                <c:pt idx="4038">
                  <c:v>4</c:v>
                </c:pt>
                <c:pt idx="4039">
                  <c:v>6</c:v>
                </c:pt>
                <c:pt idx="4040">
                  <c:v>2</c:v>
                </c:pt>
                <c:pt idx="4041">
                  <c:v>5</c:v>
                </c:pt>
                <c:pt idx="4042">
                  <c:v>29</c:v>
                </c:pt>
                <c:pt idx="4043">
                  <c:v>1179</c:v>
                </c:pt>
                <c:pt idx="4044">
                  <c:v>33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3</c:v>
                </c:pt>
                <c:pt idx="4050">
                  <c:v>444</c:v>
                </c:pt>
                <c:pt idx="4051">
                  <c:v>2</c:v>
                </c:pt>
                <c:pt idx="4052">
                  <c:v>230</c:v>
                </c:pt>
                <c:pt idx="4053">
                  <c:v>2</c:v>
                </c:pt>
                <c:pt idx="4054">
                  <c:v>1</c:v>
                </c:pt>
                <c:pt idx="4055">
                  <c:v>30</c:v>
                </c:pt>
                <c:pt idx="4056">
                  <c:v>2</c:v>
                </c:pt>
                <c:pt idx="4057">
                  <c:v>199</c:v>
                </c:pt>
                <c:pt idx="4058">
                  <c:v>4483</c:v>
                </c:pt>
                <c:pt idx="4059">
                  <c:v>1</c:v>
                </c:pt>
                <c:pt idx="4060">
                  <c:v>2</c:v>
                </c:pt>
                <c:pt idx="4061">
                  <c:v>2</c:v>
                </c:pt>
                <c:pt idx="4062">
                  <c:v>3</c:v>
                </c:pt>
                <c:pt idx="4063">
                  <c:v>47</c:v>
                </c:pt>
                <c:pt idx="4064">
                  <c:v>2</c:v>
                </c:pt>
                <c:pt idx="4065">
                  <c:v>4</c:v>
                </c:pt>
                <c:pt idx="4066">
                  <c:v>3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2</c:v>
                </c:pt>
                <c:pt idx="4072">
                  <c:v>7</c:v>
                </c:pt>
                <c:pt idx="4073">
                  <c:v>1</c:v>
                </c:pt>
                <c:pt idx="4074">
                  <c:v>4</c:v>
                </c:pt>
                <c:pt idx="4075">
                  <c:v>3</c:v>
                </c:pt>
                <c:pt idx="4076">
                  <c:v>1039</c:v>
                </c:pt>
                <c:pt idx="4077">
                  <c:v>4</c:v>
                </c:pt>
                <c:pt idx="4078">
                  <c:v>2</c:v>
                </c:pt>
                <c:pt idx="4079">
                  <c:v>2</c:v>
                </c:pt>
                <c:pt idx="4080">
                  <c:v>1</c:v>
                </c:pt>
                <c:pt idx="4081">
                  <c:v>7953</c:v>
                </c:pt>
                <c:pt idx="4082">
                  <c:v>2</c:v>
                </c:pt>
                <c:pt idx="4083">
                  <c:v>1</c:v>
                </c:pt>
                <c:pt idx="4084">
                  <c:v>10404</c:v>
                </c:pt>
                <c:pt idx="4085">
                  <c:v>1</c:v>
                </c:pt>
                <c:pt idx="4086">
                  <c:v>2</c:v>
                </c:pt>
                <c:pt idx="4087">
                  <c:v>2</c:v>
                </c:pt>
                <c:pt idx="4088">
                  <c:v>3</c:v>
                </c:pt>
                <c:pt idx="4089">
                  <c:v>2</c:v>
                </c:pt>
                <c:pt idx="4090">
                  <c:v>4</c:v>
                </c:pt>
                <c:pt idx="4091">
                  <c:v>3</c:v>
                </c:pt>
                <c:pt idx="4092">
                  <c:v>352</c:v>
                </c:pt>
                <c:pt idx="4093">
                  <c:v>7</c:v>
                </c:pt>
                <c:pt idx="4094">
                  <c:v>2</c:v>
                </c:pt>
                <c:pt idx="4095">
                  <c:v>2965</c:v>
                </c:pt>
                <c:pt idx="4096">
                  <c:v>1</c:v>
                </c:pt>
                <c:pt idx="4097">
                  <c:v>3</c:v>
                </c:pt>
                <c:pt idx="4098">
                  <c:v>4</c:v>
                </c:pt>
                <c:pt idx="4099">
                  <c:v>1266</c:v>
                </c:pt>
                <c:pt idx="4100">
                  <c:v>2</c:v>
                </c:pt>
                <c:pt idx="4101">
                  <c:v>2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1808</c:v>
                </c:pt>
                <c:pt idx="4106">
                  <c:v>1</c:v>
                </c:pt>
                <c:pt idx="4107">
                  <c:v>761</c:v>
                </c:pt>
                <c:pt idx="4108">
                  <c:v>22</c:v>
                </c:pt>
                <c:pt idx="4109">
                  <c:v>14095</c:v>
                </c:pt>
                <c:pt idx="4110">
                  <c:v>2</c:v>
                </c:pt>
                <c:pt idx="4111">
                  <c:v>11</c:v>
                </c:pt>
                <c:pt idx="4112">
                  <c:v>3</c:v>
                </c:pt>
                <c:pt idx="4113">
                  <c:v>2</c:v>
                </c:pt>
                <c:pt idx="4114">
                  <c:v>4</c:v>
                </c:pt>
                <c:pt idx="4115">
                  <c:v>553</c:v>
                </c:pt>
                <c:pt idx="4116">
                  <c:v>3</c:v>
                </c:pt>
                <c:pt idx="4117">
                  <c:v>5</c:v>
                </c:pt>
                <c:pt idx="4118">
                  <c:v>207</c:v>
                </c:pt>
                <c:pt idx="4119">
                  <c:v>1</c:v>
                </c:pt>
                <c:pt idx="4120">
                  <c:v>1</c:v>
                </c:pt>
                <c:pt idx="4121">
                  <c:v>243</c:v>
                </c:pt>
                <c:pt idx="4122">
                  <c:v>929</c:v>
                </c:pt>
                <c:pt idx="4123">
                  <c:v>1</c:v>
                </c:pt>
                <c:pt idx="4124">
                  <c:v>444</c:v>
                </c:pt>
                <c:pt idx="4125">
                  <c:v>1</c:v>
                </c:pt>
                <c:pt idx="4126">
                  <c:v>3</c:v>
                </c:pt>
                <c:pt idx="4127">
                  <c:v>3</c:v>
                </c:pt>
                <c:pt idx="4128">
                  <c:v>7</c:v>
                </c:pt>
                <c:pt idx="4129">
                  <c:v>425</c:v>
                </c:pt>
                <c:pt idx="4130">
                  <c:v>1</c:v>
                </c:pt>
                <c:pt idx="4131">
                  <c:v>3</c:v>
                </c:pt>
                <c:pt idx="4132">
                  <c:v>369</c:v>
                </c:pt>
                <c:pt idx="4133">
                  <c:v>1</c:v>
                </c:pt>
                <c:pt idx="4134">
                  <c:v>6</c:v>
                </c:pt>
                <c:pt idx="4135">
                  <c:v>3</c:v>
                </c:pt>
                <c:pt idx="4136">
                  <c:v>2</c:v>
                </c:pt>
                <c:pt idx="4137">
                  <c:v>10</c:v>
                </c:pt>
                <c:pt idx="4138">
                  <c:v>2</c:v>
                </c:pt>
                <c:pt idx="4139">
                  <c:v>1</c:v>
                </c:pt>
                <c:pt idx="4140">
                  <c:v>1</c:v>
                </c:pt>
                <c:pt idx="4141">
                  <c:v>2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574</c:v>
                </c:pt>
                <c:pt idx="4146">
                  <c:v>2</c:v>
                </c:pt>
                <c:pt idx="4147">
                  <c:v>1</c:v>
                </c:pt>
                <c:pt idx="4148">
                  <c:v>5860</c:v>
                </c:pt>
                <c:pt idx="4149">
                  <c:v>1864</c:v>
                </c:pt>
                <c:pt idx="4150">
                  <c:v>4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31</c:v>
                </c:pt>
                <c:pt idx="4155">
                  <c:v>7</c:v>
                </c:pt>
                <c:pt idx="4156">
                  <c:v>11</c:v>
                </c:pt>
                <c:pt idx="4157">
                  <c:v>1</c:v>
                </c:pt>
                <c:pt idx="4158">
                  <c:v>2</c:v>
                </c:pt>
                <c:pt idx="4159">
                  <c:v>4</c:v>
                </c:pt>
                <c:pt idx="4160">
                  <c:v>1</c:v>
                </c:pt>
                <c:pt idx="4161">
                  <c:v>3199</c:v>
                </c:pt>
                <c:pt idx="4162">
                  <c:v>2</c:v>
                </c:pt>
                <c:pt idx="4163">
                  <c:v>1484</c:v>
                </c:pt>
                <c:pt idx="4164">
                  <c:v>15660</c:v>
                </c:pt>
                <c:pt idx="4165">
                  <c:v>894</c:v>
                </c:pt>
                <c:pt idx="4166">
                  <c:v>1</c:v>
                </c:pt>
                <c:pt idx="4167">
                  <c:v>6</c:v>
                </c:pt>
                <c:pt idx="4168">
                  <c:v>60</c:v>
                </c:pt>
                <c:pt idx="4169">
                  <c:v>1</c:v>
                </c:pt>
                <c:pt idx="4170">
                  <c:v>20096</c:v>
                </c:pt>
                <c:pt idx="4171">
                  <c:v>70224</c:v>
                </c:pt>
                <c:pt idx="4172">
                  <c:v>1</c:v>
                </c:pt>
                <c:pt idx="4173">
                  <c:v>1</c:v>
                </c:pt>
                <c:pt idx="4174">
                  <c:v>2</c:v>
                </c:pt>
                <c:pt idx="4175">
                  <c:v>2</c:v>
                </c:pt>
                <c:pt idx="4176">
                  <c:v>1085</c:v>
                </c:pt>
                <c:pt idx="4177">
                  <c:v>10254</c:v>
                </c:pt>
                <c:pt idx="4178">
                  <c:v>23</c:v>
                </c:pt>
                <c:pt idx="4179">
                  <c:v>1</c:v>
                </c:pt>
                <c:pt idx="4180">
                  <c:v>3</c:v>
                </c:pt>
                <c:pt idx="4181">
                  <c:v>278</c:v>
                </c:pt>
                <c:pt idx="4182">
                  <c:v>10441</c:v>
                </c:pt>
                <c:pt idx="4183">
                  <c:v>6</c:v>
                </c:pt>
                <c:pt idx="4184">
                  <c:v>3</c:v>
                </c:pt>
                <c:pt idx="4185">
                  <c:v>6</c:v>
                </c:pt>
                <c:pt idx="4186">
                  <c:v>17975</c:v>
                </c:pt>
                <c:pt idx="4187">
                  <c:v>2</c:v>
                </c:pt>
                <c:pt idx="4188">
                  <c:v>77</c:v>
                </c:pt>
                <c:pt idx="4189">
                  <c:v>10554</c:v>
                </c:pt>
                <c:pt idx="4190">
                  <c:v>1</c:v>
                </c:pt>
                <c:pt idx="4191">
                  <c:v>4</c:v>
                </c:pt>
                <c:pt idx="4192">
                  <c:v>1</c:v>
                </c:pt>
                <c:pt idx="4193">
                  <c:v>2</c:v>
                </c:pt>
                <c:pt idx="4194">
                  <c:v>1</c:v>
                </c:pt>
                <c:pt idx="4195">
                  <c:v>75</c:v>
                </c:pt>
                <c:pt idx="4196">
                  <c:v>100</c:v>
                </c:pt>
                <c:pt idx="4197">
                  <c:v>74</c:v>
                </c:pt>
                <c:pt idx="4198">
                  <c:v>251</c:v>
                </c:pt>
                <c:pt idx="4199">
                  <c:v>6712</c:v>
                </c:pt>
                <c:pt idx="4200">
                  <c:v>136</c:v>
                </c:pt>
                <c:pt idx="4201">
                  <c:v>4</c:v>
                </c:pt>
                <c:pt idx="4202">
                  <c:v>1</c:v>
                </c:pt>
                <c:pt idx="4203">
                  <c:v>2</c:v>
                </c:pt>
                <c:pt idx="4204">
                  <c:v>6536</c:v>
                </c:pt>
                <c:pt idx="4205">
                  <c:v>4</c:v>
                </c:pt>
                <c:pt idx="4206">
                  <c:v>6358</c:v>
                </c:pt>
                <c:pt idx="4207">
                  <c:v>2699</c:v>
                </c:pt>
                <c:pt idx="4208">
                  <c:v>1</c:v>
                </c:pt>
                <c:pt idx="4209">
                  <c:v>1</c:v>
                </c:pt>
                <c:pt idx="4210">
                  <c:v>1508</c:v>
                </c:pt>
                <c:pt idx="4211">
                  <c:v>1427</c:v>
                </c:pt>
                <c:pt idx="4212">
                  <c:v>22629</c:v>
                </c:pt>
                <c:pt idx="4213">
                  <c:v>1</c:v>
                </c:pt>
                <c:pt idx="4214">
                  <c:v>2</c:v>
                </c:pt>
                <c:pt idx="4215">
                  <c:v>1</c:v>
                </c:pt>
                <c:pt idx="4216">
                  <c:v>1181</c:v>
                </c:pt>
                <c:pt idx="4217">
                  <c:v>3</c:v>
                </c:pt>
                <c:pt idx="4218">
                  <c:v>4421</c:v>
                </c:pt>
                <c:pt idx="4219">
                  <c:v>1</c:v>
                </c:pt>
                <c:pt idx="4220">
                  <c:v>3</c:v>
                </c:pt>
                <c:pt idx="4221">
                  <c:v>2</c:v>
                </c:pt>
                <c:pt idx="4222">
                  <c:v>3</c:v>
                </c:pt>
                <c:pt idx="4223">
                  <c:v>3</c:v>
                </c:pt>
                <c:pt idx="4224">
                  <c:v>4059</c:v>
                </c:pt>
                <c:pt idx="4225">
                  <c:v>8</c:v>
                </c:pt>
                <c:pt idx="4226">
                  <c:v>2</c:v>
                </c:pt>
                <c:pt idx="4227">
                  <c:v>5</c:v>
                </c:pt>
                <c:pt idx="4228">
                  <c:v>2</c:v>
                </c:pt>
                <c:pt idx="4229">
                  <c:v>1</c:v>
                </c:pt>
                <c:pt idx="4230">
                  <c:v>3</c:v>
                </c:pt>
                <c:pt idx="4231">
                  <c:v>7023</c:v>
                </c:pt>
                <c:pt idx="4232">
                  <c:v>1</c:v>
                </c:pt>
                <c:pt idx="4233">
                  <c:v>3</c:v>
                </c:pt>
                <c:pt idx="4234">
                  <c:v>6</c:v>
                </c:pt>
                <c:pt idx="4235">
                  <c:v>1</c:v>
                </c:pt>
                <c:pt idx="4236">
                  <c:v>1</c:v>
                </c:pt>
                <c:pt idx="4237">
                  <c:v>3426</c:v>
                </c:pt>
                <c:pt idx="4238">
                  <c:v>3</c:v>
                </c:pt>
                <c:pt idx="4239">
                  <c:v>1</c:v>
                </c:pt>
                <c:pt idx="4240">
                  <c:v>63473</c:v>
                </c:pt>
                <c:pt idx="4241">
                  <c:v>2</c:v>
                </c:pt>
                <c:pt idx="4242">
                  <c:v>4</c:v>
                </c:pt>
                <c:pt idx="4243">
                  <c:v>4</c:v>
                </c:pt>
                <c:pt idx="4244">
                  <c:v>2</c:v>
                </c:pt>
                <c:pt idx="4245">
                  <c:v>2</c:v>
                </c:pt>
                <c:pt idx="4246">
                  <c:v>1257</c:v>
                </c:pt>
                <c:pt idx="4247">
                  <c:v>91</c:v>
                </c:pt>
                <c:pt idx="4248">
                  <c:v>1</c:v>
                </c:pt>
                <c:pt idx="4249">
                  <c:v>6734</c:v>
                </c:pt>
                <c:pt idx="4250">
                  <c:v>3</c:v>
                </c:pt>
                <c:pt idx="4251">
                  <c:v>15</c:v>
                </c:pt>
                <c:pt idx="4252">
                  <c:v>1</c:v>
                </c:pt>
                <c:pt idx="4253">
                  <c:v>1</c:v>
                </c:pt>
                <c:pt idx="4254">
                  <c:v>5</c:v>
                </c:pt>
                <c:pt idx="4255">
                  <c:v>3582</c:v>
                </c:pt>
                <c:pt idx="4256">
                  <c:v>1</c:v>
                </c:pt>
                <c:pt idx="4257">
                  <c:v>2</c:v>
                </c:pt>
                <c:pt idx="4258">
                  <c:v>3</c:v>
                </c:pt>
                <c:pt idx="4259">
                  <c:v>10</c:v>
                </c:pt>
                <c:pt idx="4260">
                  <c:v>5811</c:v>
                </c:pt>
                <c:pt idx="4261">
                  <c:v>22887</c:v>
                </c:pt>
                <c:pt idx="4262">
                  <c:v>59</c:v>
                </c:pt>
                <c:pt idx="4263">
                  <c:v>14715</c:v>
                </c:pt>
                <c:pt idx="4264">
                  <c:v>2</c:v>
                </c:pt>
                <c:pt idx="4265">
                  <c:v>2</c:v>
                </c:pt>
                <c:pt idx="4266">
                  <c:v>3</c:v>
                </c:pt>
                <c:pt idx="4267">
                  <c:v>1</c:v>
                </c:pt>
                <c:pt idx="4268">
                  <c:v>3</c:v>
                </c:pt>
                <c:pt idx="4269">
                  <c:v>4</c:v>
                </c:pt>
                <c:pt idx="4270">
                  <c:v>17</c:v>
                </c:pt>
                <c:pt idx="4271">
                  <c:v>1</c:v>
                </c:pt>
                <c:pt idx="4272">
                  <c:v>1</c:v>
                </c:pt>
                <c:pt idx="4273">
                  <c:v>2</c:v>
                </c:pt>
                <c:pt idx="4274">
                  <c:v>5539</c:v>
                </c:pt>
                <c:pt idx="4275">
                  <c:v>3</c:v>
                </c:pt>
                <c:pt idx="4276">
                  <c:v>4996</c:v>
                </c:pt>
                <c:pt idx="4277">
                  <c:v>2</c:v>
                </c:pt>
                <c:pt idx="4278">
                  <c:v>3</c:v>
                </c:pt>
                <c:pt idx="4279">
                  <c:v>144</c:v>
                </c:pt>
                <c:pt idx="4280">
                  <c:v>1683</c:v>
                </c:pt>
                <c:pt idx="4281">
                  <c:v>6946</c:v>
                </c:pt>
                <c:pt idx="4282">
                  <c:v>3</c:v>
                </c:pt>
                <c:pt idx="4283">
                  <c:v>1</c:v>
                </c:pt>
                <c:pt idx="4284">
                  <c:v>1</c:v>
                </c:pt>
                <c:pt idx="4285">
                  <c:v>2535</c:v>
                </c:pt>
                <c:pt idx="4286">
                  <c:v>2</c:v>
                </c:pt>
                <c:pt idx="4287">
                  <c:v>2</c:v>
                </c:pt>
                <c:pt idx="4288">
                  <c:v>221</c:v>
                </c:pt>
                <c:pt idx="4289">
                  <c:v>10998</c:v>
                </c:pt>
                <c:pt idx="4290">
                  <c:v>36</c:v>
                </c:pt>
                <c:pt idx="4291">
                  <c:v>1</c:v>
                </c:pt>
                <c:pt idx="4292">
                  <c:v>1</c:v>
                </c:pt>
                <c:pt idx="4293">
                  <c:v>158</c:v>
                </c:pt>
                <c:pt idx="4294">
                  <c:v>1</c:v>
                </c:pt>
                <c:pt idx="4295">
                  <c:v>4</c:v>
                </c:pt>
                <c:pt idx="4296">
                  <c:v>14</c:v>
                </c:pt>
                <c:pt idx="4297">
                  <c:v>1</c:v>
                </c:pt>
                <c:pt idx="4298">
                  <c:v>1</c:v>
                </c:pt>
                <c:pt idx="4299">
                  <c:v>597697</c:v>
                </c:pt>
                <c:pt idx="4300">
                  <c:v>1</c:v>
                </c:pt>
                <c:pt idx="4301">
                  <c:v>1</c:v>
                </c:pt>
                <c:pt idx="4302">
                  <c:v>2</c:v>
                </c:pt>
                <c:pt idx="4303">
                  <c:v>4</c:v>
                </c:pt>
                <c:pt idx="4304">
                  <c:v>85</c:v>
                </c:pt>
                <c:pt idx="4305">
                  <c:v>4742</c:v>
                </c:pt>
                <c:pt idx="4306">
                  <c:v>1</c:v>
                </c:pt>
                <c:pt idx="4307">
                  <c:v>2</c:v>
                </c:pt>
                <c:pt idx="4308">
                  <c:v>2</c:v>
                </c:pt>
                <c:pt idx="4309">
                  <c:v>2</c:v>
                </c:pt>
                <c:pt idx="4310">
                  <c:v>1</c:v>
                </c:pt>
                <c:pt idx="4311">
                  <c:v>722</c:v>
                </c:pt>
                <c:pt idx="4312">
                  <c:v>5369</c:v>
                </c:pt>
                <c:pt idx="4313">
                  <c:v>1</c:v>
                </c:pt>
                <c:pt idx="4314">
                  <c:v>41658</c:v>
                </c:pt>
                <c:pt idx="4315">
                  <c:v>2</c:v>
                </c:pt>
                <c:pt idx="4316">
                  <c:v>13508</c:v>
                </c:pt>
                <c:pt idx="4317">
                  <c:v>455</c:v>
                </c:pt>
                <c:pt idx="4318">
                  <c:v>7125</c:v>
                </c:pt>
                <c:pt idx="4319">
                  <c:v>52</c:v>
                </c:pt>
                <c:pt idx="4320">
                  <c:v>1</c:v>
                </c:pt>
                <c:pt idx="4321">
                  <c:v>6698</c:v>
                </c:pt>
                <c:pt idx="4322">
                  <c:v>1</c:v>
                </c:pt>
                <c:pt idx="4323">
                  <c:v>3</c:v>
                </c:pt>
                <c:pt idx="4324">
                  <c:v>1</c:v>
                </c:pt>
                <c:pt idx="4325">
                  <c:v>945</c:v>
                </c:pt>
                <c:pt idx="4326">
                  <c:v>38737</c:v>
                </c:pt>
                <c:pt idx="4327">
                  <c:v>1</c:v>
                </c:pt>
                <c:pt idx="4328">
                  <c:v>11</c:v>
                </c:pt>
                <c:pt idx="4329">
                  <c:v>1234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2</c:v>
                </c:pt>
                <c:pt idx="4334">
                  <c:v>1</c:v>
                </c:pt>
                <c:pt idx="4335">
                  <c:v>2</c:v>
                </c:pt>
                <c:pt idx="4336">
                  <c:v>2</c:v>
                </c:pt>
                <c:pt idx="4337">
                  <c:v>1</c:v>
                </c:pt>
                <c:pt idx="4338">
                  <c:v>3</c:v>
                </c:pt>
                <c:pt idx="4339">
                  <c:v>2</c:v>
                </c:pt>
                <c:pt idx="4340">
                  <c:v>2</c:v>
                </c:pt>
                <c:pt idx="4341">
                  <c:v>159</c:v>
                </c:pt>
                <c:pt idx="4342">
                  <c:v>213</c:v>
                </c:pt>
                <c:pt idx="4343">
                  <c:v>3</c:v>
                </c:pt>
                <c:pt idx="4344">
                  <c:v>1</c:v>
                </c:pt>
                <c:pt idx="4345">
                  <c:v>12876</c:v>
                </c:pt>
                <c:pt idx="4346">
                  <c:v>1</c:v>
                </c:pt>
                <c:pt idx="4347">
                  <c:v>2</c:v>
                </c:pt>
                <c:pt idx="4348">
                  <c:v>3</c:v>
                </c:pt>
                <c:pt idx="4349">
                  <c:v>1</c:v>
                </c:pt>
                <c:pt idx="4350">
                  <c:v>1</c:v>
                </c:pt>
                <c:pt idx="4351">
                  <c:v>3</c:v>
                </c:pt>
                <c:pt idx="4352">
                  <c:v>2378</c:v>
                </c:pt>
                <c:pt idx="4353">
                  <c:v>4</c:v>
                </c:pt>
                <c:pt idx="4354">
                  <c:v>2</c:v>
                </c:pt>
                <c:pt idx="4355">
                  <c:v>1</c:v>
                </c:pt>
                <c:pt idx="4356">
                  <c:v>11</c:v>
                </c:pt>
                <c:pt idx="4357">
                  <c:v>9859</c:v>
                </c:pt>
                <c:pt idx="4358">
                  <c:v>147</c:v>
                </c:pt>
                <c:pt idx="4359">
                  <c:v>46</c:v>
                </c:pt>
                <c:pt idx="4360">
                  <c:v>71</c:v>
                </c:pt>
                <c:pt idx="4361">
                  <c:v>86</c:v>
                </c:pt>
                <c:pt idx="4362">
                  <c:v>2</c:v>
                </c:pt>
                <c:pt idx="4363">
                  <c:v>1</c:v>
                </c:pt>
                <c:pt idx="4364">
                  <c:v>7662</c:v>
                </c:pt>
                <c:pt idx="4365">
                  <c:v>1</c:v>
                </c:pt>
                <c:pt idx="4366">
                  <c:v>11383</c:v>
                </c:pt>
                <c:pt idx="4367">
                  <c:v>2</c:v>
                </c:pt>
                <c:pt idx="4368">
                  <c:v>1</c:v>
                </c:pt>
                <c:pt idx="4369">
                  <c:v>1</c:v>
                </c:pt>
                <c:pt idx="4370">
                  <c:v>25</c:v>
                </c:pt>
                <c:pt idx="4371">
                  <c:v>14</c:v>
                </c:pt>
                <c:pt idx="4372">
                  <c:v>2</c:v>
                </c:pt>
                <c:pt idx="4373">
                  <c:v>5</c:v>
                </c:pt>
                <c:pt idx="4374">
                  <c:v>4</c:v>
                </c:pt>
                <c:pt idx="4375">
                  <c:v>10262</c:v>
                </c:pt>
                <c:pt idx="4376">
                  <c:v>2</c:v>
                </c:pt>
                <c:pt idx="4377">
                  <c:v>8</c:v>
                </c:pt>
                <c:pt idx="4378">
                  <c:v>3703</c:v>
                </c:pt>
                <c:pt idx="4379">
                  <c:v>24</c:v>
                </c:pt>
                <c:pt idx="4380">
                  <c:v>3</c:v>
                </c:pt>
                <c:pt idx="4381">
                  <c:v>2</c:v>
                </c:pt>
                <c:pt idx="4382">
                  <c:v>1</c:v>
                </c:pt>
                <c:pt idx="4383">
                  <c:v>2</c:v>
                </c:pt>
                <c:pt idx="4384">
                  <c:v>2</c:v>
                </c:pt>
                <c:pt idx="4385">
                  <c:v>49</c:v>
                </c:pt>
                <c:pt idx="4386">
                  <c:v>10</c:v>
                </c:pt>
                <c:pt idx="4387">
                  <c:v>50</c:v>
                </c:pt>
                <c:pt idx="4388">
                  <c:v>1</c:v>
                </c:pt>
                <c:pt idx="4389">
                  <c:v>1</c:v>
                </c:pt>
                <c:pt idx="4390">
                  <c:v>28</c:v>
                </c:pt>
                <c:pt idx="4391">
                  <c:v>10</c:v>
                </c:pt>
                <c:pt idx="4392">
                  <c:v>2</c:v>
                </c:pt>
                <c:pt idx="4393">
                  <c:v>1</c:v>
                </c:pt>
                <c:pt idx="4394">
                  <c:v>3</c:v>
                </c:pt>
                <c:pt idx="4395">
                  <c:v>255</c:v>
                </c:pt>
                <c:pt idx="4396">
                  <c:v>3</c:v>
                </c:pt>
                <c:pt idx="4397">
                  <c:v>2</c:v>
                </c:pt>
                <c:pt idx="4398">
                  <c:v>879</c:v>
                </c:pt>
                <c:pt idx="4399">
                  <c:v>2</c:v>
                </c:pt>
                <c:pt idx="4400">
                  <c:v>9060</c:v>
                </c:pt>
                <c:pt idx="4401">
                  <c:v>65</c:v>
                </c:pt>
                <c:pt idx="4402">
                  <c:v>2</c:v>
                </c:pt>
                <c:pt idx="4403">
                  <c:v>359</c:v>
                </c:pt>
                <c:pt idx="4404">
                  <c:v>7</c:v>
                </c:pt>
                <c:pt idx="4405">
                  <c:v>5974</c:v>
                </c:pt>
                <c:pt idx="4406">
                  <c:v>5</c:v>
                </c:pt>
                <c:pt idx="4407">
                  <c:v>6</c:v>
                </c:pt>
                <c:pt idx="4408">
                  <c:v>210</c:v>
                </c:pt>
                <c:pt idx="4409">
                  <c:v>2</c:v>
                </c:pt>
                <c:pt idx="4410">
                  <c:v>3</c:v>
                </c:pt>
                <c:pt idx="4411">
                  <c:v>1</c:v>
                </c:pt>
                <c:pt idx="4412">
                  <c:v>6</c:v>
                </c:pt>
                <c:pt idx="4413">
                  <c:v>1</c:v>
                </c:pt>
                <c:pt idx="4414">
                  <c:v>3</c:v>
                </c:pt>
                <c:pt idx="4415">
                  <c:v>6301</c:v>
                </c:pt>
                <c:pt idx="4416">
                  <c:v>2</c:v>
                </c:pt>
                <c:pt idx="4417">
                  <c:v>47</c:v>
                </c:pt>
                <c:pt idx="4418">
                  <c:v>2</c:v>
                </c:pt>
                <c:pt idx="4419">
                  <c:v>45</c:v>
                </c:pt>
                <c:pt idx="4420">
                  <c:v>1</c:v>
                </c:pt>
                <c:pt idx="4421">
                  <c:v>86</c:v>
                </c:pt>
                <c:pt idx="4422">
                  <c:v>4</c:v>
                </c:pt>
                <c:pt idx="4423">
                  <c:v>2</c:v>
                </c:pt>
                <c:pt idx="4424">
                  <c:v>3</c:v>
                </c:pt>
                <c:pt idx="4425">
                  <c:v>1</c:v>
                </c:pt>
                <c:pt idx="4426">
                  <c:v>2</c:v>
                </c:pt>
                <c:pt idx="4427">
                  <c:v>5</c:v>
                </c:pt>
                <c:pt idx="4428">
                  <c:v>15366</c:v>
                </c:pt>
                <c:pt idx="4429">
                  <c:v>1</c:v>
                </c:pt>
                <c:pt idx="4430">
                  <c:v>1</c:v>
                </c:pt>
                <c:pt idx="4431">
                  <c:v>850</c:v>
                </c:pt>
                <c:pt idx="4432">
                  <c:v>3</c:v>
                </c:pt>
                <c:pt idx="4433">
                  <c:v>819</c:v>
                </c:pt>
                <c:pt idx="4434">
                  <c:v>16</c:v>
                </c:pt>
                <c:pt idx="4435">
                  <c:v>1</c:v>
                </c:pt>
                <c:pt idx="4436">
                  <c:v>6</c:v>
                </c:pt>
                <c:pt idx="4437">
                  <c:v>12</c:v>
                </c:pt>
                <c:pt idx="4438">
                  <c:v>5</c:v>
                </c:pt>
                <c:pt idx="4439">
                  <c:v>2</c:v>
                </c:pt>
                <c:pt idx="4440">
                  <c:v>3</c:v>
                </c:pt>
                <c:pt idx="4441">
                  <c:v>1</c:v>
                </c:pt>
                <c:pt idx="4442">
                  <c:v>1</c:v>
                </c:pt>
                <c:pt idx="4443">
                  <c:v>4026</c:v>
                </c:pt>
                <c:pt idx="4444">
                  <c:v>4157</c:v>
                </c:pt>
                <c:pt idx="4445">
                  <c:v>137</c:v>
                </c:pt>
                <c:pt idx="4446">
                  <c:v>3</c:v>
                </c:pt>
                <c:pt idx="4447">
                  <c:v>3</c:v>
                </c:pt>
                <c:pt idx="4448">
                  <c:v>2</c:v>
                </c:pt>
                <c:pt idx="4449">
                  <c:v>12584</c:v>
                </c:pt>
                <c:pt idx="4450">
                  <c:v>3</c:v>
                </c:pt>
                <c:pt idx="4451">
                  <c:v>10</c:v>
                </c:pt>
                <c:pt idx="4452">
                  <c:v>1</c:v>
                </c:pt>
                <c:pt idx="4453">
                  <c:v>122</c:v>
                </c:pt>
                <c:pt idx="4454">
                  <c:v>1</c:v>
                </c:pt>
                <c:pt idx="4455">
                  <c:v>1</c:v>
                </c:pt>
                <c:pt idx="4456">
                  <c:v>4</c:v>
                </c:pt>
                <c:pt idx="4457">
                  <c:v>1185</c:v>
                </c:pt>
                <c:pt idx="4458">
                  <c:v>1</c:v>
                </c:pt>
                <c:pt idx="4459">
                  <c:v>1</c:v>
                </c:pt>
                <c:pt idx="4460">
                  <c:v>2</c:v>
                </c:pt>
                <c:pt idx="4461">
                  <c:v>1</c:v>
                </c:pt>
                <c:pt idx="4462">
                  <c:v>2</c:v>
                </c:pt>
                <c:pt idx="4463">
                  <c:v>5671</c:v>
                </c:pt>
                <c:pt idx="4464">
                  <c:v>1</c:v>
                </c:pt>
                <c:pt idx="4465">
                  <c:v>1</c:v>
                </c:pt>
                <c:pt idx="4466">
                  <c:v>4</c:v>
                </c:pt>
                <c:pt idx="4467">
                  <c:v>2</c:v>
                </c:pt>
                <c:pt idx="4468">
                  <c:v>1</c:v>
                </c:pt>
                <c:pt idx="4469">
                  <c:v>2</c:v>
                </c:pt>
                <c:pt idx="4470">
                  <c:v>3</c:v>
                </c:pt>
                <c:pt idx="4471">
                  <c:v>1</c:v>
                </c:pt>
                <c:pt idx="4472">
                  <c:v>719</c:v>
                </c:pt>
                <c:pt idx="4473">
                  <c:v>1</c:v>
                </c:pt>
                <c:pt idx="4474">
                  <c:v>505</c:v>
                </c:pt>
                <c:pt idx="4475">
                  <c:v>3</c:v>
                </c:pt>
                <c:pt idx="4476">
                  <c:v>1758</c:v>
                </c:pt>
                <c:pt idx="4477">
                  <c:v>2</c:v>
                </c:pt>
                <c:pt idx="4478">
                  <c:v>21</c:v>
                </c:pt>
                <c:pt idx="4479">
                  <c:v>1</c:v>
                </c:pt>
                <c:pt idx="4480">
                  <c:v>3</c:v>
                </c:pt>
                <c:pt idx="4481">
                  <c:v>10</c:v>
                </c:pt>
                <c:pt idx="4482">
                  <c:v>4</c:v>
                </c:pt>
                <c:pt idx="4483">
                  <c:v>15278</c:v>
                </c:pt>
                <c:pt idx="4484">
                  <c:v>6516</c:v>
                </c:pt>
                <c:pt idx="4485">
                  <c:v>204</c:v>
                </c:pt>
                <c:pt idx="4486">
                  <c:v>4</c:v>
                </c:pt>
                <c:pt idx="4487">
                  <c:v>52</c:v>
                </c:pt>
                <c:pt idx="4488">
                  <c:v>1</c:v>
                </c:pt>
                <c:pt idx="4489">
                  <c:v>1637</c:v>
                </c:pt>
                <c:pt idx="4490">
                  <c:v>7</c:v>
                </c:pt>
                <c:pt idx="4491">
                  <c:v>2</c:v>
                </c:pt>
                <c:pt idx="4492">
                  <c:v>4</c:v>
                </c:pt>
                <c:pt idx="4493">
                  <c:v>170</c:v>
                </c:pt>
                <c:pt idx="4494">
                  <c:v>12</c:v>
                </c:pt>
                <c:pt idx="4495">
                  <c:v>1</c:v>
                </c:pt>
                <c:pt idx="4496">
                  <c:v>622</c:v>
                </c:pt>
                <c:pt idx="4497">
                  <c:v>1</c:v>
                </c:pt>
                <c:pt idx="4498">
                  <c:v>361</c:v>
                </c:pt>
                <c:pt idx="4499">
                  <c:v>14</c:v>
                </c:pt>
                <c:pt idx="4500">
                  <c:v>1</c:v>
                </c:pt>
                <c:pt idx="4501">
                  <c:v>1243</c:v>
                </c:pt>
                <c:pt idx="4502">
                  <c:v>12527</c:v>
                </c:pt>
                <c:pt idx="4503">
                  <c:v>3</c:v>
                </c:pt>
                <c:pt idx="4504">
                  <c:v>4</c:v>
                </c:pt>
                <c:pt idx="4505">
                  <c:v>3</c:v>
                </c:pt>
                <c:pt idx="4506">
                  <c:v>2</c:v>
                </c:pt>
                <c:pt idx="4507">
                  <c:v>1</c:v>
                </c:pt>
                <c:pt idx="4508">
                  <c:v>55</c:v>
                </c:pt>
                <c:pt idx="4509">
                  <c:v>1</c:v>
                </c:pt>
                <c:pt idx="4510">
                  <c:v>3</c:v>
                </c:pt>
                <c:pt idx="4511">
                  <c:v>3</c:v>
                </c:pt>
                <c:pt idx="4512">
                  <c:v>1126</c:v>
                </c:pt>
                <c:pt idx="4513">
                  <c:v>1</c:v>
                </c:pt>
                <c:pt idx="4514">
                  <c:v>2</c:v>
                </c:pt>
                <c:pt idx="4515">
                  <c:v>33</c:v>
                </c:pt>
                <c:pt idx="4516">
                  <c:v>5</c:v>
                </c:pt>
                <c:pt idx="4517">
                  <c:v>1607</c:v>
                </c:pt>
                <c:pt idx="4518">
                  <c:v>4</c:v>
                </c:pt>
                <c:pt idx="4519">
                  <c:v>429</c:v>
                </c:pt>
                <c:pt idx="4520">
                  <c:v>86</c:v>
                </c:pt>
                <c:pt idx="4521">
                  <c:v>1</c:v>
                </c:pt>
                <c:pt idx="4522">
                  <c:v>2</c:v>
                </c:pt>
                <c:pt idx="4523">
                  <c:v>4540</c:v>
                </c:pt>
                <c:pt idx="4524">
                  <c:v>1</c:v>
                </c:pt>
                <c:pt idx="4525">
                  <c:v>4823</c:v>
                </c:pt>
                <c:pt idx="4526">
                  <c:v>2</c:v>
                </c:pt>
                <c:pt idx="4527">
                  <c:v>768</c:v>
                </c:pt>
                <c:pt idx="4528">
                  <c:v>10097</c:v>
                </c:pt>
                <c:pt idx="4529">
                  <c:v>14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5</c:v>
                </c:pt>
                <c:pt idx="4534">
                  <c:v>1</c:v>
                </c:pt>
                <c:pt idx="4535">
                  <c:v>1</c:v>
                </c:pt>
                <c:pt idx="4536">
                  <c:v>7</c:v>
                </c:pt>
                <c:pt idx="4537">
                  <c:v>193</c:v>
                </c:pt>
                <c:pt idx="4538">
                  <c:v>3</c:v>
                </c:pt>
                <c:pt idx="4539">
                  <c:v>2</c:v>
                </c:pt>
                <c:pt idx="4540">
                  <c:v>4693</c:v>
                </c:pt>
                <c:pt idx="4541">
                  <c:v>1</c:v>
                </c:pt>
                <c:pt idx="4542">
                  <c:v>5</c:v>
                </c:pt>
                <c:pt idx="4543">
                  <c:v>2</c:v>
                </c:pt>
                <c:pt idx="4544">
                  <c:v>12</c:v>
                </c:pt>
                <c:pt idx="4545">
                  <c:v>13726</c:v>
                </c:pt>
                <c:pt idx="4546">
                  <c:v>2</c:v>
                </c:pt>
                <c:pt idx="4547">
                  <c:v>2</c:v>
                </c:pt>
                <c:pt idx="4548">
                  <c:v>2</c:v>
                </c:pt>
                <c:pt idx="4549">
                  <c:v>2</c:v>
                </c:pt>
                <c:pt idx="4550">
                  <c:v>29</c:v>
                </c:pt>
                <c:pt idx="4551">
                  <c:v>2</c:v>
                </c:pt>
                <c:pt idx="4552">
                  <c:v>1</c:v>
                </c:pt>
                <c:pt idx="4553">
                  <c:v>2</c:v>
                </c:pt>
                <c:pt idx="4554">
                  <c:v>3516</c:v>
                </c:pt>
                <c:pt idx="4555">
                  <c:v>6</c:v>
                </c:pt>
                <c:pt idx="4556">
                  <c:v>1</c:v>
                </c:pt>
                <c:pt idx="4557">
                  <c:v>4</c:v>
                </c:pt>
                <c:pt idx="4558">
                  <c:v>1</c:v>
                </c:pt>
                <c:pt idx="4559">
                  <c:v>5</c:v>
                </c:pt>
                <c:pt idx="4560">
                  <c:v>1</c:v>
                </c:pt>
                <c:pt idx="4561">
                  <c:v>4327</c:v>
                </c:pt>
                <c:pt idx="4562">
                  <c:v>2</c:v>
                </c:pt>
                <c:pt idx="4563">
                  <c:v>2</c:v>
                </c:pt>
                <c:pt idx="4564">
                  <c:v>1</c:v>
                </c:pt>
                <c:pt idx="4565">
                  <c:v>5</c:v>
                </c:pt>
                <c:pt idx="4566">
                  <c:v>6</c:v>
                </c:pt>
                <c:pt idx="4567">
                  <c:v>1</c:v>
                </c:pt>
                <c:pt idx="4568">
                  <c:v>3290</c:v>
                </c:pt>
                <c:pt idx="4569">
                  <c:v>8</c:v>
                </c:pt>
                <c:pt idx="4570">
                  <c:v>13</c:v>
                </c:pt>
                <c:pt idx="4571">
                  <c:v>186</c:v>
                </c:pt>
                <c:pt idx="4572">
                  <c:v>10</c:v>
                </c:pt>
                <c:pt idx="4573">
                  <c:v>5</c:v>
                </c:pt>
                <c:pt idx="4574">
                  <c:v>8</c:v>
                </c:pt>
                <c:pt idx="4575">
                  <c:v>62</c:v>
                </c:pt>
                <c:pt idx="4576">
                  <c:v>2390</c:v>
                </c:pt>
                <c:pt idx="4577">
                  <c:v>4</c:v>
                </c:pt>
                <c:pt idx="4578">
                  <c:v>17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3</c:v>
                </c:pt>
                <c:pt idx="4583">
                  <c:v>5</c:v>
                </c:pt>
                <c:pt idx="4584">
                  <c:v>753</c:v>
                </c:pt>
                <c:pt idx="4585">
                  <c:v>2</c:v>
                </c:pt>
                <c:pt idx="4586">
                  <c:v>1</c:v>
                </c:pt>
                <c:pt idx="4587">
                  <c:v>2</c:v>
                </c:pt>
                <c:pt idx="4588">
                  <c:v>1</c:v>
                </c:pt>
                <c:pt idx="4589">
                  <c:v>14</c:v>
                </c:pt>
                <c:pt idx="4590">
                  <c:v>1</c:v>
                </c:pt>
                <c:pt idx="4591">
                  <c:v>2</c:v>
                </c:pt>
                <c:pt idx="4592">
                  <c:v>2</c:v>
                </c:pt>
                <c:pt idx="4593">
                  <c:v>2270</c:v>
                </c:pt>
                <c:pt idx="4594">
                  <c:v>1</c:v>
                </c:pt>
                <c:pt idx="4595">
                  <c:v>2</c:v>
                </c:pt>
                <c:pt idx="4596">
                  <c:v>2</c:v>
                </c:pt>
                <c:pt idx="4597">
                  <c:v>1</c:v>
                </c:pt>
                <c:pt idx="4598">
                  <c:v>2</c:v>
                </c:pt>
                <c:pt idx="4599">
                  <c:v>3727</c:v>
                </c:pt>
                <c:pt idx="4600">
                  <c:v>5</c:v>
                </c:pt>
                <c:pt idx="4601">
                  <c:v>1</c:v>
                </c:pt>
                <c:pt idx="4602">
                  <c:v>1</c:v>
                </c:pt>
                <c:pt idx="4603">
                  <c:v>2</c:v>
                </c:pt>
                <c:pt idx="4604">
                  <c:v>1</c:v>
                </c:pt>
                <c:pt idx="4605">
                  <c:v>1</c:v>
                </c:pt>
                <c:pt idx="4606">
                  <c:v>182</c:v>
                </c:pt>
                <c:pt idx="4607">
                  <c:v>6900</c:v>
                </c:pt>
                <c:pt idx="4608">
                  <c:v>6256</c:v>
                </c:pt>
                <c:pt idx="4609">
                  <c:v>192</c:v>
                </c:pt>
                <c:pt idx="4610">
                  <c:v>4712</c:v>
                </c:pt>
                <c:pt idx="4611">
                  <c:v>1</c:v>
                </c:pt>
                <c:pt idx="4612">
                  <c:v>7</c:v>
                </c:pt>
                <c:pt idx="4613">
                  <c:v>3</c:v>
                </c:pt>
                <c:pt idx="4614">
                  <c:v>175</c:v>
                </c:pt>
                <c:pt idx="4615">
                  <c:v>3</c:v>
                </c:pt>
                <c:pt idx="4616">
                  <c:v>4</c:v>
                </c:pt>
                <c:pt idx="4617">
                  <c:v>1</c:v>
                </c:pt>
                <c:pt idx="4618">
                  <c:v>9</c:v>
                </c:pt>
                <c:pt idx="4619">
                  <c:v>95702</c:v>
                </c:pt>
                <c:pt idx="4620">
                  <c:v>1</c:v>
                </c:pt>
                <c:pt idx="4621">
                  <c:v>1</c:v>
                </c:pt>
                <c:pt idx="4622">
                  <c:v>18</c:v>
                </c:pt>
                <c:pt idx="4623">
                  <c:v>58</c:v>
                </c:pt>
                <c:pt idx="4624">
                  <c:v>2</c:v>
                </c:pt>
                <c:pt idx="4625">
                  <c:v>4</c:v>
                </c:pt>
                <c:pt idx="4626">
                  <c:v>2921</c:v>
                </c:pt>
                <c:pt idx="4627">
                  <c:v>23</c:v>
                </c:pt>
                <c:pt idx="4628">
                  <c:v>1</c:v>
                </c:pt>
                <c:pt idx="4629">
                  <c:v>3</c:v>
                </c:pt>
                <c:pt idx="4630">
                  <c:v>11</c:v>
                </c:pt>
                <c:pt idx="4631">
                  <c:v>6</c:v>
                </c:pt>
                <c:pt idx="4632">
                  <c:v>11154</c:v>
                </c:pt>
                <c:pt idx="4633">
                  <c:v>2</c:v>
                </c:pt>
                <c:pt idx="4634">
                  <c:v>2</c:v>
                </c:pt>
                <c:pt idx="4635">
                  <c:v>10</c:v>
                </c:pt>
                <c:pt idx="4636">
                  <c:v>1</c:v>
                </c:pt>
                <c:pt idx="4637">
                  <c:v>4</c:v>
                </c:pt>
                <c:pt idx="4638">
                  <c:v>4</c:v>
                </c:pt>
                <c:pt idx="4639">
                  <c:v>1</c:v>
                </c:pt>
                <c:pt idx="4640">
                  <c:v>8</c:v>
                </c:pt>
                <c:pt idx="4641">
                  <c:v>1</c:v>
                </c:pt>
                <c:pt idx="4642">
                  <c:v>4</c:v>
                </c:pt>
                <c:pt idx="4643">
                  <c:v>1</c:v>
                </c:pt>
                <c:pt idx="4644">
                  <c:v>5</c:v>
                </c:pt>
                <c:pt idx="4645">
                  <c:v>4</c:v>
                </c:pt>
                <c:pt idx="4646">
                  <c:v>2</c:v>
                </c:pt>
                <c:pt idx="4647">
                  <c:v>5</c:v>
                </c:pt>
                <c:pt idx="4648">
                  <c:v>187743</c:v>
                </c:pt>
                <c:pt idx="4649">
                  <c:v>1</c:v>
                </c:pt>
                <c:pt idx="4650">
                  <c:v>1</c:v>
                </c:pt>
                <c:pt idx="4651">
                  <c:v>163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2</c:v>
                </c:pt>
                <c:pt idx="4658">
                  <c:v>19</c:v>
                </c:pt>
                <c:pt idx="4659">
                  <c:v>2962</c:v>
                </c:pt>
                <c:pt idx="4660">
                  <c:v>450</c:v>
                </c:pt>
                <c:pt idx="4661">
                  <c:v>1</c:v>
                </c:pt>
                <c:pt idx="4662">
                  <c:v>2911</c:v>
                </c:pt>
                <c:pt idx="4663">
                  <c:v>665</c:v>
                </c:pt>
                <c:pt idx="4664">
                  <c:v>1</c:v>
                </c:pt>
                <c:pt idx="4665">
                  <c:v>22783</c:v>
                </c:pt>
                <c:pt idx="4666">
                  <c:v>5671</c:v>
                </c:pt>
                <c:pt idx="4667">
                  <c:v>71</c:v>
                </c:pt>
                <c:pt idx="4668">
                  <c:v>1</c:v>
                </c:pt>
                <c:pt idx="4669">
                  <c:v>1</c:v>
                </c:pt>
                <c:pt idx="4670">
                  <c:v>3</c:v>
                </c:pt>
                <c:pt idx="4671">
                  <c:v>1</c:v>
                </c:pt>
                <c:pt idx="4672">
                  <c:v>7043</c:v>
                </c:pt>
                <c:pt idx="4673">
                  <c:v>1</c:v>
                </c:pt>
                <c:pt idx="4674">
                  <c:v>3</c:v>
                </c:pt>
                <c:pt idx="4675">
                  <c:v>2</c:v>
                </c:pt>
                <c:pt idx="4676">
                  <c:v>3</c:v>
                </c:pt>
                <c:pt idx="4677">
                  <c:v>372</c:v>
                </c:pt>
                <c:pt idx="4678">
                  <c:v>1</c:v>
                </c:pt>
                <c:pt idx="4679">
                  <c:v>1490</c:v>
                </c:pt>
                <c:pt idx="4680">
                  <c:v>4149</c:v>
                </c:pt>
                <c:pt idx="4681">
                  <c:v>2</c:v>
                </c:pt>
                <c:pt idx="4682">
                  <c:v>2</c:v>
                </c:pt>
                <c:pt idx="4683">
                  <c:v>4</c:v>
                </c:pt>
                <c:pt idx="4684">
                  <c:v>2</c:v>
                </c:pt>
                <c:pt idx="4685">
                  <c:v>1</c:v>
                </c:pt>
                <c:pt idx="4686">
                  <c:v>1</c:v>
                </c:pt>
                <c:pt idx="4687">
                  <c:v>4135</c:v>
                </c:pt>
                <c:pt idx="4688">
                  <c:v>10478</c:v>
                </c:pt>
                <c:pt idx="4689">
                  <c:v>2011</c:v>
                </c:pt>
                <c:pt idx="4690">
                  <c:v>3</c:v>
                </c:pt>
                <c:pt idx="4691">
                  <c:v>6</c:v>
                </c:pt>
                <c:pt idx="4692">
                  <c:v>1</c:v>
                </c:pt>
                <c:pt idx="4693">
                  <c:v>2</c:v>
                </c:pt>
                <c:pt idx="4694">
                  <c:v>2</c:v>
                </c:pt>
                <c:pt idx="4695">
                  <c:v>3</c:v>
                </c:pt>
                <c:pt idx="4696">
                  <c:v>1975</c:v>
                </c:pt>
                <c:pt idx="4697">
                  <c:v>137</c:v>
                </c:pt>
                <c:pt idx="4698">
                  <c:v>3</c:v>
                </c:pt>
                <c:pt idx="4699">
                  <c:v>794</c:v>
                </c:pt>
                <c:pt idx="4700">
                  <c:v>3</c:v>
                </c:pt>
                <c:pt idx="4701">
                  <c:v>1</c:v>
                </c:pt>
                <c:pt idx="4702">
                  <c:v>9629</c:v>
                </c:pt>
                <c:pt idx="4703">
                  <c:v>1</c:v>
                </c:pt>
                <c:pt idx="4704">
                  <c:v>35</c:v>
                </c:pt>
                <c:pt idx="4705">
                  <c:v>1</c:v>
                </c:pt>
                <c:pt idx="4706">
                  <c:v>107</c:v>
                </c:pt>
                <c:pt idx="4707">
                  <c:v>2</c:v>
                </c:pt>
                <c:pt idx="4708">
                  <c:v>5</c:v>
                </c:pt>
                <c:pt idx="4709">
                  <c:v>2</c:v>
                </c:pt>
                <c:pt idx="4710">
                  <c:v>1</c:v>
                </c:pt>
                <c:pt idx="4711">
                  <c:v>6</c:v>
                </c:pt>
                <c:pt idx="4712">
                  <c:v>3</c:v>
                </c:pt>
                <c:pt idx="4713">
                  <c:v>15</c:v>
                </c:pt>
                <c:pt idx="4714">
                  <c:v>1</c:v>
                </c:pt>
                <c:pt idx="4715">
                  <c:v>10</c:v>
                </c:pt>
                <c:pt idx="4716">
                  <c:v>14800</c:v>
                </c:pt>
                <c:pt idx="4717">
                  <c:v>1</c:v>
                </c:pt>
                <c:pt idx="4718">
                  <c:v>9</c:v>
                </c:pt>
                <c:pt idx="4719">
                  <c:v>7420</c:v>
                </c:pt>
                <c:pt idx="4720">
                  <c:v>52</c:v>
                </c:pt>
                <c:pt idx="4721">
                  <c:v>1</c:v>
                </c:pt>
                <c:pt idx="4722">
                  <c:v>1035</c:v>
                </c:pt>
                <c:pt idx="4723">
                  <c:v>136</c:v>
                </c:pt>
                <c:pt idx="4724">
                  <c:v>4</c:v>
                </c:pt>
                <c:pt idx="4725">
                  <c:v>1</c:v>
                </c:pt>
                <c:pt idx="4726">
                  <c:v>6</c:v>
                </c:pt>
                <c:pt idx="4727">
                  <c:v>314</c:v>
                </c:pt>
                <c:pt idx="4728">
                  <c:v>1805</c:v>
                </c:pt>
                <c:pt idx="4729">
                  <c:v>3</c:v>
                </c:pt>
                <c:pt idx="4730">
                  <c:v>28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2</c:v>
                </c:pt>
                <c:pt idx="4735">
                  <c:v>1</c:v>
                </c:pt>
                <c:pt idx="4736">
                  <c:v>2</c:v>
                </c:pt>
                <c:pt idx="4737">
                  <c:v>3</c:v>
                </c:pt>
                <c:pt idx="4738">
                  <c:v>1930</c:v>
                </c:pt>
                <c:pt idx="4739">
                  <c:v>2</c:v>
                </c:pt>
                <c:pt idx="4740">
                  <c:v>14666</c:v>
                </c:pt>
                <c:pt idx="4741">
                  <c:v>3</c:v>
                </c:pt>
                <c:pt idx="4742">
                  <c:v>2</c:v>
                </c:pt>
                <c:pt idx="4743">
                  <c:v>41904</c:v>
                </c:pt>
                <c:pt idx="4744">
                  <c:v>1</c:v>
                </c:pt>
                <c:pt idx="4745">
                  <c:v>2</c:v>
                </c:pt>
                <c:pt idx="4746">
                  <c:v>1444</c:v>
                </c:pt>
                <c:pt idx="4747">
                  <c:v>2</c:v>
                </c:pt>
                <c:pt idx="4748">
                  <c:v>1</c:v>
                </c:pt>
                <c:pt idx="4749">
                  <c:v>26</c:v>
                </c:pt>
                <c:pt idx="4750">
                  <c:v>1</c:v>
                </c:pt>
                <c:pt idx="4751">
                  <c:v>13642</c:v>
                </c:pt>
                <c:pt idx="4752">
                  <c:v>1728</c:v>
                </c:pt>
                <c:pt idx="4753">
                  <c:v>135</c:v>
                </c:pt>
                <c:pt idx="4754">
                  <c:v>8550</c:v>
                </c:pt>
                <c:pt idx="4755">
                  <c:v>2</c:v>
                </c:pt>
                <c:pt idx="4756">
                  <c:v>2</c:v>
                </c:pt>
                <c:pt idx="4757">
                  <c:v>1</c:v>
                </c:pt>
                <c:pt idx="4758">
                  <c:v>376</c:v>
                </c:pt>
                <c:pt idx="4759">
                  <c:v>1</c:v>
                </c:pt>
                <c:pt idx="4760">
                  <c:v>1</c:v>
                </c:pt>
                <c:pt idx="4761">
                  <c:v>3</c:v>
                </c:pt>
                <c:pt idx="4762">
                  <c:v>3</c:v>
                </c:pt>
                <c:pt idx="4763">
                  <c:v>3892</c:v>
                </c:pt>
                <c:pt idx="4764">
                  <c:v>3</c:v>
                </c:pt>
                <c:pt idx="4765">
                  <c:v>5871</c:v>
                </c:pt>
                <c:pt idx="4766">
                  <c:v>2</c:v>
                </c:pt>
                <c:pt idx="4767">
                  <c:v>7</c:v>
                </c:pt>
                <c:pt idx="4768">
                  <c:v>6</c:v>
                </c:pt>
                <c:pt idx="4769">
                  <c:v>10217</c:v>
                </c:pt>
                <c:pt idx="4770">
                  <c:v>1013</c:v>
                </c:pt>
                <c:pt idx="4771">
                  <c:v>1</c:v>
                </c:pt>
                <c:pt idx="4772">
                  <c:v>2</c:v>
                </c:pt>
                <c:pt idx="4773">
                  <c:v>1</c:v>
                </c:pt>
                <c:pt idx="4774">
                  <c:v>1</c:v>
                </c:pt>
                <c:pt idx="4775">
                  <c:v>9</c:v>
                </c:pt>
                <c:pt idx="4776">
                  <c:v>2</c:v>
                </c:pt>
                <c:pt idx="4777">
                  <c:v>186</c:v>
                </c:pt>
                <c:pt idx="4778">
                  <c:v>8</c:v>
                </c:pt>
                <c:pt idx="4779">
                  <c:v>4</c:v>
                </c:pt>
                <c:pt idx="4780">
                  <c:v>1</c:v>
                </c:pt>
                <c:pt idx="4781">
                  <c:v>3</c:v>
                </c:pt>
                <c:pt idx="4782">
                  <c:v>3</c:v>
                </c:pt>
                <c:pt idx="4783">
                  <c:v>1</c:v>
                </c:pt>
                <c:pt idx="4784">
                  <c:v>1</c:v>
                </c:pt>
                <c:pt idx="4785">
                  <c:v>593</c:v>
                </c:pt>
                <c:pt idx="4786">
                  <c:v>1268</c:v>
                </c:pt>
                <c:pt idx="4787">
                  <c:v>20514</c:v>
                </c:pt>
                <c:pt idx="4788">
                  <c:v>14</c:v>
                </c:pt>
                <c:pt idx="4789">
                  <c:v>24</c:v>
                </c:pt>
                <c:pt idx="4790">
                  <c:v>4</c:v>
                </c:pt>
                <c:pt idx="4791">
                  <c:v>2</c:v>
                </c:pt>
                <c:pt idx="4792">
                  <c:v>35</c:v>
                </c:pt>
                <c:pt idx="4793">
                  <c:v>3</c:v>
                </c:pt>
                <c:pt idx="4794">
                  <c:v>2</c:v>
                </c:pt>
                <c:pt idx="4795">
                  <c:v>2</c:v>
                </c:pt>
                <c:pt idx="4796">
                  <c:v>2</c:v>
                </c:pt>
                <c:pt idx="4797">
                  <c:v>6</c:v>
                </c:pt>
                <c:pt idx="4798">
                  <c:v>1</c:v>
                </c:pt>
                <c:pt idx="4799">
                  <c:v>1</c:v>
                </c:pt>
                <c:pt idx="4800">
                  <c:v>15316</c:v>
                </c:pt>
                <c:pt idx="4801">
                  <c:v>6</c:v>
                </c:pt>
                <c:pt idx="4802">
                  <c:v>2889</c:v>
                </c:pt>
                <c:pt idx="4803">
                  <c:v>1</c:v>
                </c:pt>
                <c:pt idx="4804">
                  <c:v>888</c:v>
                </c:pt>
                <c:pt idx="4805">
                  <c:v>97</c:v>
                </c:pt>
                <c:pt idx="4806">
                  <c:v>2</c:v>
                </c:pt>
                <c:pt idx="4807">
                  <c:v>3</c:v>
                </c:pt>
                <c:pt idx="4808">
                  <c:v>90</c:v>
                </c:pt>
                <c:pt idx="4809">
                  <c:v>1</c:v>
                </c:pt>
                <c:pt idx="4810">
                  <c:v>1</c:v>
                </c:pt>
                <c:pt idx="4811">
                  <c:v>2</c:v>
                </c:pt>
                <c:pt idx="4812">
                  <c:v>7</c:v>
                </c:pt>
                <c:pt idx="4813">
                  <c:v>407</c:v>
                </c:pt>
                <c:pt idx="4814">
                  <c:v>4612</c:v>
                </c:pt>
                <c:pt idx="4815">
                  <c:v>7</c:v>
                </c:pt>
                <c:pt idx="4816">
                  <c:v>8</c:v>
                </c:pt>
                <c:pt idx="4817">
                  <c:v>15</c:v>
                </c:pt>
                <c:pt idx="4818">
                  <c:v>1</c:v>
                </c:pt>
                <c:pt idx="4819">
                  <c:v>591</c:v>
                </c:pt>
                <c:pt idx="4820">
                  <c:v>315</c:v>
                </c:pt>
                <c:pt idx="4821">
                  <c:v>5</c:v>
                </c:pt>
                <c:pt idx="4822">
                  <c:v>1499</c:v>
                </c:pt>
                <c:pt idx="4823">
                  <c:v>3</c:v>
                </c:pt>
                <c:pt idx="4824">
                  <c:v>2</c:v>
                </c:pt>
                <c:pt idx="4825">
                  <c:v>1</c:v>
                </c:pt>
                <c:pt idx="4826">
                  <c:v>2</c:v>
                </c:pt>
                <c:pt idx="4827">
                  <c:v>2</c:v>
                </c:pt>
                <c:pt idx="4828">
                  <c:v>1</c:v>
                </c:pt>
                <c:pt idx="4829">
                  <c:v>2</c:v>
                </c:pt>
                <c:pt idx="4830">
                  <c:v>3</c:v>
                </c:pt>
                <c:pt idx="4831">
                  <c:v>1</c:v>
                </c:pt>
                <c:pt idx="4832">
                  <c:v>1</c:v>
                </c:pt>
                <c:pt idx="4833">
                  <c:v>155</c:v>
                </c:pt>
                <c:pt idx="4834">
                  <c:v>1479</c:v>
                </c:pt>
                <c:pt idx="4835">
                  <c:v>10</c:v>
                </c:pt>
                <c:pt idx="4836">
                  <c:v>2</c:v>
                </c:pt>
                <c:pt idx="4837">
                  <c:v>2026</c:v>
                </c:pt>
                <c:pt idx="4838">
                  <c:v>3</c:v>
                </c:pt>
                <c:pt idx="4839">
                  <c:v>4</c:v>
                </c:pt>
                <c:pt idx="4840">
                  <c:v>2</c:v>
                </c:pt>
                <c:pt idx="4841">
                  <c:v>1</c:v>
                </c:pt>
                <c:pt idx="4842">
                  <c:v>1</c:v>
                </c:pt>
                <c:pt idx="4843">
                  <c:v>2</c:v>
                </c:pt>
                <c:pt idx="4844">
                  <c:v>12</c:v>
                </c:pt>
                <c:pt idx="4845">
                  <c:v>13</c:v>
                </c:pt>
                <c:pt idx="4846">
                  <c:v>2</c:v>
                </c:pt>
                <c:pt idx="4847">
                  <c:v>1</c:v>
                </c:pt>
                <c:pt idx="4848">
                  <c:v>1</c:v>
                </c:pt>
                <c:pt idx="4849">
                  <c:v>12</c:v>
                </c:pt>
                <c:pt idx="4850">
                  <c:v>2707</c:v>
                </c:pt>
                <c:pt idx="4851">
                  <c:v>827</c:v>
                </c:pt>
                <c:pt idx="4852">
                  <c:v>3</c:v>
                </c:pt>
                <c:pt idx="4853">
                  <c:v>2</c:v>
                </c:pt>
                <c:pt idx="4854">
                  <c:v>4</c:v>
                </c:pt>
                <c:pt idx="4855">
                  <c:v>1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136</c:v>
                </c:pt>
                <c:pt idx="4860">
                  <c:v>46311</c:v>
                </c:pt>
                <c:pt idx="4861">
                  <c:v>12241</c:v>
                </c:pt>
                <c:pt idx="4862">
                  <c:v>1</c:v>
                </c:pt>
                <c:pt idx="4863">
                  <c:v>24</c:v>
                </c:pt>
                <c:pt idx="4864">
                  <c:v>2</c:v>
                </c:pt>
                <c:pt idx="4865">
                  <c:v>1</c:v>
                </c:pt>
                <c:pt idx="4866">
                  <c:v>4</c:v>
                </c:pt>
                <c:pt idx="4867">
                  <c:v>1761</c:v>
                </c:pt>
                <c:pt idx="4868">
                  <c:v>2256</c:v>
                </c:pt>
                <c:pt idx="4869">
                  <c:v>3507</c:v>
                </c:pt>
                <c:pt idx="4870">
                  <c:v>5693</c:v>
                </c:pt>
                <c:pt idx="4871">
                  <c:v>1</c:v>
                </c:pt>
                <c:pt idx="4872">
                  <c:v>153</c:v>
                </c:pt>
                <c:pt idx="4873">
                  <c:v>3</c:v>
                </c:pt>
                <c:pt idx="4874">
                  <c:v>1</c:v>
                </c:pt>
                <c:pt idx="4875">
                  <c:v>4</c:v>
                </c:pt>
                <c:pt idx="4876">
                  <c:v>5</c:v>
                </c:pt>
                <c:pt idx="4877">
                  <c:v>150</c:v>
                </c:pt>
                <c:pt idx="4878">
                  <c:v>849</c:v>
                </c:pt>
                <c:pt idx="4879">
                  <c:v>197</c:v>
                </c:pt>
                <c:pt idx="4880">
                  <c:v>2</c:v>
                </c:pt>
                <c:pt idx="4881">
                  <c:v>1</c:v>
                </c:pt>
                <c:pt idx="4882">
                  <c:v>1</c:v>
                </c:pt>
                <c:pt idx="4883">
                  <c:v>2</c:v>
                </c:pt>
                <c:pt idx="4884">
                  <c:v>2</c:v>
                </c:pt>
                <c:pt idx="4885">
                  <c:v>158</c:v>
                </c:pt>
                <c:pt idx="4886">
                  <c:v>1</c:v>
                </c:pt>
                <c:pt idx="4887">
                  <c:v>4</c:v>
                </c:pt>
                <c:pt idx="4888">
                  <c:v>10058</c:v>
                </c:pt>
                <c:pt idx="4889">
                  <c:v>4</c:v>
                </c:pt>
                <c:pt idx="4890">
                  <c:v>2</c:v>
                </c:pt>
                <c:pt idx="4891">
                  <c:v>125</c:v>
                </c:pt>
                <c:pt idx="4892">
                  <c:v>6187</c:v>
                </c:pt>
                <c:pt idx="4893">
                  <c:v>1</c:v>
                </c:pt>
                <c:pt idx="4894">
                  <c:v>45004</c:v>
                </c:pt>
                <c:pt idx="4895">
                  <c:v>3</c:v>
                </c:pt>
                <c:pt idx="4896">
                  <c:v>561</c:v>
                </c:pt>
                <c:pt idx="4897">
                  <c:v>3027</c:v>
                </c:pt>
                <c:pt idx="4898">
                  <c:v>1</c:v>
                </c:pt>
                <c:pt idx="4899">
                  <c:v>1</c:v>
                </c:pt>
                <c:pt idx="4900">
                  <c:v>30</c:v>
                </c:pt>
                <c:pt idx="4901">
                  <c:v>1503</c:v>
                </c:pt>
                <c:pt idx="4902">
                  <c:v>2</c:v>
                </c:pt>
                <c:pt idx="4903">
                  <c:v>1438</c:v>
                </c:pt>
                <c:pt idx="4904">
                  <c:v>1</c:v>
                </c:pt>
                <c:pt idx="4905">
                  <c:v>11544</c:v>
                </c:pt>
                <c:pt idx="4906">
                  <c:v>1</c:v>
                </c:pt>
                <c:pt idx="4907">
                  <c:v>1123</c:v>
                </c:pt>
                <c:pt idx="4908">
                  <c:v>6</c:v>
                </c:pt>
                <c:pt idx="4909">
                  <c:v>5</c:v>
                </c:pt>
                <c:pt idx="4910">
                  <c:v>1</c:v>
                </c:pt>
                <c:pt idx="4911">
                  <c:v>879</c:v>
                </c:pt>
                <c:pt idx="4912">
                  <c:v>1</c:v>
                </c:pt>
                <c:pt idx="4913">
                  <c:v>117166</c:v>
                </c:pt>
                <c:pt idx="4914">
                  <c:v>7</c:v>
                </c:pt>
                <c:pt idx="4915">
                  <c:v>1</c:v>
                </c:pt>
                <c:pt idx="4916">
                  <c:v>2</c:v>
                </c:pt>
                <c:pt idx="4917">
                  <c:v>2</c:v>
                </c:pt>
                <c:pt idx="4918">
                  <c:v>1</c:v>
                </c:pt>
                <c:pt idx="4919">
                  <c:v>4633</c:v>
                </c:pt>
                <c:pt idx="4920">
                  <c:v>6385</c:v>
                </c:pt>
                <c:pt idx="4921">
                  <c:v>1</c:v>
                </c:pt>
                <c:pt idx="4922">
                  <c:v>3</c:v>
                </c:pt>
                <c:pt idx="4923">
                  <c:v>9201</c:v>
                </c:pt>
                <c:pt idx="4924">
                  <c:v>2</c:v>
                </c:pt>
                <c:pt idx="4925">
                  <c:v>4</c:v>
                </c:pt>
                <c:pt idx="4926">
                  <c:v>5</c:v>
                </c:pt>
                <c:pt idx="4927">
                  <c:v>1</c:v>
                </c:pt>
                <c:pt idx="4928">
                  <c:v>458</c:v>
                </c:pt>
                <c:pt idx="4929">
                  <c:v>2</c:v>
                </c:pt>
                <c:pt idx="4930">
                  <c:v>1</c:v>
                </c:pt>
                <c:pt idx="4931">
                  <c:v>14446</c:v>
                </c:pt>
                <c:pt idx="4932">
                  <c:v>3</c:v>
                </c:pt>
                <c:pt idx="4933">
                  <c:v>19</c:v>
                </c:pt>
                <c:pt idx="4934">
                  <c:v>2</c:v>
                </c:pt>
                <c:pt idx="4935">
                  <c:v>147</c:v>
                </c:pt>
                <c:pt idx="4936">
                  <c:v>2</c:v>
                </c:pt>
                <c:pt idx="4937">
                  <c:v>7</c:v>
                </c:pt>
                <c:pt idx="4938">
                  <c:v>13068</c:v>
                </c:pt>
                <c:pt idx="4939">
                  <c:v>2</c:v>
                </c:pt>
                <c:pt idx="4940">
                  <c:v>1</c:v>
                </c:pt>
                <c:pt idx="4941">
                  <c:v>2</c:v>
                </c:pt>
                <c:pt idx="4942">
                  <c:v>303</c:v>
                </c:pt>
                <c:pt idx="4943">
                  <c:v>1</c:v>
                </c:pt>
                <c:pt idx="4944">
                  <c:v>1</c:v>
                </c:pt>
                <c:pt idx="4945">
                  <c:v>12</c:v>
                </c:pt>
                <c:pt idx="4946">
                  <c:v>1</c:v>
                </c:pt>
                <c:pt idx="4947">
                  <c:v>2</c:v>
                </c:pt>
                <c:pt idx="4948">
                  <c:v>5</c:v>
                </c:pt>
                <c:pt idx="4949">
                  <c:v>2825</c:v>
                </c:pt>
                <c:pt idx="4950">
                  <c:v>68</c:v>
                </c:pt>
                <c:pt idx="4951">
                  <c:v>645</c:v>
                </c:pt>
                <c:pt idx="4952">
                  <c:v>59</c:v>
                </c:pt>
                <c:pt idx="4953">
                  <c:v>801</c:v>
                </c:pt>
                <c:pt idx="4954">
                  <c:v>1396</c:v>
                </c:pt>
                <c:pt idx="4955">
                  <c:v>4</c:v>
                </c:pt>
                <c:pt idx="4956">
                  <c:v>385</c:v>
                </c:pt>
                <c:pt idx="4957">
                  <c:v>1</c:v>
                </c:pt>
                <c:pt idx="4958">
                  <c:v>4834</c:v>
                </c:pt>
                <c:pt idx="4959">
                  <c:v>2</c:v>
                </c:pt>
                <c:pt idx="4960">
                  <c:v>1</c:v>
                </c:pt>
                <c:pt idx="4961">
                  <c:v>1</c:v>
                </c:pt>
                <c:pt idx="4962">
                  <c:v>769</c:v>
                </c:pt>
                <c:pt idx="4963">
                  <c:v>13</c:v>
                </c:pt>
                <c:pt idx="4964">
                  <c:v>6285</c:v>
                </c:pt>
                <c:pt idx="4965">
                  <c:v>1</c:v>
                </c:pt>
                <c:pt idx="4966">
                  <c:v>1</c:v>
                </c:pt>
                <c:pt idx="4967">
                  <c:v>54</c:v>
                </c:pt>
                <c:pt idx="4968">
                  <c:v>1</c:v>
                </c:pt>
                <c:pt idx="4969">
                  <c:v>4</c:v>
                </c:pt>
                <c:pt idx="4970">
                  <c:v>6</c:v>
                </c:pt>
                <c:pt idx="4971">
                  <c:v>2</c:v>
                </c:pt>
                <c:pt idx="4972">
                  <c:v>311</c:v>
                </c:pt>
                <c:pt idx="4973">
                  <c:v>5029</c:v>
                </c:pt>
                <c:pt idx="4974">
                  <c:v>1</c:v>
                </c:pt>
                <c:pt idx="4975">
                  <c:v>3</c:v>
                </c:pt>
                <c:pt idx="4976">
                  <c:v>3030</c:v>
                </c:pt>
                <c:pt idx="4977">
                  <c:v>1</c:v>
                </c:pt>
                <c:pt idx="4978">
                  <c:v>365</c:v>
                </c:pt>
                <c:pt idx="4979">
                  <c:v>27</c:v>
                </c:pt>
                <c:pt idx="4980">
                  <c:v>21</c:v>
                </c:pt>
                <c:pt idx="4981">
                  <c:v>388</c:v>
                </c:pt>
                <c:pt idx="4982">
                  <c:v>14</c:v>
                </c:pt>
                <c:pt idx="4983">
                  <c:v>1</c:v>
                </c:pt>
                <c:pt idx="4984">
                  <c:v>31</c:v>
                </c:pt>
                <c:pt idx="4985">
                  <c:v>4</c:v>
                </c:pt>
                <c:pt idx="4986">
                  <c:v>1</c:v>
                </c:pt>
                <c:pt idx="4987">
                  <c:v>20247</c:v>
                </c:pt>
                <c:pt idx="4988">
                  <c:v>1</c:v>
                </c:pt>
                <c:pt idx="4989">
                  <c:v>1</c:v>
                </c:pt>
                <c:pt idx="4990">
                  <c:v>3</c:v>
                </c:pt>
                <c:pt idx="4991">
                  <c:v>1690</c:v>
                </c:pt>
                <c:pt idx="4992">
                  <c:v>1</c:v>
                </c:pt>
                <c:pt idx="4993">
                  <c:v>19</c:v>
                </c:pt>
                <c:pt idx="4994">
                  <c:v>1594</c:v>
                </c:pt>
                <c:pt idx="4995">
                  <c:v>2</c:v>
                </c:pt>
                <c:pt idx="4996">
                  <c:v>3</c:v>
                </c:pt>
                <c:pt idx="4997">
                  <c:v>305</c:v>
                </c:pt>
                <c:pt idx="4998">
                  <c:v>1</c:v>
                </c:pt>
                <c:pt idx="4999">
                  <c:v>5035</c:v>
                </c:pt>
                <c:pt idx="5000">
                  <c:v>7</c:v>
                </c:pt>
                <c:pt idx="5001">
                  <c:v>2</c:v>
                </c:pt>
                <c:pt idx="5002">
                  <c:v>2</c:v>
                </c:pt>
                <c:pt idx="5003">
                  <c:v>7</c:v>
                </c:pt>
                <c:pt idx="5004">
                  <c:v>306</c:v>
                </c:pt>
                <c:pt idx="5005">
                  <c:v>197</c:v>
                </c:pt>
                <c:pt idx="5006">
                  <c:v>12</c:v>
                </c:pt>
                <c:pt idx="5007">
                  <c:v>2</c:v>
                </c:pt>
                <c:pt idx="5008">
                  <c:v>6</c:v>
                </c:pt>
                <c:pt idx="5009">
                  <c:v>793</c:v>
                </c:pt>
                <c:pt idx="5010">
                  <c:v>8269</c:v>
                </c:pt>
                <c:pt idx="5011">
                  <c:v>1</c:v>
                </c:pt>
                <c:pt idx="5012">
                  <c:v>116</c:v>
                </c:pt>
                <c:pt idx="5013">
                  <c:v>42</c:v>
                </c:pt>
                <c:pt idx="5014">
                  <c:v>1</c:v>
                </c:pt>
                <c:pt idx="5015">
                  <c:v>1</c:v>
                </c:pt>
                <c:pt idx="5016">
                  <c:v>32234</c:v>
                </c:pt>
                <c:pt idx="5017">
                  <c:v>2</c:v>
                </c:pt>
                <c:pt idx="5018">
                  <c:v>1</c:v>
                </c:pt>
                <c:pt idx="5019">
                  <c:v>3</c:v>
                </c:pt>
                <c:pt idx="5020">
                  <c:v>1</c:v>
                </c:pt>
                <c:pt idx="5021">
                  <c:v>7635</c:v>
                </c:pt>
                <c:pt idx="5022">
                  <c:v>1</c:v>
                </c:pt>
                <c:pt idx="5023">
                  <c:v>779</c:v>
                </c:pt>
                <c:pt idx="5024">
                  <c:v>1</c:v>
                </c:pt>
                <c:pt idx="5025">
                  <c:v>4</c:v>
                </c:pt>
                <c:pt idx="5026">
                  <c:v>14</c:v>
                </c:pt>
                <c:pt idx="5027">
                  <c:v>11905</c:v>
                </c:pt>
                <c:pt idx="5028">
                  <c:v>1</c:v>
                </c:pt>
                <c:pt idx="5029">
                  <c:v>4</c:v>
                </c:pt>
                <c:pt idx="5030">
                  <c:v>1</c:v>
                </c:pt>
                <c:pt idx="5031">
                  <c:v>3</c:v>
                </c:pt>
                <c:pt idx="5032">
                  <c:v>3</c:v>
                </c:pt>
                <c:pt idx="5033">
                  <c:v>2</c:v>
                </c:pt>
                <c:pt idx="5034">
                  <c:v>250</c:v>
                </c:pt>
                <c:pt idx="5035">
                  <c:v>1</c:v>
                </c:pt>
                <c:pt idx="5036">
                  <c:v>3</c:v>
                </c:pt>
                <c:pt idx="5037">
                  <c:v>12</c:v>
                </c:pt>
                <c:pt idx="5038">
                  <c:v>557</c:v>
                </c:pt>
                <c:pt idx="5039">
                  <c:v>12148</c:v>
                </c:pt>
                <c:pt idx="5040">
                  <c:v>1</c:v>
                </c:pt>
                <c:pt idx="5041">
                  <c:v>5</c:v>
                </c:pt>
                <c:pt idx="5042">
                  <c:v>1</c:v>
                </c:pt>
                <c:pt idx="5043">
                  <c:v>1</c:v>
                </c:pt>
                <c:pt idx="5044">
                  <c:v>5</c:v>
                </c:pt>
                <c:pt idx="5045">
                  <c:v>3409</c:v>
                </c:pt>
                <c:pt idx="5046">
                  <c:v>1</c:v>
                </c:pt>
                <c:pt idx="5047">
                  <c:v>53</c:v>
                </c:pt>
                <c:pt idx="5048">
                  <c:v>1</c:v>
                </c:pt>
                <c:pt idx="5049">
                  <c:v>2</c:v>
                </c:pt>
                <c:pt idx="5050">
                  <c:v>23</c:v>
                </c:pt>
                <c:pt idx="5051">
                  <c:v>109</c:v>
                </c:pt>
                <c:pt idx="5052">
                  <c:v>707</c:v>
                </c:pt>
                <c:pt idx="5053">
                  <c:v>11</c:v>
                </c:pt>
                <c:pt idx="5054">
                  <c:v>5</c:v>
                </c:pt>
                <c:pt idx="5055">
                  <c:v>4749</c:v>
                </c:pt>
                <c:pt idx="5056">
                  <c:v>9</c:v>
                </c:pt>
                <c:pt idx="5057">
                  <c:v>7485</c:v>
                </c:pt>
                <c:pt idx="5058">
                  <c:v>18</c:v>
                </c:pt>
                <c:pt idx="5059">
                  <c:v>3</c:v>
                </c:pt>
                <c:pt idx="5060">
                  <c:v>15</c:v>
                </c:pt>
                <c:pt idx="5061">
                  <c:v>1</c:v>
                </c:pt>
                <c:pt idx="5062">
                  <c:v>9</c:v>
                </c:pt>
                <c:pt idx="5063">
                  <c:v>7</c:v>
                </c:pt>
                <c:pt idx="5064">
                  <c:v>3</c:v>
                </c:pt>
                <c:pt idx="5065">
                  <c:v>45300</c:v>
                </c:pt>
                <c:pt idx="5066">
                  <c:v>2</c:v>
                </c:pt>
                <c:pt idx="5067">
                  <c:v>2</c:v>
                </c:pt>
                <c:pt idx="5068">
                  <c:v>1</c:v>
                </c:pt>
                <c:pt idx="5069">
                  <c:v>1410</c:v>
                </c:pt>
                <c:pt idx="5070">
                  <c:v>61</c:v>
                </c:pt>
                <c:pt idx="5071">
                  <c:v>5</c:v>
                </c:pt>
                <c:pt idx="5072">
                  <c:v>143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4591</c:v>
                </c:pt>
                <c:pt idx="5077">
                  <c:v>2</c:v>
                </c:pt>
                <c:pt idx="5078">
                  <c:v>7</c:v>
                </c:pt>
                <c:pt idx="5079">
                  <c:v>120</c:v>
                </c:pt>
                <c:pt idx="5080">
                  <c:v>2</c:v>
                </c:pt>
                <c:pt idx="5081">
                  <c:v>3</c:v>
                </c:pt>
                <c:pt idx="5082">
                  <c:v>2</c:v>
                </c:pt>
                <c:pt idx="5083">
                  <c:v>2102</c:v>
                </c:pt>
                <c:pt idx="5084">
                  <c:v>186</c:v>
                </c:pt>
                <c:pt idx="5085">
                  <c:v>1</c:v>
                </c:pt>
                <c:pt idx="5086">
                  <c:v>5</c:v>
                </c:pt>
                <c:pt idx="5087">
                  <c:v>1</c:v>
                </c:pt>
                <c:pt idx="5088">
                  <c:v>3</c:v>
                </c:pt>
                <c:pt idx="5089">
                  <c:v>2</c:v>
                </c:pt>
                <c:pt idx="5090">
                  <c:v>2</c:v>
                </c:pt>
                <c:pt idx="5091">
                  <c:v>2</c:v>
                </c:pt>
                <c:pt idx="5092">
                  <c:v>3</c:v>
                </c:pt>
                <c:pt idx="5093">
                  <c:v>3</c:v>
                </c:pt>
                <c:pt idx="5094">
                  <c:v>48</c:v>
                </c:pt>
                <c:pt idx="5095">
                  <c:v>3</c:v>
                </c:pt>
                <c:pt idx="5096">
                  <c:v>6596</c:v>
                </c:pt>
                <c:pt idx="5097">
                  <c:v>5</c:v>
                </c:pt>
                <c:pt idx="5098">
                  <c:v>9114</c:v>
                </c:pt>
                <c:pt idx="5099">
                  <c:v>1</c:v>
                </c:pt>
                <c:pt idx="5100">
                  <c:v>5</c:v>
                </c:pt>
                <c:pt idx="5101">
                  <c:v>12683</c:v>
                </c:pt>
                <c:pt idx="5102">
                  <c:v>223</c:v>
                </c:pt>
                <c:pt idx="5103">
                  <c:v>1</c:v>
                </c:pt>
                <c:pt idx="5104">
                  <c:v>2</c:v>
                </c:pt>
                <c:pt idx="5105">
                  <c:v>917</c:v>
                </c:pt>
                <c:pt idx="5106">
                  <c:v>2</c:v>
                </c:pt>
                <c:pt idx="5107">
                  <c:v>1</c:v>
                </c:pt>
                <c:pt idx="5108">
                  <c:v>7</c:v>
                </c:pt>
                <c:pt idx="5109">
                  <c:v>1</c:v>
                </c:pt>
                <c:pt idx="5110">
                  <c:v>1048</c:v>
                </c:pt>
                <c:pt idx="5111">
                  <c:v>341</c:v>
                </c:pt>
                <c:pt idx="5112">
                  <c:v>1</c:v>
                </c:pt>
                <c:pt idx="5113">
                  <c:v>20005</c:v>
                </c:pt>
                <c:pt idx="5114">
                  <c:v>6715</c:v>
                </c:pt>
                <c:pt idx="5115">
                  <c:v>2</c:v>
                </c:pt>
                <c:pt idx="5116">
                  <c:v>23504</c:v>
                </c:pt>
                <c:pt idx="5117">
                  <c:v>1</c:v>
                </c:pt>
                <c:pt idx="5118">
                  <c:v>1</c:v>
                </c:pt>
                <c:pt idx="5119">
                  <c:v>212</c:v>
                </c:pt>
                <c:pt idx="5120">
                  <c:v>3</c:v>
                </c:pt>
                <c:pt idx="5121">
                  <c:v>8</c:v>
                </c:pt>
                <c:pt idx="5122">
                  <c:v>3235</c:v>
                </c:pt>
                <c:pt idx="5123">
                  <c:v>572</c:v>
                </c:pt>
                <c:pt idx="5124">
                  <c:v>2</c:v>
                </c:pt>
                <c:pt idx="5125">
                  <c:v>64</c:v>
                </c:pt>
                <c:pt idx="5126">
                  <c:v>1</c:v>
                </c:pt>
                <c:pt idx="5127">
                  <c:v>10</c:v>
                </c:pt>
                <c:pt idx="5128">
                  <c:v>2</c:v>
                </c:pt>
                <c:pt idx="5129">
                  <c:v>2</c:v>
                </c:pt>
                <c:pt idx="5130">
                  <c:v>2</c:v>
                </c:pt>
                <c:pt idx="5131">
                  <c:v>2</c:v>
                </c:pt>
                <c:pt idx="5132">
                  <c:v>12</c:v>
                </c:pt>
                <c:pt idx="5133">
                  <c:v>3730</c:v>
                </c:pt>
                <c:pt idx="5134">
                  <c:v>3</c:v>
                </c:pt>
                <c:pt idx="5135">
                  <c:v>2</c:v>
                </c:pt>
                <c:pt idx="5136">
                  <c:v>37</c:v>
                </c:pt>
                <c:pt idx="5137">
                  <c:v>12587</c:v>
                </c:pt>
                <c:pt idx="5138">
                  <c:v>2</c:v>
                </c:pt>
                <c:pt idx="5139">
                  <c:v>1</c:v>
                </c:pt>
                <c:pt idx="5140">
                  <c:v>10</c:v>
                </c:pt>
                <c:pt idx="5141">
                  <c:v>3</c:v>
                </c:pt>
                <c:pt idx="5142">
                  <c:v>1</c:v>
                </c:pt>
                <c:pt idx="5143">
                  <c:v>1</c:v>
                </c:pt>
                <c:pt idx="5144">
                  <c:v>2</c:v>
                </c:pt>
                <c:pt idx="5145">
                  <c:v>1</c:v>
                </c:pt>
                <c:pt idx="5146">
                  <c:v>42</c:v>
                </c:pt>
                <c:pt idx="5147">
                  <c:v>15839</c:v>
                </c:pt>
                <c:pt idx="5148">
                  <c:v>9</c:v>
                </c:pt>
                <c:pt idx="5149">
                  <c:v>1</c:v>
                </c:pt>
                <c:pt idx="5150">
                  <c:v>12</c:v>
                </c:pt>
                <c:pt idx="5151">
                  <c:v>13</c:v>
                </c:pt>
                <c:pt idx="5152">
                  <c:v>3</c:v>
                </c:pt>
                <c:pt idx="5153">
                  <c:v>1</c:v>
                </c:pt>
                <c:pt idx="5154">
                  <c:v>3</c:v>
                </c:pt>
                <c:pt idx="5155">
                  <c:v>1</c:v>
                </c:pt>
                <c:pt idx="5156">
                  <c:v>52</c:v>
                </c:pt>
                <c:pt idx="5157">
                  <c:v>1</c:v>
                </c:pt>
                <c:pt idx="5158">
                  <c:v>1</c:v>
                </c:pt>
                <c:pt idx="5159">
                  <c:v>120</c:v>
                </c:pt>
                <c:pt idx="5160">
                  <c:v>214</c:v>
                </c:pt>
                <c:pt idx="5161">
                  <c:v>2</c:v>
                </c:pt>
                <c:pt idx="5162">
                  <c:v>1</c:v>
                </c:pt>
                <c:pt idx="5163">
                  <c:v>3</c:v>
                </c:pt>
                <c:pt idx="5164">
                  <c:v>1</c:v>
                </c:pt>
                <c:pt idx="5165">
                  <c:v>5203</c:v>
                </c:pt>
                <c:pt idx="5166">
                  <c:v>1</c:v>
                </c:pt>
                <c:pt idx="5167">
                  <c:v>6706</c:v>
                </c:pt>
                <c:pt idx="5168">
                  <c:v>1</c:v>
                </c:pt>
                <c:pt idx="5169">
                  <c:v>12</c:v>
                </c:pt>
                <c:pt idx="5170">
                  <c:v>3</c:v>
                </c:pt>
                <c:pt idx="5171">
                  <c:v>2</c:v>
                </c:pt>
                <c:pt idx="5172">
                  <c:v>2</c:v>
                </c:pt>
                <c:pt idx="5173">
                  <c:v>138</c:v>
                </c:pt>
                <c:pt idx="5174">
                  <c:v>9</c:v>
                </c:pt>
                <c:pt idx="5175">
                  <c:v>1064</c:v>
                </c:pt>
                <c:pt idx="5176">
                  <c:v>11</c:v>
                </c:pt>
                <c:pt idx="5177">
                  <c:v>70</c:v>
                </c:pt>
                <c:pt idx="5178">
                  <c:v>1106</c:v>
                </c:pt>
                <c:pt idx="5179">
                  <c:v>1</c:v>
                </c:pt>
                <c:pt idx="5180">
                  <c:v>1</c:v>
                </c:pt>
                <c:pt idx="5181">
                  <c:v>21</c:v>
                </c:pt>
                <c:pt idx="5182">
                  <c:v>277</c:v>
                </c:pt>
                <c:pt idx="5183">
                  <c:v>1</c:v>
                </c:pt>
                <c:pt idx="5184">
                  <c:v>1</c:v>
                </c:pt>
                <c:pt idx="5185">
                  <c:v>1635</c:v>
                </c:pt>
                <c:pt idx="5186">
                  <c:v>1</c:v>
                </c:pt>
                <c:pt idx="5187">
                  <c:v>5</c:v>
                </c:pt>
                <c:pt idx="5188">
                  <c:v>1</c:v>
                </c:pt>
                <c:pt idx="5189">
                  <c:v>16</c:v>
                </c:pt>
                <c:pt idx="5190">
                  <c:v>224637</c:v>
                </c:pt>
                <c:pt idx="5191">
                  <c:v>1032</c:v>
                </c:pt>
                <c:pt idx="5192">
                  <c:v>1</c:v>
                </c:pt>
                <c:pt idx="5193">
                  <c:v>2847</c:v>
                </c:pt>
                <c:pt idx="5194">
                  <c:v>579</c:v>
                </c:pt>
                <c:pt idx="5195">
                  <c:v>35</c:v>
                </c:pt>
                <c:pt idx="5196">
                  <c:v>1</c:v>
                </c:pt>
                <c:pt idx="5197">
                  <c:v>1</c:v>
                </c:pt>
                <c:pt idx="5198">
                  <c:v>64</c:v>
                </c:pt>
                <c:pt idx="5199">
                  <c:v>4</c:v>
                </c:pt>
                <c:pt idx="5200">
                  <c:v>2558</c:v>
                </c:pt>
                <c:pt idx="5201">
                  <c:v>17</c:v>
                </c:pt>
                <c:pt idx="5202">
                  <c:v>12</c:v>
                </c:pt>
                <c:pt idx="5203">
                  <c:v>3383</c:v>
                </c:pt>
                <c:pt idx="5204">
                  <c:v>175</c:v>
                </c:pt>
                <c:pt idx="5205">
                  <c:v>73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4</c:v>
                </c:pt>
                <c:pt idx="5210">
                  <c:v>7</c:v>
                </c:pt>
                <c:pt idx="5211">
                  <c:v>1</c:v>
                </c:pt>
                <c:pt idx="5212">
                  <c:v>1</c:v>
                </c:pt>
                <c:pt idx="5213">
                  <c:v>5</c:v>
                </c:pt>
                <c:pt idx="5214">
                  <c:v>2</c:v>
                </c:pt>
                <c:pt idx="5215">
                  <c:v>4</c:v>
                </c:pt>
                <c:pt idx="5216">
                  <c:v>1</c:v>
                </c:pt>
                <c:pt idx="5217">
                  <c:v>5</c:v>
                </c:pt>
                <c:pt idx="5218">
                  <c:v>1</c:v>
                </c:pt>
                <c:pt idx="5219">
                  <c:v>1</c:v>
                </c:pt>
                <c:pt idx="5220">
                  <c:v>144</c:v>
                </c:pt>
                <c:pt idx="5221">
                  <c:v>1</c:v>
                </c:pt>
                <c:pt idx="5222">
                  <c:v>3</c:v>
                </c:pt>
                <c:pt idx="5223">
                  <c:v>1</c:v>
                </c:pt>
                <c:pt idx="5224">
                  <c:v>2</c:v>
                </c:pt>
                <c:pt idx="5225">
                  <c:v>1</c:v>
                </c:pt>
                <c:pt idx="5226">
                  <c:v>3</c:v>
                </c:pt>
                <c:pt idx="5227">
                  <c:v>18768</c:v>
                </c:pt>
                <c:pt idx="5228">
                  <c:v>2</c:v>
                </c:pt>
                <c:pt idx="5229">
                  <c:v>5990</c:v>
                </c:pt>
                <c:pt idx="5230">
                  <c:v>12549</c:v>
                </c:pt>
                <c:pt idx="5231">
                  <c:v>159</c:v>
                </c:pt>
                <c:pt idx="5232">
                  <c:v>2</c:v>
                </c:pt>
                <c:pt idx="5233">
                  <c:v>1</c:v>
                </c:pt>
                <c:pt idx="5234">
                  <c:v>1</c:v>
                </c:pt>
                <c:pt idx="5235">
                  <c:v>11483</c:v>
                </c:pt>
                <c:pt idx="5236">
                  <c:v>2</c:v>
                </c:pt>
                <c:pt idx="5237">
                  <c:v>156</c:v>
                </c:pt>
                <c:pt idx="5238">
                  <c:v>1</c:v>
                </c:pt>
                <c:pt idx="5239">
                  <c:v>6153</c:v>
                </c:pt>
                <c:pt idx="5240">
                  <c:v>1</c:v>
                </c:pt>
                <c:pt idx="5241">
                  <c:v>3</c:v>
                </c:pt>
                <c:pt idx="5242">
                  <c:v>1</c:v>
                </c:pt>
                <c:pt idx="5243">
                  <c:v>6575</c:v>
                </c:pt>
                <c:pt idx="5244">
                  <c:v>5</c:v>
                </c:pt>
                <c:pt idx="5245">
                  <c:v>5</c:v>
                </c:pt>
                <c:pt idx="5246">
                  <c:v>6456</c:v>
                </c:pt>
                <c:pt idx="5247">
                  <c:v>2</c:v>
                </c:pt>
                <c:pt idx="5248">
                  <c:v>1</c:v>
                </c:pt>
                <c:pt idx="5249">
                  <c:v>23</c:v>
                </c:pt>
                <c:pt idx="5250">
                  <c:v>1</c:v>
                </c:pt>
                <c:pt idx="5251">
                  <c:v>5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6</c:v>
                </c:pt>
                <c:pt idx="5257">
                  <c:v>1</c:v>
                </c:pt>
                <c:pt idx="5258">
                  <c:v>86</c:v>
                </c:pt>
                <c:pt idx="5259">
                  <c:v>1</c:v>
                </c:pt>
                <c:pt idx="5260">
                  <c:v>8</c:v>
                </c:pt>
                <c:pt idx="5261">
                  <c:v>8</c:v>
                </c:pt>
                <c:pt idx="5262">
                  <c:v>1</c:v>
                </c:pt>
                <c:pt idx="5263">
                  <c:v>7</c:v>
                </c:pt>
                <c:pt idx="5264">
                  <c:v>112</c:v>
                </c:pt>
                <c:pt idx="5265">
                  <c:v>6</c:v>
                </c:pt>
                <c:pt idx="5266">
                  <c:v>4</c:v>
                </c:pt>
                <c:pt idx="5267">
                  <c:v>1</c:v>
                </c:pt>
                <c:pt idx="5268">
                  <c:v>296</c:v>
                </c:pt>
                <c:pt idx="5269">
                  <c:v>10</c:v>
                </c:pt>
                <c:pt idx="5270">
                  <c:v>1</c:v>
                </c:pt>
                <c:pt idx="5271">
                  <c:v>1</c:v>
                </c:pt>
                <c:pt idx="5272">
                  <c:v>2865</c:v>
                </c:pt>
                <c:pt idx="5273">
                  <c:v>1</c:v>
                </c:pt>
                <c:pt idx="5274">
                  <c:v>2</c:v>
                </c:pt>
                <c:pt idx="5275">
                  <c:v>11</c:v>
                </c:pt>
                <c:pt idx="5276">
                  <c:v>20</c:v>
                </c:pt>
                <c:pt idx="5277">
                  <c:v>1</c:v>
                </c:pt>
                <c:pt idx="5278">
                  <c:v>2</c:v>
                </c:pt>
                <c:pt idx="5279">
                  <c:v>1</c:v>
                </c:pt>
                <c:pt idx="5280">
                  <c:v>13</c:v>
                </c:pt>
                <c:pt idx="5281">
                  <c:v>2</c:v>
                </c:pt>
                <c:pt idx="5282">
                  <c:v>5</c:v>
                </c:pt>
                <c:pt idx="5283">
                  <c:v>623</c:v>
                </c:pt>
                <c:pt idx="5284">
                  <c:v>1</c:v>
                </c:pt>
                <c:pt idx="5285">
                  <c:v>1</c:v>
                </c:pt>
                <c:pt idx="5286">
                  <c:v>3</c:v>
                </c:pt>
                <c:pt idx="5287">
                  <c:v>1</c:v>
                </c:pt>
                <c:pt idx="5288">
                  <c:v>337</c:v>
                </c:pt>
                <c:pt idx="5289">
                  <c:v>2</c:v>
                </c:pt>
                <c:pt idx="5290">
                  <c:v>1</c:v>
                </c:pt>
                <c:pt idx="5291">
                  <c:v>2329</c:v>
                </c:pt>
                <c:pt idx="5292">
                  <c:v>168</c:v>
                </c:pt>
                <c:pt idx="5293">
                  <c:v>2607</c:v>
                </c:pt>
                <c:pt idx="5294">
                  <c:v>912</c:v>
                </c:pt>
                <c:pt idx="5295">
                  <c:v>3</c:v>
                </c:pt>
                <c:pt idx="5296">
                  <c:v>4</c:v>
                </c:pt>
                <c:pt idx="5297">
                  <c:v>1</c:v>
                </c:pt>
                <c:pt idx="5298">
                  <c:v>4036</c:v>
                </c:pt>
                <c:pt idx="5299">
                  <c:v>2912</c:v>
                </c:pt>
                <c:pt idx="5300">
                  <c:v>3</c:v>
                </c:pt>
                <c:pt idx="5301">
                  <c:v>2</c:v>
                </c:pt>
                <c:pt idx="5302">
                  <c:v>1</c:v>
                </c:pt>
                <c:pt idx="5303">
                  <c:v>1</c:v>
                </c:pt>
                <c:pt idx="5304">
                  <c:v>11982</c:v>
                </c:pt>
                <c:pt idx="5305">
                  <c:v>2</c:v>
                </c:pt>
                <c:pt idx="5306">
                  <c:v>6</c:v>
                </c:pt>
                <c:pt idx="5307">
                  <c:v>4</c:v>
                </c:pt>
                <c:pt idx="5308">
                  <c:v>1</c:v>
                </c:pt>
                <c:pt idx="5309">
                  <c:v>14265</c:v>
                </c:pt>
                <c:pt idx="5310">
                  <c:v>10541</c:v>
                </c:pt>
                <c:pt idx="5311">
                  <c:v>2</c:v>
                </c:pt>
                <c:pt idx="5312">
                  <c:v>9</c:v>
                </c:pt>
                <c:pt idx="5313">
                  <c:v>2</c:v>
                </c:pt>
                <c:pt idx="5314">
                  <c:v>1</c:v>
                </c:pt>
                <c:pt idx="5315">
                  <c:v>3</c:v>
                </c:pt>
                <c:pt idx="5316">
                  <c:v>1</c:v>
                </c:pt>
                <c:pt idx="5317">
                  <c:v>30</c:v>
                </c:pt>
                <c:pt idx="5318">
                  <c:v>1</c:v>
                </c:pt>
                <c:pt idx="5319">
                  <c:v>187</c:v>
                </c:pt>
                <c:pt idx="5320">
                  <c:v>1</c:v>
                </c:pt>
                <c:pt idx="5321">
                  <c:v>3</c:v>
                </c:pt>
                <c:pt idx="5322">
                  <c:v>959</c:v>
                </c:pt>
                <c:pt idx="5323">
                  <c:v>4</c:v>
                </c:pt>
                <c:pt idx="5324">
                  <c:v>97</c:v>
                </c:pt>
                <c:pt idx="5325">
                  <c:v>2</c:v>
                </c:pt>
                <c:pt idx="5326">
                  <c:v>1</c:v>
                </c:pt>
                <c:pt idx="5327">
                  <c:v>4</c:v>
                </c:pt>
                <c:pt idx="5328">
                  <c:v>3</c:v>
                </c:pt>
                <c:pt idx="5329">
                  <c:v>636</c:v>
                </c:pt>
                <c:pt idx="5330">
                  <c:v>1</c:v>
                </c:pt>
                <c:pt idx="5331">
                  <c:v>5991</c:v>
                </c:pt>
                <c:pt idx="5332">
                  <c:v>2462</c:v>
                </c:pt>
                <c:pt idx="5333">
                  <c:v>1413</c:v>
                </c:pt>
                <c:pt idx="5334">
                  <c:v>53</c:v>
                </c:pt>
                <c:pt idx="5335">
                  <c:v>1</c:v>
                </c:pt>
                <c:pt idx="5336">
                  <c:v>3</c:v>
                </c:pt>
                <c:pt idx="5337">
                  <c:v>2</c:v>
                </c:pt>
                <c:pt idx="5338">
                  <c:v>39</c:v>
                </c:pt>
                <c:pt idx="5339">
                  <c:v>2</c:v>
                </c:pt>
                <c:pt idx="5340">
                  <c:v>2</c:v>
                </c:pt>
                <c:pt idx="5341">
                  <c:v>2</c:v>
                </c:pt>
                <c:pt idx="5342">
                  <c:v>1</c:v>
                </c:pt>
                <c:pt idx="5343">
                  <c:v>1</c:v>
                </c:pt>
                <c:pt idx="5344">
                  <c:v>197</c:v>
                </c:pt>
                <c:pt idx="5345">
                  <c:v>4732</c:v>
                </c:pt>
                <c:pt idx="5346">
                  <c:v>1</c:v>
                </c:pt>
                <c:pt idx="5347">
                  <c:v>1</c:v>
                </c:pt>
                <c:pt idx="5348">
                  <c:v>25</c:v>
                </c:pt>
                <c:pt idx="5349">
                  <c:v>16</c:v>
                </c:pt>
                <c:pt idx="5350">
                  <c:v>21890</c:v>
                </c:pt>
                <c:pt idx="5351">
                  <c:v>6</c:v>
                </c:pt>
                <c:pt idx="5352">
                  <c:v>10863</c:v>
                </c:pt>
                <c:pt idx="5353">
                  <c:v>2</c:v>
                </c:pt>
                <c:pt idx="5354">
                  <c:v>8</c:v>
                </c:pt>
                <c:pt idx="5355">
                  <c:v>2</c:v>
                </c:pt>
                <c:pt idx="5356">
                  <c:v>1377</c:v>
                </c:pt>
                <c:pt idx="5357">
                  <c:v>2</c:v>
                </c:pt>
                <c:pt idx="5358">
                  <c:v>2</c:v>
                </c:pt>
                <c:pt idx="5359">
                  <c:v>33</c:v>
                </c:pt>
                <c:pt idx="5360">
                  <c:v>1</c:v>
                </c:pt>
                <c:pt idx="5361">
                  <c:v>2</c:v>
                </c:pt>
                <c:pt idx="5362">
                  <c:v>1</c:v>
                </c:pt>
                <c:pt idx="5363">
                  <c:v>3</c:v>
                </c:pt>
                <c:pt idx="5364">
                  <c:v>6</c:v>
                </c:pt>
                <c:pt idx="5365">
                  <c:v>45</c:v>
                </c:pt>
                <c:pt idx="5366">
                  <c:v>2</c:v>
                </c:pt>
                <c:pt idx="5367">
                  <c:v>2</c:v>
                </c:pt>
                <c:pt idx="5368">
                  <c:v>3</c:v>
                </c:pt>
                <c:pt idx="5369">
                  <c:v>2</c:v>
                </c:pt>
                <c:pt idx="5370">
                  <c:v>2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5293</c:v>
                </c:pt>
                <c:pt idx="5375">
                  <c:v>40</c:v>
                </c:pt>
                <c:pt idx="5376">
                  <c:v>1</c:v>
                </c:pt>
                <c:pt idx="5377">
                  <c:v>1</c:v>
                </c:pt>
                <c:pt idx="5378">
                  <c:v>14532</c:v>
                </c:pt>
                <c:pt idx="5379">
                  <c:v>1</c:v>
                </c:pt>
                <c:pt idx="5380">
                  <c:v>2</c:v>
                </c:pt>
                <c:pt idx="5381">
                  <c:v>2</c:v>
                </c:pt>
                <c:pt idx="5382">
                  <c:v>57</c:v>
                </c:pt>
                <c:pt idx="5383">
                  <c:v>22</c:v>
                </c:pt>
                <c:pt idx="5384">
                  <c:v>4</c:v>
                </c:pt>
                <c:pt idx="5385">
                  <c:v>1</c:v>
                </c:pt>
                <c:pt idx="5386">
                  <c:v>6</c:v>
                </c:pt>
                <c:pt idx="5387">
                  <c:v>4</c:v>
                </c:pt>
                <c:pt idx="5388">
                  <c:v>3</c:v>
                </c:pt>
                <c:pt idx="5389">
                  <c:v>4415</c:v>
                </c:pt>
                <c:pt idx="5390">
                  <c:v>24</c:v>
                </c:pt>
                <c:pt idx="5391">
                  <c:v>20</c:v>
                </c:pt>
                <c:pt idx="5392">
                  <c:v>3</c:v>
                </c:pt>
                <c:pt idx="5393">
                  <c:v>2</c:v>
                </c:pt>
                <c:pt idx="5394">
                  <c:v>13</c:v>
                </c:pt>
                <c:pt idx="5395">
                  <c:v>3</c:v>
                </c:pt>
                <c:pt idx="5396">
                  <c:v>1</c:v>
                </c:pt>
                <c:pt idx="5397">
                  <c:v>12</c:v>
                </c:pt>
                <c:pt idx="5398">
                  <c:v>2</c:v>
                </c:pt>
                <c:pt idx="5399">
                  <c:v>3</c:v>
                </c:pt>
                <c:pt idx="5400">
                  <c:v>4681</c:v>
                </c:pt>
                <c:pt idx="5401">
                  <c:v>1</c:v>
                </c:pt>
                <c:pt idx="5402">
                  <c:v>81</c:v>
                </c:pt>
                <c:pt idx="5403">
                  <c:v>1</c:v>
                </c:pt>
                <c:pt idx="5404">
                  <c:v>3</c:v>
                </c:pt>
                <c:pt idx="5405">
                  <c:v>5255</c:v>
                </c:pt>
                <c:pt idx="5406">
                  <c:v>2</c:v>
                </c:pt>
                <c:pt idx="5407">
                  <c:v>1</c:v>
                </c:pt>
                <c:pt idx="5408">
                  <c:v>1</c:v>
                </c:pt>
                <c:pt idx="5409">
                  <c:v>6627</c:v>
                </c:pt>
                <c:pt idx="5410">
                  <c:v>3</c:v>
                </c:pt>
                <c:pt idx="5411">
                  <c:v>9</c:v>
                </c:pt>
                <c:pt idx="5412">
                  <c:v>1</c:v>
                </c:pt>
                <c:pt idx="5413">
                  <c:v>6</c:v>
                </c:pt>
                <c:pt idx="5414">
                  <c:v>2</c:v>
                </c:pt>
                <c:pt idx="5415">
                  <c:v>340</c:v>
                </c:pt>
                <c:pt idx="5416">
                  <c:v>106</c:v>
                </c:pt>
                <c:pt idx="5417">
                  <c:v>1</c:v>
                </c:pt>
                <c:pt idx="5418">
                  <c:v>1</c:v>
                </c:pt>
                <c:pt idx="5419">
                  <c:v>418</c:v>
                </c:pt>
                <c:pt idx="5420">
                  <c:v>3</c:v>
                </c:pt>
                <c:pt idx="5421">
                  <c:v>3</c:v>
                </c:pt>
                <c:pt idx="5422">
                  <c:v>4</c:v>
                </c:pt>
                <c:pt idx="5423">
                  <c:v>6516</c:v>
                </c:pt>
                <c:pt idx="5424">
                  <c:v>264</c:v>
                </c:pt>
                <c:pt idx="5425">
                  <c:v>3</c:v>
                </c:pt>
                <c:pt idx="5426">
                  <c:v>1377</c:v>
                </c:pt>
                <c:pt idx="5427">
                  <c:v>1</c:v>
                </c:pt>
                <c:pt idx="5428">
                  <c:v>4</c:v>
                </c:pt>
                <c:pt idx="5429">
                  <c:v>2</c:v>
                </c:pt>
                <c:pt idx="5430">
                  <c:v>1247</c:v>
                </c:pt>
                <c:pt idx="5431">
                  <c:v>7632</c:v>
                </c:pt>
                <c:pt idx="5432">
                  <c:v>7336</c:v>
                </c:pt>
                <c:pt idx="5433">
                  <c:v>1</c:v>
                </c:pt>
                <c:pt idx="5434">
                  <c:v>2</c:v>
                </c:pt>
                <c:pt idx="5435">
                  <c:v>9137</c:v>
                </c:pt>
                <c:pt idx="5436">
                  <c:v>3</c:v>
                </c:pt>
                <c:pt idx="5437">
                  <c:v>4411</c:v>
                </c:pt>
                <c:pt idx="5438">
                  <c:v>2</c:v>
                </c:pt>
                <c:pt idx="5439">
                  <c:v>213</c:v>
                </c:pt>
                <c:pt idx="5440">
                  <c:v>7</c:v>
                </c:pt>
                <c:pt idx="5441">
                  <c:v>1</c:v>
                </c:pt>
                <c:pt idx="5442">
                  <c:v>1</c:v>
                </c:pt>
                <c:pt idx="5443">
                  <c:v>2</c:v>
                </c:pt>
                <c:pt idx="5444">
                  <c:v>2</c:v>
                </c:pt>
                <c:pt idx="5445">
                  <c:v>251</c:v>
                </c:pt>
                <c:pt idx="5446">
                  <c:v>1</c:v>
                </c:pt>
                <c:pt idx="5447">
                  <c:v>1</c:v>
                </c:pt>
                <c:pt idx="5448">
                  <c:v>2</c:v>
                </c:pt>
                <c:pt idx="5449">
                  <c:v>2</c:v>
                </c:pt>
                <c:pt idx="5450">
                  <c:v>27</c:v>
                </c:pt>
                <c:pt idx="5451">
                  <c:v>1</c:v>
                </c:pt>
                <c:pt idx="5452">
                  <c:v>8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4</c:v>
                </c:pt>
                <c:pt idx="5457">
                  <c:v>1</c:v>
                </c:pt>
                <c:pt idx="5458">
                  <c:v>26</c:v>
                </c:pt>
                <c:pt idx="5459">
                  <c:v>6</c:v>
                </c:pt>
                <c:pt idx="5460">
                  <c:v>6</c:v>
                </c:pt>
                <c:pt idx="5461">
                  <c:v>1</c:v>
                </c:pt>
                <c:pt idx="5462">
                  <c:v>44</c:v>
                </c:pt>
                <c:pt idx="5463">
                  <c:v>1</c:v>
                </c:pt>
                <c:pt idx="5464">
                  <c:v>4</c:v>
                </c:pt>
                <c:pt idx="5465">
                  <c:v>1</c:v>
                </c:pt>
                <c:pt idx="5466">
                  <c:v>3</c:v>
                </c:pt>
                <c:pt idx="5467">
                  <c:v>3</c:v>
                </c:pt>
                <c:pt idx="5468">
                  <c:v>1</c:v>
                </c:pt>
                <c:pt idx="5469">
                  <c:v>2</c:v>
                </c:pt>
                <c:pt idx="5470">
                  <c:v>2</c:v>
                </c:pt>
                <c:pt idx="5471">
                  <c:v>10864</c:v>
                </c:pt>
                <c:pt idx="5472">
                  <c:v>2</c:v>
                </c:pt>
                <c:pt idx="5473">
                  <c:v>1</c:v>
                </c:pt>
                <c:pt idx="5474">
                  <c:v>6</c:v>
                </c:pt>
                <c:pt idx="5475">
                  <c:v>852</c:v>
                </c:pt>
                <c:pt idx="5476">
                  <c:v>3005</c:v>
                </c:pt>
                <c:pt idx="5477">
                  <c:v>367</c:v>
                </c:pt>
                <c:pt idx="5478">
                  <c:v>1</c:v>
                </c:pt>
                <c:pt idx="5479">
                  <c:v>1</c:v>
                </c:pt>
                <c:pt idx="5480">
                  <c:v>48</c:v>
                </c:pt>
                <c:pt idx="5481">
                  <c:v>2</c:v>
                </c:pt>
                <c:pt idx="5482">
                  <c:v>2</c:v>
                </c:pt>
                <c:pt idx="5483">
                  <c:v>10020</c:v>
                </c:pt>
                <c:pt idx="5484">
                  <c:v>1</c:v>
                </c:pt>
                <c:pt idx="5485">
                  <c:v>7</c:v>
                </c:pt>
                <c:pt idx="5486">
                  <c:v>1</c:v>
                </c:pt>
                <c:pt idx="5487">
                  <c:v>1</c:v>
                </c:pt>
                <c:pt idx="5488">
                  <c:v>2</c:v>
                </c:pt>
                <c:pt idx="5489">
                  <c:v>2</c:v>
                </c:pt>
                <c:pt idx="5490">
                  <c:v>236</c:v>
                </c:pt>
                <c:pt idx="5491">
                  <c:v>8085</c:v>
                </c:pt>
                <c:pt idx="5492">
                  <c:v>1</c:v>
                </c:pt>
                <c:pt idx="5493">
                  <c:v>4</c:v>
                </c:pt>
                <c:pt idx="5494">
                  <c:v>1</c:v>
                </c:pt>
                <c:pt idx="5495">
                  <c:v>2</c:v>
                </c:pt>
                <c:pt idx="5496">
                  <c:v>1</c:v>
                </c:pt>
                <c:pt idx="5497">
                  <c:v>2</c:v>
                </c:pt>
                <c:pt idx="5498">
                  <c:v>1</c:v>
                </c:pt>
                <c:pt idx="5499">
                  <c:v>2</c:v>
                </c:pt>
                <c:pt idx="5500">
                  <c:v>2</c:v>
                </c:pt>
                <c:pt idx="5501">
                  <c:v>5</c:v>
                </c:pt>
                <c:pt idx="5502">
                  <c:v>1</c:v>
                </c:pt>
                <c:pt idx="5503">
                  <c:v>1064</c:v>
                </c:pt>
                <c:pt idx="5504">
                  <c:v>1</c:v>
                </c:pt>
                <c:pt idx="5505">
                  <c:v>1</c:v>
                </c:pt>
                <c:pt idx="5506">
                  <c:v>443</c:v>
                </c:pt>
                <c:pt idx="5507">
                  <c:v>140</c:v>
                </c:pt>
                <c:pt idx="5508">
                  <c:v>1</c:v>
                </c:pt>
                <c:pt idx="5509">
                  <c:v>1146</c:v>
                </c:pt>
                <c:pt idx="5510">
                  <c:v>5</c:v>
                </c:pt>
                <c:pt idx="5511">
                  <c:v>2</c:v>
                </c:pt>
                <c:pt idx="5512">
                  <c:v>1</c:v>
                </c:pt>
                <c:pt idx="5513">
                  <c:v>2</c:v>
                </c:pt>
                <c:pt idx="5514">
                  <c:v>12692</c:v>
                </c:pt>
                <c:pt idx="5515">
                  <c:v>3</c:v>
                </c:pt>
                <c:pt idx="5516">
                  <c:v>9</c:v>
                </c:pt>
                <c:pt idx="5517">
                  <c:v>1</c:v>
                </c:pt>
                <c:pt idx="5518">
                  <c:v>3646</c:v>
                </c:pt>
                <c:pt idx="5519">
                  <c:v>6071</c:v>
                </c:pt>
                <c:pt idx="5520">
                  <c:v>1</c:v>
                </c:pt>
                <c:pt idx="5521">
                  <c:v>3</c:v>
                </c:pt>
                <c:pt idx="5522">
                  <c:v>28</c:v>
                </c:pt>
                <c:pt idx="5523">
                  <c:v>2969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2</c:v>
                </c:pt>
                <c:pt idx="5528">
                  <c:v>13</c:v>
                </c:pt>
                <c:pt idx="5529">
                  <c:v>158</c:v>
                </c:pt>
                <c:pt idx="5530">
                  <c:v>9373</c:v>
                </c:pt>
                <c:pt idx="5531">
                  <c:v>3</c:v>
                </c:pt>
                <c:pt idx="5532">
                  <c:v>3</c:v>
                </c:pt>
                <c:pt idx="5533">
                  <c:v>385</c:v>
                </c:pt>
                <c:pt idx="5534">
                  <c:v>57</c:v>
                </c:pt>
                <c:pt idx="5535">
                  <c:v>1605</c:v>
                </c:pt>
                <c:pt idx="5536">
                  <c:v>3</c:v>
                </c:pt>
                <c:pt idx="5537">
                  <c:v>4670</c:v>
                </c:pt>
                <c:pt idx="5538">
                  <c:v>2</c:v>
                </c:pt>
                <c:pt idx="5539">
                  <c:v>6575</c:v>
                </c:pt>
                <c:pt idx="5540">
                  <c:v>2</c:v>
                </c:pt>
                <c:pt idx="5541">
                  <c:v>3188</c:v>
                </c:pt>
                <c:pt idx="5542">
                  <c:v>5</c:v>
                </c:pt>
                <c:pt idx="5543">
                  <c:v>1</c:v>
                </c:pt>
                <c:pt idx="5544">
                  <c:v>1</c:v>
                </c:pt>
                <c:pt idx="5545">
                  <c:v>21</c:v>
                </c:pt>
                <c:pt idx="5546">
                  <c:v>2</c:v>
                </c:pt>
                <c:pt idx="5547">
                  <c:v>4</c:v>
                </c:pt>
                <c:pt idx="5548">
                  <c:v>3</c:v>
                </c:pt>
                <c:pt idx="5549">
                  <c:v>81</c:v>
                </c:pt>
                <c:pt idx="5550">
                  <c:v>433</c:v>
                </c:pt>
                <c:pt idx="5551">
                  <c:v>5111</c:v>
                </c:pt>
                <c:pt idx="5552">
                  <c:v>3</c:v>
                </c:pt>
                <c:pt idx="5553">
                  <c:v>5</c:v>
                </c:pt>
                <c:pt idx="5554">
                  <c:v>1</c:v>
                </c:pt>
                <c:pt idx="5555">
                  <c:v>11068</c:v>
                </c:pt>
                <c:pt idx="5556">
                  <c:v>2</c:v>
                </c:pt>
                <c:pt idx="5557">
                  <c:v>1</c:v>
                </c:pt>
                <c:pt idx="5558">
                  <c:v>1650</c:v>
                </c:pt>
                <c:pt idx="5559">
                  <c:v>1</c:v>
                </c:pt>
                <c:pt idx="5560">
                  <c:v>3</c:v>
                </c:pt>
                <c:pt idx="5561">
                  <c:v>575</c:v>
                </c:pt>
                <c:pt idx="5562">
                  <c:v>4</c:v>
                </c:pt>
                <c:pt idx="5563">
                  <c:v>135</c:v>
                </c:pt>
                <c:pt idx="5564">
                  <c:v>1</c:v>
                </c:pt>
                <c:pt idx="5565">
                  <c:v>1734</c:v>
                </c:pt>
                <c:pt idx="5566">
                  <c:v>1619</c:v>
                </c:pt>
                <c:pt idx="5567">
                  <c:v>2126</c:v>
                </c:pt>
                <c:pt idx="5568">
                  <c:v>32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1156</c:v>
                </c:pt>
                <c:pt idx="5573">
                  <c:v>2312</c:v>
                </c:pt>
                <c:pt idx="5574">
                  <c:v>4</c:v>
                </c:pt>
                <c:pt idx="5575">
                  <c:v>3</c:v>
                </c:pt>
                <c:pt idx="5576">
                  <c:v>674</c:v>
                </c:pt>
                <c:pt idx="5577">
                  <c:v>9</c:v>
                </c:pt>
                <c:pt idx="5578">
                  <c:v>195</c:v>
                </c:pt>
                <c:pt idx="5579">
                  <c:v>1908</c:v>
                </c:pt>
                <c:pt idx="5580">
                  <c:v>44</c:v>
                </c:pt>
                <c:pt idx="5581">
                  <c:v>2</c:v>
                </c:pt>
                <c:pt idx="5582">
                  <c:v>2</c:v>
                </c:pt>
                <c:pt idx="5583">
                  <c:v>2</c:v>
                </c:pt>
                <c:pt idx="5584">
                  <c:v>1</c:v>
                </c:pt>
                <c:pt idx="5585">
                  <c:v>1</c:v>
                </c:pt>
                <c:pt idx="5586">
                  <c:v>2</c:v>
                </c:pt>
                <c:pt idx="5587">
                  <c:v>2586</c:v>
                </c:pt>
                <c:pt idx="5588">
                  <c:v>2</c:v>
                </c:pt>
                <c:pt idx="5589">
                  <c:v>1</c:v>
                </c:pt>
                <c:pt idx="5590">
                  <c:v>3</c:v>
                </c:pt>
                <c:pt idx="5591">
                  <c:v>1</c:v>
                </c:pt>
                <c:pt idx="5592">
                  <c:v>50</c:v>
                </c:pt>
                <c:pt idx="5593">
                  <c:v>1</c:v>
                </c:pt>
                <c:pt idx="5594">
                  <c:v>16</c:v>
                </c:pt>
                <c:pt idx="5595">
                  <c:v>1</c:v>
                </c:pt>
                <c:pt idx="5596">
                  <c:v>1</c:v>
                </c:pt>
                <c:pt idx="5597">
                  <c:v>6</c:v>
                </c:pt>
                <c:pt idx="5598">
                  <c:v>18299</c:v>
                </c:pt>
                <c:pt idx="5599">
                  <c:v>1</c:v>
                </c:pt>
                <c:pt idx="5600">
                  <c:v>1</c:v>
                </c:pt>
                <c:pt idx="5601">
                  <c:v>105</c:v>
                </c:pt>
                <c:pt idx="5602">
                  <c:v>1</c:v>
                </c:pt>
                <c:pt idx="5603">
                  <c:v>2</c:v>
                </c:pt>
                <c:pt idx="5604">
                  <c:v>1</c:v>
                </c:pt>
                <c:pt idx="5605">
                  <c:v>14</c:v>
                </c:pt>
                <c:pt idx="5606">
                  <c:v>2</c:v>
                </c:pt>
                <c:pt idx="5607">
                  <c:v>2</c:v>
                </c:pt>
                <c:pt idx="5608">
                  <c:v>554</c:v>
                </c:pt>
                <c:pt idx="5609">
                  <c:v>2</c:v>
                </c:pt>
                <c:pt idx="5610">
                  <c:v>2</c:v>
                </c:pt>
                <c:pt idx="5611">
                  <c:v>2</c:v>
                </c:pt>
                <c:pt idx="5612">
                  <c:v>1</c:v>
                </c:pt>
                <c:pt idx="5613">
                  <c:v>210</c:v>
                </c:pt>
                <c:pt idx="5614">
                  <c:v>4</c:v>
                </c:pt>
                <c:pt idx="5615">
                  <c:v>3</c:v>
                </c:pt>
                <c:pt idx="5616">
                  <c:v>2</c:v>
                </c:pt>
                <c:pt idx="5617">
                  <c:v>1</c:v>
                </c:pt>
                <c:pt idx="5618">
                  <c:v>27</c:v>
                </c:pt>
                <c:pt idx="5619">
                  <c:v>1</c:v>
                </c:pt>
                <c:pt idx="5620">
                  <c:v>1</c:v>
                </c:pt>
                <c:pt idx="5621">
                  <c:v>4</c:v>
                </c:pt>
                <c:pt idx="5622">
                  <c:v>8082</c:v>
                </c:pt>
                <c:pt idx="5623">
                  <c:v>1</c:v>
                </c:pt>
                <c:pt idx="5624">
                  <c:v>1</c:v>
                </c:pt>
                <c:pt idx="5625">
                  <c:v>3297</c:v>
                </c:pt>
                <c:pt idx="5626">
                  <c:v>1</c:v>
                </c:pt>
                <c:pt idx="5627">
                  <c:v>1</c:v>
                </c:pt>
                <c:pt idx="5628">
                  <c:v>2</c:v>
                </c:pt>
                <c:pt idx="5629">
                  <c:v>1</c:v>
                </c:pt>
                <c:pt idx="5630">
                  <c:v>4</c:v>
                </c:pt>
                <c:pt idx="5631">
                  <c:v>2</c:v>
                </c:pt>
                <c:pt idx="5632">
                  <c:v>6</c:v>
                </c:pt>
                <c:pt idx="5633">
                  <c:v>141</c:v>
                </c:pt>
                <c:pt idx="5634">
                  <c:v>31</c:v>
                </c:pt>
                <c:pt idx="5635">
                  <c:v>2</c:v>
                </c:pt>
                <c:pt idx="5636">
                  <c:v>5</c:v>
                </c:pt>
                <c:pt idx="5637">
                  <c:v>3</c:v>
                </c:pt>
                <c:pt idx="5638">
                  <c:v>63</c:v>
                </c:pt>
                <c:pt idx="5639">
                  <c:v>5</c:v>
                </c:pt>
                <c:pt idx="5640">
                  <c:v>9672</c:v>
                </c:pt>
                <c:pt idx="5641">
                  <c:v>5</c:v>
                </c:pt>
                <c:pt idx="5642">
                  <c:v>2</c:v>
                </c:pt>
                <c:pt idx="5643">
                  <c:v>10083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4</c:v>
                </c:pt>
                <c:pt idx="5648">
                  <c:v>1</c:v>
                </c:pt>
                <c:pt idx="5649">
                  <c:v>1</c:v>
                </c:pt>
                <c:pt idx="5650">
                  <c:v>916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4</c:v>
                </c:pt>
                <c:pt idx="5655">
                  <c:v>1</c:v>
                </c:pt>
                <c:pt idx="5656">
                  <c:v>1</c:v>
                </c:pt>
                <c:pt idx="5657">
                  <c:v>2210</c:v>
                </c:pt>
                <c:pt idx="5658">
                  <c:v>420</c:v>
                </c:pt>
                <c:pt idx="5659">
                  <c:v>1</c:v>
                </c:pt>
                <c:pt idx="5660">
                  <c:v>33</c:v>
                </c:pt>
                <c:pt idx="5661">
                  <c:v>673</c:v>
                </c:pt>
                <c:pt idx="5662">
                  <c:v>1</c:v>
                </c:pt>
                <c:pt idx="5663">
                  <c:v>3</c:v>
                </c:pt>
                <c:pt idx="5664">
                  <c:v>1501</c:v>
                </c:pt>
                <c:pt idx="5665">
                  <c:v>3</c:v>
                </c:pt>
                <c:pt idx="5666">
                  <c:v>59</c:v>
                </c:pt>
                <c:pt idx="5667">
                  <c:v>8</c:v>
                </c:pt>
                <c:pt idx="5668">
                  <c:v>3</c:v>
                </c:pt>
                <c:pt idx="5669">
                  <c:v>43</c:v>
                </c:pt>
                <c:pt idx="5670">
                  <c:v>1</c:v>
                </c:pt>
                <c:pt idx="5671">
                  <c:v>3</c:v>
                </c:pt>
                <c:pt idx="5672">
                  <c:v>61</c:v>
                </c:pt>
                <c:pt idx="5673">
                  <c:v>21</c:v>
                </c:pt>
                <c:pt idx="5674">
                  <c:v>2</c:v>
                </c:pt>
                <c:pt idx="5675">
                  <c:v>1</c:v>
                </c:pt>
                <c:pt idx="5676">
                  <c:v>34</c:v>
                </c:pt>
                <c:pt idx="5677">
                  <c:v>5</c:v>
                </c:pt>
                <c:pt idx="5678">
                  <c:v>1</c:v>
                </c:pt>
                <c:pt idx="5679">
                  <c:v>2</c:v>
                </c:pt>
                <c:pt idx="5680">
                  <c:v>1</c:v>
                </c:pt>
                <c:pt idx="5681">
                  <c:v>24177</c:v>
                </c:pt>
                <c:pt idx="5682">
                  <c:v>5</c:v>
                </c:pt>
                <c:pt idx="5683">
                  <c:v>8713</c:v>
                </c:pt>
                <c:pt idx="5684">
                  <c:v>1</c:v>
                </c:pt>
                <c:pt idx="5685">
                  <c:v>3</c:v>
                </c:pt>
                <c:pt idx="5686">
                  <c:v>4746</c:v>
                </c:pt>
                <c:pt idx="5687">
                  <c:v>9761</c:v>
                </c:pt>
                <c:pt idx="5688">
                  <c:v>30258</c:v>
                </c:pt>
                <c:pt idx="5689">
                  <c:v>3</c:v>
                </c:pt>
                <c:pt idx="5690">
                  <c:v>2</c:v>
                </c:pt>
                <c:pt idx="5691">
                  <c:v>1829</c:v>
                </c:pt>
                <c:pt idx="5692">
                  <c:v>46</c:v>
                </c:pt>
                <c:pt idx="5693">
                  <c:v>1</c:v>
                </c:pt>
                <c:pt idx="5694">
                  <c:v>3225</c:v>
                </c:pt>
                <c:pt idx="5695">
                  <c:v>3</c:v>
                </c:pt>
                <c:pt idx="5696">
                  <c:v>193</c:v>
                </c:pt>
                <c:pt idx="5697">
                  <c:v>244</c:v>
                </c:pt>
                <c:pt idx="5698">
                  <c:v>1</c:v>
                </c:pt>
                <c:pt idx="5699">
                  <c:v>36</c:v>
                </c:pt>
                <c:pt idx="5700">
                  <c:v>1</c:v>
                </c:pt>
                <c:pt idx="5701">
                  <c:v>1882</c:v>
                </c:pt>
                <c:pt idx="5702">
                  <c:v>4</c:v>
                </c:pt>
                <c:pt idx="5703">
                  <c:v>1</c:v>
                </c:pt>
                <c:pt idx="5704">
                  <c:v>2</c:v>
                </c:pt>
                <c:pt idx="5705">
                  <c:v>2</c:v>
                </c:pt>
                <c:pt idx="5706">
                  <c:v>8226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69</c:v>
                </c:pt>
                <c:pt idx="5711">
                  <c:v>3</c:v>
                </c:pt>
                <c:pt idx="5712">
                  <c:v>2</c:v>
                </c:pt>
                <c:pt idx="5713">
                  <c:v>1</c:v>
                </c:pt>
                <c:pt idx="5714">
                  <c:v>14217</c:v>
                </c:pt>
                <c:pt idx="5715">
                  <c:v>4</c:v>
                </c:pt>
                <c:pt idx="5716">
                  <c:v>2</c:v>
                </c:pt>
                <c:pt idx="5717">
                  <c:v>3</c:v>
                </c:pt>
                <c:pt idx="5718">
                  <c:v>1</c:v>
                </c:pt>
                <c:pt idx="5719">
                  <c:v>4</c:v>
                </c:pt>
                <c:pt idx="5720">
                  <c:v>6986</c:v>
                </c:pt>
                <c:pt idx="5721">
                  <c:v>1</c:v>
                </c:pt>
                <c:pt idx="5722">
                  <c:v>2</c:v>
                </c:pt>
                <c:pt idx="5723">
                  <c:v>15286</c:v>
                </c:pt>
                <c:pt idx="5724">
                  <c:v>61</c:v>
                </c:pt>
                <c:pt idx="5725">
                  <c:v>8</c:v>
                </c:pt>
                <c:pt idx="5726">
                  <c:v>12</c:v>
                </c:pt>
                <c:pt idx="5727">
                  <c:v>3</c:v>
                </c:pt>
                <c:pt idx="5728">
                  <c:v>1125</c:v>
                </c:pt>
                <c:pt idx="5729">
                  <c:v>5</c:v>
                </c:pt>
                <c:pt idx="5730">
                  <c:v>1</c:v>
                </c:pt>
                <c:pt idx="5731">
                  <c:v>11</c:v>
                </c:pt>
                <c:pt idx="5732">
                  <c:v>1</c:v>
                </c:pt>
                <c:pt idx="5733">
                  <c:v>3</c:v>
                </c:pt>
                <c:pt idx="5734">
                  <c:v>11595</c:v>
                </c:pt>
                <c:pt idx="5735">
                  <c:v>1</c:v>
                </c:pt>
                <c:pt idx="5736">
                  <c:v>3</c:v>
                </c:pt>
                <c:pt idx="5737">
                  <c:v>2</c:v>
                </c:pt>
                <c:pt idx="5738">
                  <c:v>1</c:v>
                </c:pt>
                <c:pt idx="5739">
                  <c:v>1</c:v>
                </c:pt>
                <c:pt idx="5740">
                  <c:v>3134</c:v>
                </c:pt>
                <c:pt idx="5741">
                  <c:v>1825</c:v>
                </c:pt>
                <c:pt idx="5742">
                  <c:v>4</c:v>
                </c:pt>
                <c:pt idx="5743">
                  <c:v>1121</c:v>
                </c:pt>
                <c:pt idx="5744">
                  <c:v>15</c:v>
                </c:pt>
                <c:pt idx="5745">
                  <c:v>170</c:v>
                </c:pt>
                <c:pt idx="5746">
                  <c:v>4</c:v>
                </c:pt>
                <c:pt idx="5747">
                  <c:v>1</c:v>
                </c:pt>
                <c:pt idx="5748">
                  <c:v>3</c:v>
                </c:pt>
                <c:pt idx="5749">
                  <c:v>11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1868</c:v>
                </c:pt>
                <c:pt idx="5754">
                  <c:v>10639</c:v>
                </c:pt>
                <c:pt idx="5755">
                  <c:v>16160</c:v>
                </c:pt>
                <c:pt idx="5756">
                  <c:v>2</c:v>
                </c:pt>
                <c:pt idx="5757">
                  <c:v>1425</c:v>
                </c:pt>
                <c:pt idx="5758">
                  <c:v>1</c:v>
                </c:pt>
                <c:pt idx="5759">
                  <c:v>6</c:v>
                </c:pt>
                <c:pt idx="5760">
                  <c:v>4</c:v>
                </c:pt>
                <c:pt idx="5761">
                  <c:v>9</c:v>
                </c:pt>
                <c:pt idx="5762">
                  <c:v>1</c:v>
                </c:pt>
                <c:pt idx="5763">
                  <c:v>412</c:v>
                </c:pt>
                <c:pt idx="5764">
                  <c:v>1</c:v>
                </c:pt>
                <c:pt idx="5765">
                  <c:v>4251</c:v>
                </c:pt>
                <c:pt idx="5766">
                  <c:v>1</c:v>
                </c:pt>
                <c:pt idx="5767">
                  <c:v>2914</c:v>
                </c:pt>
                <c:pt idx="5768">
                  <c:v>3</c:v>
                </c:pt>
                <c:pt idx="5769">
                  <c:v>2</c:v>
                </c:pt>
                <c:pt idx="5770">
                  <c:v>4</c:v>
                </c:pt>
                <c:pt idx="5771">
                  <c:v>32</c:v>
                </c:pt>
                <c:pt idx="5772">
                  <c:v>8640</c:v>
                </c:pt>
                <c:pt idx="5773">
                  <c:v>6</c:v>
                </c:pt>
                <c:pt idx="5774">
                  <c:v>67</c:v>
                </c:pt>
                <c:pt idx="5775">
                  <c:v>4</c:v>
                </c:pt>
                <c:pt idx="5776">
                  <c:v>7076</c:v>
                </c:pt>
                <c:pt idx="5777">
                  <c:v>1</c:v>
                </c:pt>
                <c:pt idx="5778">
                  <c:v>5</c:v>
                </c:pt>
                <c:pt idx="5779">
                  <c:v>51</c:v>
                </c:pt>
                <c:pt idx="5780">
                  <c:v>1</c:v>
                </c:pt>
                <c:pt idx="5781">
                  <c:v>1</c:v>
                </c:pt>
                <c:pt idx="5782">
                  <c:v>29</c:v>
                </c:pt>
                <c:pt idx="5783">
                  <c:v>1</c:v>
                </c:pt>
                <c:pt idx="5784">
                  <c:v>3</c:v>
                </c:pt>
                <c:pt idx="5785">
                  <c:v>328</c:v>
                </c:pt>
                <c:pt idx="5786">
                  <c:v>1754</c:v>
                </c:pt>
                <c:pt idx="5787">
                  <c:v>114</c:v>
                </c:pt>
                <c:pt idx="5788">
                  <c:v>6</c:v>
                </c:pt>
                <c:pt idx="5789">
                  <c:v>3</c:v>
                </c:pt>
                <c:pt idx="5790">
                  <c:v>2</c:v>
                </c:pt>
                <c:pt idx="5791">
                  <c:v>3</c:v>
                </c:pt>
                <c:pt idx="5792">
                  <c:v>3</c:v>
                </c:pt>
                <c:pt idx="5793">
                  <c:v>2</c:v>
                </c:pt>
                <c:pt idx="5794">
                  <c:v>76</c:v>
                </c:pt>
                <c:pt idx="5795">
                  <c:v>11</c:v>
                </c:pt>
                <c:pt idx="5796">
                  <c:v>2</c:v>
                </c:pt>
                <c:pt idx="5797">
                  <c:v>10</c:v>
                </c:pt>
                <c:pt idx="5798">
                  <c:v>1</c:v>
                </c:pt>
                <c:pt idx="5799">
                  <c:v>8728</c:v>
                </c:pt>
                <c:pt idx="5800">
                  <c:v>740</c:v>
                </c:pt>
                <c:pt idx="5801">
                  <c:v>6</c:v>
                </c:pt>
                <c:pt idx="5802">
                  <c:v>1</c:v>
                </c:pt>
                <c:pt idx="5803">
                  <c:v>43</c:v>
                </c:pt>
                <c:pt idx="5804">
                  <c:v>5</c:v>
                </c:pt>
                <c:pt idx="5805">
                  <c:v>1</c:v>
                </c:pt>
                <c:pt idx="5806">
                  <c:v>3</c:v>
                </c:pt>
                <c:pt idx="5807">
                  <c:v>8954</c:v>
                </c:pt>
                <c:pt idx="5808">
                  <c:v>838</c:v>
                </c:pt>
                <c:pt idx="5809">
                  <c:v>3</c:v>
                </c:pt>
                <c:pt idx="5810">
                  <c:v>19</c:v>
                </c:pt>
                <c:pt idx="5811">
                  <c:v>2</c:v>
                </c:pt>
                <c:pt idx="5812">
                  <c:v>2</c:v>
                </c:pt>
                <c:pt idx="5813">
                  <c:v>3</c:v>
                </c:pt>
                <c:pt idx="5814">
                  <c:v>1</c:v>
                </c:pt>
                <c:pt idx="5815">
                  <c:v>2170</c:v>
                </c:pt>
                <c:pt idx="5816">
                  <c:v>1</c:v>
                </c:pt>
                <c:pt idx="5817">
                  <c:v>260</c:v>
                </c:pt>
                <c:pt idx="5818">
                  <c:v>2954</c:v>
                </c:pt>
                <c:pt idx="5819">
                  <c:v>2</c:v>
                </c:pt>
                <c:pt idx="5820">
                  <c:v>3096</c:v>
                </c:pt>
                <c:pt idx="5821">
                  <c:v>1</c:v>
                </c:pt>
                <c:pt idx="5822">
                  <c:v>2</c:v>
                </c:pt>
                <c:pt idx="5823">
                  <c:v>2</c:v>
                </c:pt>
                <c:pt idx="5824">
                  <c:v>1</c:v>
                </c:pt>
                <c:pt idx="5825">
                  <c:v>1</c:v>
                </c:pt>
                <c:pt idx="5826">
                  <c:v>2</c:v>
                </c:pt>
                <c:pt idx="5827">
                  <c:v>66</c:v>
                </c:pt>
                <c:pt idx="5828">
                  <c:v>8</c:v>
                </c:pt>
                <c:pt idx="5829">
                  <c:v>1</c:v>
                </c:pt>
                <c:pt idx="5830">
                  <c:v>26</c:v>
                </c:pt>
                <c:pt idx="5831">
                  <c:v>1</c:v>
                </c:pt>
                <c:pt idx="5832">
                  <c:v>2</c:v>
                </c:pt>
                <c:pt idx="5833">
                  <c:v>2</c:v>
                </c:pt>
                <c:pt idx="5834">
                  <c:v>104</c:v>
                </c:pt>
                <c:pt idx="5835">
                  <c:v>24</c:v>
                </c:pt>
                <c:pt idx="5836">
                  <c:v>14373</c:v>
                </c:pt>
                <c:pt idx="5837">
                  <c:v>3</c:v>
                </c:pt>
                <c:pt idx="5838">
                  <c:v>3</c:v>
                </c:pt>
                <c:pt idx="5839">
                  <c:v>2</c:v>
                </c:pt>
                <c:pt idx="5840">
                  <c:v>1</c:v>
                </c:pt>
                <c:pt idx="5841">
                  <c:v>2</c:v>
                </c:pt>
                <c:pt idx="5842">
                  <c:v>4540</c:v>
                </c:pt>
                <c:pt idx="5843">
                  <c:v>1</c:v>
                </c:pt>
                <c:pt idx="5844">
                  <c:v>1</c:v>
                </c:pt>
                <c:pt idx="5845">
                  <c:v>1292</c:v>
                </c:pt>
                <c:pt idx="5846">
                  <c:v>1032</c:v>
                </c:pt>
                <c:pt idx="5847">
                  <c:v>166</c:v>
                </c:pt>
                <c:pt idx="5848">
                  <c:v>2</c:v>
                </c:pt>
                <c:pt idx="5849">
                  <c:v>1</c:v>
                </c:pt>
                <c:pt idx="5850">
                  <c:v>1</c:v>
                </c:pt>
                <c:pt idx="5851">
                  <c:v>36</c:v>
                </c:pt>
                <c:pt idx="5852">
                  <c:v>9</c:v>
                </c:pt>
                <c:pt idx="5853">
                  <c:v>6633</c:v>
                </c:pt>
                <c:pt idx="5854">
                  <c:v>5</c:v>
                </c:pt>
                <c:pt idx="5855">
                  <c:v>1</c:v>
                </c:pt>
                <c:pt idx="5856">
                  <c:v>3</c:v>
                </c:pt>
                <c:pt idx="5857">
                  <c:v>1</c:v>
                </c:pt>
                <c:pt idx="5858">
                  <c:v>2</c:v>
                </c:pt>
                <c:pt idx="5859">
                  <c:v>4</c:v>
                </c:pt>
                <c:pt idx="5860">
                  <c:v>3</c:v>
                </c:pt>
                <c:pt idx="5861">
                  <c:v>3</c:v>
                </c:pt>
                <c:pt idx="5862">
                  <c:v>2</c:v>
                </c:pt>
                <c:pt idx="5863">
                  <c:v>5</c:v>
                </c:pt>
                <c:pt idx="5864">
                  <c:v>2</c:v>
                </c:pt>
                <c:pt idx="5865">
                  <c:v>240</c:v>
                </c:pt>
                <c:pt idx="5866">
                  <c:v>2</c:v>
                </c:pt>
                <c:pt idx="5867">
                  <c:v>1</c:v>
                </c:pt>
                <c:pt idx="5868">
                  <c:v>4</c:v>
                </c:pt>
                <c:pt idx="5869">
                  <c:v>2</c:v>
                </c:pt>
                <c:pt idx="5870">
                  <c:v>19</c:v>
                </c:pt>
                <c:pt idx="5871">
                  <c:v>1</c:v>
                </c:pt>
                <c:pt idx="5872">
                  <c:v>6540</c:v>
                </c:pt>
                <c:pt idx="5873">
                  <c:v>5806</c:v>
                </c:pt>
                <c:pt idx="5874">
                  <c:v>1</c:v>
                </c:pt>
                <c:pt idx="5875">
                  <c:v>1</c:v>
                </c:pt>
                <c:pt idx="5876">
                  <c:v>318</c:v>
                </c:pt>
                <c:pt idx="5877">
                  <c:v>1</c:v>
                </c:pt>
                <c:pt idx="5878">
                  <c:v>1</c:v>
                </c:pt>
                <c:pt idx="5879">
                  <c:v>12294</c:v>
                </c:pt>
                <c:pt idx="5880">
                  <c:v>3168</c:v>
                </c:pt>
                <c:pt idx="5881">
                  <c:v>2</c:v>
                </c:pt>
                <c:pt idx="5882">
                  <c:v>13769</c:v>
                </c:pt>
                <c:pt idx="5883">
                  <c:v>1</c:v>
                </c:pt>
                <c:pt idx="5884">
                  <c:v>2</c:v>
                </c:pt>
                <c:pt idx="5885">
                  <c:v>835</c:v>
                </c:pt>
                <c:pt idx="5886">
                  <c:v>2279</c:v>
                </c:pt>
                <c:pt idx="5887">
                  <c:v>5</c:v>
                </c:pt>
                <c:pt idx="5888">
                  <c:v>2</c:v>
                </c:pt>
                <c:pt idx="5889">
                  <c:v>1</c:v>
                </c:pt>
                <c:pt idx="5890">
                  <c:v>2</c:v>
                </c:pt>
                <c:pt idx="5891">
                  <c:v>2</c:v>
                </c:pt>
                <c:pt idx="5892">
                  <c:v>3</c:v>
                </c:pt>
                <c:pt idx="5893">
                  <c:v>2</c:v>
                </c:pt>
                <c:pt idx="5894">
                  <c:v>1</c:v>
                </c:pt>
                <c:pt idx="5895">
                  <c:v>3719</c:v>
                </c:pt>
                <c:pt idx="5896">
                  <c:v>13</c:v>
                </c:pt>
                <c:pt idx="5897">
                  <c:v>2</c:v>
                </c:pt>
                <c:pt idx="5898">
                  <c:v>1</c:v>
                </c:pt>
                <c:pt idx="5899">
                  <c:v>2273</c:v>
                </c:pt>
                <c:pt idx="5900">
                  <c:v>4</c:v>
                </c:pt>
                <c:pt idx="5901">
                  <c:v>1208</c:v>
                </c:pt>
                <c:pt idx="5902">
                  <c:v>5</c:v>
                </c:pt>
                <c:pt idx="5903">
                  <c:v>1</c:v>
                </c:pt>
                <c:pt idx="5904">
                  <c:v>2</c:v>
                </c:pt>
                <c:pt idx="5905">
                  <c:v>1</c:v>
                </c:pt>
                <c:pt idx="5906">
                  <c:v>9532</c:v>
                </c:pt>
                <c:pt idx="5907">
                  <c:v>11</c:v>
                </c:pt>
                <c:pt idx="5908">
                  <c:v>3</c:v>
                </c:pt>
                <c:pt idx="5909">
                  <c:v>542</c:v>
                </c:pt>
                <c:pt idx="5910">
                  <c:v>1</c:v>
                </c:pt>
                <c:pt idx="5911">
                  <c:v>5</c:v>
                </c:pt>
                <c:pt idx="5912">
                  <c:v>1280</c:v>
                </c:pt>
                <c:pt idx="5913">
                  <c:v>2004</c:v>
                </c:pt>
                <c:pt idx="5914">
                  <c:v>2</c:v>
                </c:pt>
                <c:pt idx="5915">
                  <c:v>1</c:v>
                </c:pt>
                <c:pt idx="5916">
                  <c:v>9</c:v>
                </c:pt>
                <c:pt idx="5917">
                  <c:v>1</c:v>
                </c:pt>
                <c:pt idx="5918">
                  <c:v>1</c:v>
                </c:pt>
                <c:pt idx="5919">
                  <c:v>1388</c:v>
                </c:pt>
                <c:pt idx="5920">
                  <c:v>3018</c:v>
                </c:pt>
                <c:pt idx="5921">
                  <c:v>2</c:v>
                </c:pt>
                <c:pt idx="5922">
                  <c:v>7</c:v>
                </c:pt>
                <c:pt idx="5923">
                  <c:v>1</c:v>
                </c:pt>
                <c:pt idx="5924">
                  <c:v>1</c:v>
                </c:pt>
                <c:pt idx="5925">
                  <c:v>3243</c:v>
                </c:pt>
                <c:pt idx="5926">
                  <c:v>2048</c:v>
                </c:pt>
                <c:pt idx="5927">
                  <c:v>40907</c:v>
                </c:pt>
                <c:pt idx="5928">
                  <c:v>1919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10</c:v>
                </c:pt>
                <c:pt idx="5933">
                  <c:v>3</c:v>
                </c:pt>
                <c:pt idx="5934">
                  <c:v>4924</c:v>
                </c:pt>
                <c:pt idx="5935">
                  <c:v>3022</c:v>
                </c:pt>
                <c:pt idx="5936">
                  <c:v>335</c:v>
                </c:pt>
                <c:pt idx="5937">
                  <c:v>1</c:v>
                </c:pt>
                <c:pt idx="5938">
                  <c:v>16453</c:v>
                </c:pt>
                <c:pt idx="5939">
                  <c:v>2</c:v>
                </c:pt>
                <c:pt idx="5940">
                  <c:v>21</c:v>
                </c:pt>
                <c:pt idx="5941">
                  <c:v>2</c:v>
                </c:pt>
                <c:pt idx="5942">
                  <c:v>1</c:v>
                </c:pt>
                <c:pt idx="5943">
                  <c:v>4</c:v>
                </c:pt>
                <c:pt idx="5944">
                  <c:v>933</c:v>
                </c:pt>
                <c:pt idx="5945">
                  <c:v>1</c:v>
                </c:pt>
                <c:pt idx="5946">
                  <c:v>2</c:v>
                </c:pt>
                <c:pt idx="5947">
                  <c:v>3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13022</c:v>
                </c:pt>
                <c:pt idx="5952">
                  <c:v>2</c:v>
                </c:pt>
                <c:pt idx="5953">
                  <c:v>73</c:v>
                </c:pt>
                <c:pt idx="5954">
                  <c:v>1</c:v>
                </c:pt>
                <c:pt idx="5955">
                  <c:v>2</c:v>
                </c:pt>
                <c:pt idx="5956">
                  <c:v>1</c:v>
                </c:pt>
                <c:pt idx="5957">
                  <c:v>2471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184</c:v>
                </c:pt>
                <c:pt idx="5963">
                  <c:v>1588</c:v>
                </c:pt>
                <c:pt idx="5964">
                  <c:v>1</c:v>
                </c:pt>
                <c:pt idx="5965">
                  <c:v>613</c:v>
                </c:pt>
                <c:pt idx="5966">
                  <c:v>6</c:v>
                </c:pt>
                <c:pt idx="5967">
                  <c:v>1657</c:v>
                </c:pt>
                <c:pt idx="5968">
                  <c:v>3</c:v>
                </c:pt>
                <c:pt idx="5969">
                  <c:v>5</c:v>
                </c:pt>
                <c:pt idx="5970">
                  <c:v>4</c:v>
                </c:pt>
                <c:pt idx="5971">
                  <c:v>1</c:v>
                </c:pt>
                <c:pt idx="5972">
                  <c:v>2</c:v>
                </c:pt>
                <c:pt idx="5973">
                  <c:v>4</c:v>
                </c:pt>
                <c:pt idx="5974">
                  <c:v>25</c:v>
                </c:pt>
                <c:pt idx="5975">
                  <c:v>9</c:v>
                </c:pt>
                <c:pt idx="5976">
                  <c:v>1</c:v>
                </c:pt>
                <c:pt idx="5977">
                  <c:v>4001</c:v>
                </c:pt>
                <c:pt idx="5978">
                  <c:v>2169</c:v>
                </c:pt>
                <c:pt idx="5979">
                  <c:v>4</c:v>
                </c:pt>
                <c:pt idx="5980">
                  <c:v>3</c:v>
                </c:pt>
                <c:pt idx="5981">
                  <c:v>6426</c:v>
                </c:pt>
                <c:pt idx="5982">
                  <c:v>4</c:v>
                </c:pt>
                <c:pt idx="5983">
                  <c:v>325</c:v>
                </c:pt>
                <c:pt idx="5984">
                  <c:v>4</c:v>
                </c:pt>
                <c:pt idx="5985">
                  <c:v>352</c:v>
                </c:pt>
                <c:pt idx="5986">
                  <c:v>1</c:v>
                </c:pt>
                <c:pt idx="5987">
                  <c:v>2</c:v>
                </c:pt>
                <c:pt idx="5988">
                  <c:v>3</c:v>
                </c:pt>
                <c:pt idx="5989">
                  <c:v>1108</c:v>
                </c:pt>
                <c:pt idx="5990">
                  <c:v>1</c:v>
                </c:pt>
                <c:pt idx="5991">
                  <c:v>1</c:v>
                </c:pt>
                <c:pt idx="5992">
                  <c:v>876</c:v>
                </c:pt>
                <c:pt idx="5993">
                  <c:v>2</c:v>
                </c:pt>
                <c:pt idx="5994">
                  <c:v>2</c:v>
                </c:pt>
                <c:pt idx="5995">
                  <c:v>1017</c:v>
                </c:pt>
                <c:pt idx="5996">
                  <c:v>4</c:v>
                </c:pt>
                <c:pt idx="5997">
                  <c:v>3419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3383</c:v>
                </c:pt>
                <c:pt idx="6003">
                  <c:v>41023</c:v>
                </c:pt>
                <c:pt idx="6004">
                  <c:v>14</c:v>
                </c:pt>
                <c:pt idx="6005">
                  <c:v>2</c:v>
                </c:pt>
                <c:pt idx="6006">
                  <c:v>1</c:v>
                </c:pt>
                <c:pt idx="6007">
                  <c:v>1</c:v>
                </c:pt>
                <c:pt idx="6008">
                  <c:v>2</c:v>
                </c:pt>
                <c:pt idx="6009">
                  <c:v>36</c:v>
                </c:pt>
                <c:pt idx="6010">
                  <c:v>4900</c:v>
                </c:pt>
                <c:pt idx="6011">
                  <c:v>13049</c:v>
                </c:pt>
                <c:pt idx="6012">
                  <c:v>1</c:v>
                </c:pt>
                <c:pt idx="6013">
                  <c:v>73</c:v>
                </c:pt>
                <c:pt idx="6014">
                  <c:v>2</c:v>
                </c:pt>
                <c:pt idx="6015">
                  <c:v>3</c:v>
                </c:pt>
                <c:pt idx="6016">
                  <c:v>16303</c:v>
                </c:pt>
                <c:pt idx="6017">
                  <c:v>1</c:v>
                </c:pt>
                <c:pt idx="6018">
                  <c:v>1</c:v>
                </c:pt>
                <c:pt idx="6019">
                  <c:v>3498</c:v>
                </c:pt>
                <c:pt idx="6020">
                  <c:v>3145</c:v>
                </c:pt>
                <c:pt idx="6021">
                  <c:v>2</c:v>
                </c:pt>
                <c:pt idx="6022">
                  <c:v>588</c:v>
                </c:pt>
                <c:pt idx="6023">
                  <c:v>2</c:v>
                </c:pt>
                <c:pt idx="6024">
                  <c:v>2</c:v>
                </c:pt>
                <c:pt idx="6025">
                  <c:v>1</c:v>
                </c:pt>
                <c:pt idx="6026">
                  <c:v>5</c:v>
                </c:pt>
                <c:pt idx="6027">
                  <c:v>91</c:v>
                </c:pt>
                <c:pt idx="6028">
                  <c:v>238</c:v>
                </c:pt>
                <c:pt idx="6029">
                  <c:v>12400</c:v>
                </c:pt>
                <c:pt idx="6030">
                  <c:v>1</c:v>
                </c:pt>
                <c:pt idx="6031">
                  <c:v>8</c:v>
                </c:pt>
                <c:pt idx="6032">
                  <c:v>1</c:v>
                </c:pt>
                <c:pt idx="6033">
                  <c:v>1377</c:v>
                </c:pt>
                <c:pt idx="6034">
                  <c:v>1</c:v>
                </c:pt>
                <c:pt idx="6035">
                  <c:v>423</c:v>
                </c:pt>
                <c:pt idx="6036">
                  <c:v>1</c:v>
                </c:pt>
                <c:pt idx="6037">
                  <c:v>3</c:v>
                </c:pt>
                <c:pt idx="6038">
                  <c:v>3</c:v>
                </c:pt>
                <c:pt idx="6039">
                  <c:v>927</c:v>
                </c:pt>
                <c:pt idx="6040">
                  <c:v>1</c:v>
                </c:pt>
                <c:pt idx="6041">
                  <c:v>1</c:v>
                </c:pt>
                <c:pt idx="6042">
                  <c:v>15350</c:v>
                </c:pt>
                <c:pt idx="6043">
                  <c:v>1</c:v>
                </c:pt>
                <c:pt idx="6044">
                  <c:v>26</c:v>
                </c:pt>
                <c:pt idx="6045">
                  <c:v>21</c:v>
                </c:pt>
                <c:pt idx="6046">
                  <c:v>56</c:v>
                </c:pt>
                <c:pt idx="6047">
                  <c:v>245</c:v>
                </c:pt>
                <c:pt idx="6048">
                  <c:v>1</c:v>
                </c:pt>
                <c:pt idx="6049">
                  <c:v>15</c:v>
                </c:pt>
                <c:pt idx="6050">
                  <c:v>5</c:v>
                </c:pt>
                <c:pt idx="6051">
                  <c:v>120</c:v>
                </c:pt>
                <c:pt idx="6052">
                  <c:v>3</c:v>
                </c:pt>
                <c:pt idx="6053">
                  <c:v>1</c:v>
                </c:pt>
                <c:pt idx="6054">
                  <c:v>3</c:v>
                </c:pt>
                <c:pt idx="6055">
                  <c:v>12</c:v>
                </c:pt>
                <c:pt idx="6056">
                  <c:v>1</c:v>
                </c:pt>
                <c:pt idx="6057">
                  <c:v>1</c:v>
                </c:pt>
                <c:pt idx="6058">
                  <c:v>5</c:v>
                </c:pt>
                <c:pt idx="6059">
                  <c:v>1215</c:v>
                </c:pt>
                <c:pt idx="6060">
                  <c:v>3</c:v>
                </c:pt>
                <c:pt idx="6061">
                  <c:v>2</c:v>
                </c:pt>
                <c:pt idx="6062">
                  <c:v>3</c:v>
                </c:pt>
                <c:pt idx="6063">
                  <c:v>18</c:v>
                </c:pt>
                <c:pt idx="6064">
                  <c:v>18</c:v>
                </c:pt>
                <c:pt idx="6065">
                  <c:v>3338</c:v>
                </c:pt>
                <c:pt idx="6066">
                  <c:v>1</c:v>
                </c:pt>
                <c:pt idx="6067">
                  <c:v>1</c:v>
                </c:pt>
                <c:pt idx="6068">
                  <c:v>6</c:v>
                </c:pt>
                <c:pt idx="6069">
                  <c:v>1</c:v>
                </c:pt>
                <c:pt idx="6070">
                  <c:v>1623</c:v>
                </c:pt>
                <c:pt idx="6071">
                  <c:v>6</c:v>
                </c:pt>
                <c:pt idx="6072">
                  <c:v>205</c:v>
                </c:pt>
                <c:pt idx="6073">
                  <c:v>1</c:v>
                </c:pt>
                <c:pt idx="6074">
                  <c:v>874</c:v>
                </c:pt>
                <c:pt idx="6075">
                  <c:v>3</c:v>
                </c:pt>
                <c:pt idx="6076">
                  <c:v>13211</c:v>
                </c:pt>
                <c:pt idx="6077">
                  <c:v>1</c:v>
                </c:pt>
                <c:pt idx="6078">
                  <c:v>2</c:v>
                </c:pt>
                <c:pt idx="6079">
                  <c:v>1</c:v>
                </c:pt>
                <c:pt idx="6080">
                  <c:v>3</c:v>
                </c:pt>
                <c:pt idx="6081">
                  <c:v>202</c:v>
                </c:pt>
                <c:pt idx="6082">
                  <c:v>5</c:v>
                </c:pt>
                <c:pt idx="6083">
                  <c:v>1</c:v>
                </c:pt>
                <c:pt idx="6084">
                  <c:v>11666</c:v>
                </c:pt>
                <c:pt idx="6085">
                  <c:v>1</c:v>
                </c:pt>
                <c:pt idx="6086">
                  <c:v>2</c:v>
                </c:pt>
                <c:pt idx="6087">
                  <c:v>1</c:v>
                </c:pt>
                <c:pt idx="6088">
                  <c:v>1</c:v>
                </c:pt>
                <c:pt idx="6089">
                  <c:v>511</c:v>
                </c:pt>
                <c:pt idx="6090">
                  <c:v>1268</c:v>
                </c:pt>
                <c:pt idx="6091">
                  <c:v>49</c:v>
                </c:pt>
                <c:pt idx="6092">
                  <c:v>4</c:v>
                </c:pt>
                <c:pt idx="6093">
                  <c:v>212</c:v>
                </c:pt>
                <c:pt idx="6094">
                  <c:v>1</c:v>
                </c:pt>
                <c:pt idx="6095">
                  <c:v>49</c:v>
                </c:pt>
                <c:pt idx="6096">
                  <c:v>9</c:v>
                </c:pt>
                <c:pt idx="6097">
                  <c:v>7619</c:v>
                </c:pt>
                <c:pt idx="6098">
                  <c:v>3</c:v>
                </c:pt>
                <c:pt idx="6099">
                  <c:v>6955</c:v>
                </c:pt>
                <c:pt idx="6100">
                  <c:v>5009</c:v>
                </c:pt>
                <c:pt idx="6101">
                  <c:v>1</c:v>
                </c:pt>
                <c:pt idx="6102">
                  <c:v>9484</c:v>
                </c:pt>
                <c:pt idx="6103">
                  <c:v>2</c:v>
                </c:pt>
                <c:pt idx="6104">
                  <c:v>1</c:v>
                </c:pt>
                <c:pt idx="6105">
                  <c:v>10793</c:v>
                </c:pt>
                <c:pt idx="6106">
                  <c:v>1</c:v>
                </c:pt>
                <c:pt idx="6107">
                  <c:v>2</c:v>
                </c:pt>
                <c:pt idx="6108">
                  <c:v>2</c:v>
                </c:pt>
                <c:pt idx="6109">
                  <c:v>36</c:v>
                </c:pt>
                <c:pt idx="6110">
                  <c:v>32</c:v>
                </c:pt>
                <c:pt idx="6111">
                  <c:v>52</c:v>
                </c:pt>
                <c:pt idx="6112">
                  <c:v>3493</c:v>
                </c:pt>
                <c:pt idx="6113">
                  <c:v>5</c:v>
                </c:pt>
                <c:pt idx="6114">
                  <c:v>2</c:v>
                </c:pt>
                <c:pt idx="6115">
                  <c:v>5</c:v>
                </c:pt>
                <c:pt idx="6116">
                  <c:v>133</c:v>
                </c:pt>
                <c:pt idx="6117">
                  <c:v>2</c:v>
                </c:pt>
                <c:pt idx="6118">
                  <c:v>1114</c:v>
                </c:pt>
                <c:pt idx="6119">
                  <c:v>8</c:v>
                </c:pt>
                <c:pt idx="6120">
                  <c:v>1</c:v>
                </c:pt>
                <c:pt idx="6121">
                  <c:v>3</c:v>
                </c:pt>
                <c:pt idx="6122">
                  <c:v>3</c:v>
                </c:pt>
                <c:pt idx="6123">
                  <c:v>2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5</c:v>
                </c:pt>
                <c:pt idx="6130">
                  <c:v>375</c:v>
                </c:pt>
                <c:pt idx="6131">
                  <c:v>2561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85824"/>
        <c:axId val="111120384"/>
      </c:scatterChart>
      <c:valAx>
        <c:axId val="111085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120384"/>
        <c:crosses val="autoZero"/>
        <c:crossBetween val="midCat"/>
      </c:valAx>
      <c:valAx>
        <c:axId val="11112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085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21062992125985"/>
          <c:y val="7.4548702245552642E-2"/>
          <c:w val="0.77774781277340332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resultsGold.csv!$A$1:$A$6146</c:f>
              <c:numCache>
                <c:formatCode>General</c:formatCode>
                <c:ptCount val="6146"/>
                <c:pt idx="0">
                  <c:v>16876</c:v>
                </c:pt>
                <c:pt idx="1">
                  <c:v>41667</c:v>
                </c:pt>
                <c:pt idx="2">
                  <c:v>87814</c:v>
                </c:pt>
                <c:pt idx="3">
                  <c:v>144054</c:v>
                </c:pt>
                <c:pt idx="4">
                  <c:v>175757</c:v>
                </c:pt>
                <c:pt idx="5">
                  <c:v>190438</c:v>
                </c:pt>
                <c:pt idx="6">
                  <c:v>206445</c:v>
                </c:pt>
                <c:pt idx="7">
                  <c:v>273352</c:v>
                </c:pt>
                <c:pt idx="8">
                  <c:v>273867</c:v>
                </c:pt>
                <c:pt idx="9">
                  <c:v>283426</c:v>
                </c:pt>
                <c:pt idx="10">
                  <c:v>323413</c:v>
                </c:pt>
                <c:pt idx="11">
                  <c:v>380861</c:v>
                </c:pt>
                <c:pt idx="12">
                  <c:v>396331</c:v>
                </c:pt>
                <c:pt idx="13">
                  <c:v>434603</c:v>
                </c:pt>
                <c:pt idx="14">
                  <c:v>471989</c:v>
                </c:pt>
                <c:pt idx="15">
                  <c:v>484656</c:v>
                </c:pt>
                <c:pt idx="16">
                  <c:v>488673</c:v>
                </c:pt>
                <c:pt idx="17">
                  <c:v>522061</c:v>
                </c:pt>
                <c:pt idx="18">
                  <c:v>524794</c:v>
                </c:pt>
                <c:pt idx="19">
                  <c:v>550524</c:v>
                </c:pt>
                <c:pt idx="20">
                  <c:v>589000</c:v>
                </c:pt>
                <c:pt idx="21">
                  <c:v>676022</c:v>
                </c:pt>
                <c:pt idx="22">
                  <c:v>754822</c:v>
                </c:pt>
                <c:pt idx="23">
                  <c:v>757537</c:v>
                </c:pt>
                <c:pt idx="24">
                  <c:v>779658</c:v>
                </c:pt>
                <c:pt idx="25">
                  <c:v>790589</c:v>
                </c:pt>
                <c:pt idx="26">
                  <c:v>795437</c:v>
                </c:pt>
                <c:pt idx="27">
                  <c:v>814392</c:v>
                </c:pt>
                <c:pt idx="28">
                  <c:v>842186</c:v>
                </c:pt>
                <c:pt idx="29">
                  <c:v>850450</c:v>
                </c:pt>
                <c:pt idx="30">
                  <c:v>869334</c:v>
                </c:pt>
                <c:pt idx="31">
                  <c:v>945563</c:v>
                </c:pt>
                <c:pt idx="32">
                  <c:v>965852</c:v>
                </c:pt>
                <c:pt idx="33">
                  <c:v>1076519</c:v>
                </c:pt>
                <c:pt idx="34">
                  <c:v>1177777</c:v>
                </c:pt>
                <c:pt idx="35">
                  <c:v>1240292</c:v>
                </c:pt>
                <c:pt idx="36">
                  <c:v>1250459</c:v>
                </c:pt>
                <c:pt idx="37">
                  <c:v>1272038</c:v>
                </c:pt>
                <c:pt idx="38">
                  <c:v>1325634</c:v>
                </c:pt>
                <c:pt idx="39">
                  <c:v>1455265</c:v>
                </c:pt>
                <c:pt idx="40">
                  <c:v>1497612</c:v>
                </c:pt>
                <c:pt idx="41">
                  <c:v>1525498</c:v>
                </c:pt>
                <c:pt idx="42">
                  <c:v>1609168</c:v>
                </c:pt>
                <c:pt idx="43">
                  <c:v>1698012</c:v>
                </c:pt>
                <c:pt idx="44">
                  <c:v>1722913</c:v>
                </c:pt>
                <c:pt idx="45">
                  <c:v>1741956</c:v>
                </c:pt>
                <c:pt idx="46">
                  <c:v>1743575</c:v>
                </c:pt>
                <c:pt idx="47">
                  <c:v>1799851</c:v>
                </c:pt>
                <c:pt idx="48">
                  <c:v>1807945</c:v>
                </c:pt>
                <c:pt idx="49">
                  <c:v>1844219</c:v>
                </c:pt>
                <c:pt idx="50">
                  <c:v>1862401</c:v>
                </c:pt>
                <c:pt idx="51">
                  <c:v>1879281</c:v>
                </c:pt>
                <c:pt idx="52">
                  <c:v>1897053</c:v>
                </c:pt>
                <c:pt idx="53">
                  <c:v>1949440</c:v>
                </c:pt>
                <c:pt idx="54">
                  <c:v>2004500</c:v>
                </c:pt>
                <c:pt idx="55">
                  <c:v>2016381</c:v>
                </c:pt>
                <c:pt idx="56">
                  <c:v>2039315</c:v>
                </c:pt>
                <c:pt idx="57">
                  <c:v>2075120</c:v>
                </c:pt>
                <c:pt idx="58">
                  <c:v>2096110</c:v>
                </c:pt>
                <c:pt idx="59">
                  <c:v>2131133</c:v>
                </c:pt>
                <c:pt idx="60">
                  <c:v>2183342</c:v>
                </c:pt>
                <c:pt idx="61">
                  <c:v>2259258</c:v>
                </c:pt>
                <c:pt idx="62">
                  <c:v>2463261</c:v>
                </c:pt>
                <c:pt idx="63">
                  <c:v>2502631</c:v>
                </c:pt>
                <c:pt idx="64">
                  <c:v>2519385</c:v>
                </c:pt>
                <c:pt idx="65">
                  <c:v>2577564</c:v>
                </c:pt>
                <c:pt idx="66">
                  <c:v>2586515</c:v>
                </c:pt>
                <c:pt idx="67">
                  <c:v>2607560</c:v>
                </c:pt>
                <c:pt idx="68">
                  <c:v>2652432</c:v>
                </c:pt>
                <c:pt idx="69">
                  <c:v>2687997</c:v>
                </c:pt>
                <c:pt idx="70">
                  <c:v>2750859</c:v>
                </c:pt>
                <c:pt idx="71">
                  <c:v>2757513</c:v>
                </c:pt>
                <c:pt idx="72">
                  <c:v>2767725</c:v>
                </c:pt>
                <c:pt idx="73">
                  <c:v>2796374</c:v>
                </c:pt>
                <c:pt idx="74">
                  <c:v>2804960</c:v>
                </c:pt>
                <c:pt idx="75">
                  <c:v>2805513</c:v>
                </c:pt>
                <c:pt idx="76">
                  <c:v>2982878</c:v>
                </c:pt>
                <c:pt idx="77">
                  <c:v>3009225</c:v>
                </c:pt>
                <c:pt idx="78">
                  <c:v>3074430</c:v>
                </c:pt>
                <c:pt idx="79">
                  <c:v>3159819</c:v>
                </c:pt>
                <c:pt idx="80">
                  <c:v>3174390</c:v>
                </c:pt>
                <c:pt idx="81">
                  <c:v>3187268</c:v>
                </c:pt>
                <c:pt idx="82">
                  <c:v>3439503</c:v>
                </c:pt>
                <c:pt idx="83">
                  <c:v>3620540</c:v>
                </c:pt>
                <c:pt idx="84">
                  <c:v>3625467</c:v>
                </c:pt>
                <c:pt idx="85">
                  <c:v>3626107</c:v>
                </c:pt>
                <c:pt idx="86">
                  <c:v>3674500</c:v>
                </c:pt>
                <c:pt idx="87">
                  <c:v>3676939</c:v>
                </c:pt>
                <c:pt idx="88">
                  <c:v>3708174</c:v>
                </c:pt>
                <c:pt idx="89">
                  <c:v>3745679</c:v>
                </c:pt>
                <c:pt idx="90">
                  <c:v>3794252</c:v>
                </c:pt>
                <c:pt idx="91">
                  <c:v>3819258</c:v>
                </c:pt>
                <c:pt idx="92">
                  <c:v>3872651</c:v>
                </c:pt>
                <c:pt idx="93">
                  <c:v>3886455</c:v>
                </c:pt>
                <c:pt idx="94">
                  <c:v>3924727</c:v>
                </c:pt>
                <c:pt idx="95">
                  <c:v>3991038</c:v>
                </c:pt>
                <c:pt idx="96">
                  <c:v>3996022</c:v>
                </c:pt>
                <c:pt idx="97">
                  <c:v>4061865</c:v>
                </c:pt>
                <c:pt idx="98">
                  <c:v>4084043</c:v>
                </c:pt>
                <c:pt idx="99">
                  <c:v>4086345</c:v>
                </c:pt>
                <c:pt idx="100">
                  <c:v>4178657</c:v>
                </c:pt>
                <c:pt idx="101">
                  <c:v>4224802</c:v>
                </c:pt>
                <c:pt idx="102">
                  <c:v>4230056</c:v>
                </c:pt>
                <c:pt idx="103">
                  <c:v>4234838</c:v>
                </c:pt>
                <c:pt idx="104">
                  <c:v>4309400</c:v>
                </c:pt>
                <c:pt idx="105">
                  <c:v>4351258</c:v>
                </c:pt>
                <c:pt idx="106">
                  <c:v>4405653</c:v>
                </c:pt>
                <c:pt idx="107">
                  <c:v>4507166</c:v>
                </c:pt>
                <c:pt idx="108">
                  <c:v>4542637</c:v>
                </c:pt>
                <c:pt idx="109">
                  <c:v>4565356</c:v>
                </c:pt>
                <c:pt idx="110">
                  <c:v>4625591</c:v>
                </c:pt>
                <c:pt idx="111">
                  <c:v>4669015</c:v>
                </c:pt>
                <c:pt idx="112">
                  <c:v>4685441</c:v>
                </c:pt>
                <c:pt idx="113">
                  <c:v>4713144</c:v>
                </c:pt>
                <c:pt idx="114">
                  <c:v>4781645</c:v>
                </c:pt>
                <c:pt idx="115">
                  <c:v>4845493</c:v>
                </c:pt>
                <c:pt idx="116">
                  <c:v>4873339</c:v>
                </c:pt>
                <c:pt idx="117">
                  <c:v>4878222</c:v>
                </c:pt>
                <c:pt idx="118">
                  <c:v>4963498</c:v>
                </c:pt>
                <c:pt idx="119">
                  <c:v>4964134</c:v>
                </c:pt>
                <c:pt idx="120">
                  <c:v>5200072</c:v>
                </c:pt>
                <c:pt idx="121">
                  <c:v>5215546</c:v>
                </c:pt>
                <c:pt idx="122">
                  <c:v>5320411</c:v>
                </c:pt>
                <c:pt idx="123">
                  <c:v>5338863</c:v>
                </c:pt>
                <c:pt idx="124">
                  <c:v>5394649</c:v>
                </c:pt>
                <c:pt idx="125">
                  <c:v>5442820</c:v>
                </c:pt>
                <c:pt idx="126">
                  <c:v>5445322</c:v>
                </c:pt>
                <c:pt idx="127">
                  <c:v>5496472</c:v>
                </c:pt>
                <c:pt idx="128">
                  <c:v>5517884</c:v>
                </c:pt>
                <c:pt idx="129">
                  <c:v>5526754</c:v>
                </c:pt>
                <c:pt idx="130">
                  <c:v>5528533</c:v>
                </c:pt>
                <c:pt idx="131">
                  <c:v>5690885</c:v>
                </c:pt>
                <c:pt idx="132">
                  <c:v>5723522</c:v>
                </c:pt>
                <c:pt idx="133">
                  <c:v>5730551</c:v>
                </c:pt>
                <c:pt idx="134">
                  <c:v>5732745</c:v>
                </c:pt>
                <c:pt idx="135">
                  <c:v>5734915</c:v>
                </c:pt>
                <c:pt idx="136">
                  <c:v>5748644</c:v>
                </c:pt>
                <c:pt idx="137">
                  <c:v>5802330</c:v>
                </c:pt>
                <c:pt idx="138">
                  <c:v>5921149</c:v>
                </c:pt>
                <c:pt idx="139">
                  <c:v>5922601</c:v>
                </c:pt>
                <c:pt idx="140">
                  <c:v>6003330</c:v>
                </c:pt>
                <c:pt idx="141">
                  <c:v>6019161</c:v>
                </c:pt>
                <c:pt idx="142">
                  <c:v>6050019</c:v>
                </c:pt>
                <c:pt idx="143">
                  <c:v>6088144</c:v>
                </c:pt>
                <c:pt idx="144">
                  <c:v>6107686</c:v>
                </c:pt>
                <c:pt idx="145">
                  <c:v>6108947</c:v>
                </c:pt>
                <c:pt idx="146">
                  <c:v>6206593</c:v>
                </c:pt>
                <c:pt idx="147">
                  <c:v>6215638</c:v>
                </c:pt>
                <c:pt idx="148">
                  <c:v>6267823</c:v>
                </c:pt>
                <c:pt idx="149">
                  <c:v>6288151</c:v>
                </c:pt>
                <c:pt idx="150">
                  <c:v>6334556</c:v>
                </c:pt>
                <c:pt idx="151">
                  <c:v>6367023</c:v>
                </c:pt>
                <c:pt idx="152">
                  <c:v>6400725</c:v>
                </c:pt>
                <c:pt idx="153">
                  <c:v>6415048</c:v>
                </c:pt>
                <c:pt idx="154">
                  <c:v>6480243</c:v>
                </c:pt>
                <c:pt idx="155">
                  <c:v>6552891</c:v>
                </c:pt>
                <c:pt idx="156">
                  <c:v>6701658</c:v>
                </c:pt>
                <c:pt idx="157">
                  <c:v>6742380</c:v>
                </c:pt>
                <c:pt idx="158">
                  <c:v>6745092</c:v>
                </c:pt>
                <c:pt idx="159">
                  <c:v>6774165</c:v>
                </c:pt>
                <c:pt idx="160">
                  <c:v>6839363</c:v>
                </c:pt>
                <c:pt idx="161">
                  <c:v>6900299</c:v>
                </c:pt>
                <c:pt idx="162">
                  <c:v>6945837</c:v>
                </c:pt>
                <c:pt idx="163">
                  <c:v>7016504</c:v>
                </c:pt>
                <c:pt idx="164">
                  <c:v>7061654</c:v>
                </c:pt>
                <c:pt idx="165">
                  <c:v>7066057</c:v>
                </c:pt>
                <c:pt idx="166">
                  <c:v>7077735</c:v>
                </c:pt>
                <c:pt idx="167">
                  <c:v>7191237</c:v>
                </c:pt>
                <c:pt idx="168">
                  <c:v>7206823</c:v>
                </c:pt>
                <c:pt idx="169">
                  <c:v>7234182</c:v>
                </c:pt>
                <c:pt idx="170">
                  <c:v>7273120</c:v>
                </c:pt>
                <c:pt idx="171">
                  <c:v>7330939</c:v>
                </c:pt>
                <c:pt idx="172">
                  <c:v>7363448</c:v>
                </c:pt>
                <c:pt idx="173">
                  <c:v>7483258</c:v>
                </c:pt>
                <c:pt idx="174">
                  <c:v>7592267</c:v>
                </c:pt>
                <c:pt idx="175">
                  <c:v>7599924</c:v>
                </c:pt>
                <c:pt idx="176">
                  <c:v>7683246</c:v>
                </c:pt>
                <c:pt idx="177">
                  <c:v>7858094</c:v>
                </c:pt>
                <c:pt idx="178">
                  <c:v>7872498</c:v>
                </c:pt>
                <c:pt idx="179">
                  <c:v>7912649</c:v>
                </c:pt>
                <c:pt idx="180">
                  <c:v>7920377</c:v>
                </c:pt>
                <c:pt idx="181">
                  <c:v>7925270</c:v>
                </c:pt>
                <c:pt idx="182">
                  <c:v>7951367</c:v>
                </c:pt>
                <c:pt idx="183">
                  <c:v>8007319</c:v>
                </c:pt>
                <c:pt idx="184">
                  <c:v>8007928</c:v>
                </c:pt>
                <c:pt idx="185">
                  <c:v>8026944</c:v>
                </c:pt>
                <c:pt idx="186">
                  <c:v>8123256</c:v>
                </c:pt>
                <c:pt idx="187">
                  <c:v>8136358</c:v>
                </c:pt>
                <c:pt idx="188">
                  <c:v>8184655</c:v>
                </c:pt>
                <c:pt idx="189">
                  <c:v>8199620</c:v>
                </c:pt>
                <c:pt idx="190">
                  <c:v>8228129</c:v>
                </c:pt>
                <c:pt idx="191">
                  <c:v>8233358</c:v>
                </c:pt>
                <c:pt idx="192">
                  <c:v>8235558</c:v>
                </c:pt>
                <c:pt idx="193">
                  <c:v>8258513</c:v>
                </c:pt>
                <c:pt idx="194">
                  <c:v>8269822</c:v>
                </c:pt>
                <c:pt idx="195">
                  <c:v>8286110</c:v>
                </c:pt>
                <c:pt idx="196">
                  <c:v>8387504</c:v>
                </c:pt>
                <c:pt idx="197">
                  <c:v>8388945</c:v>
                </c:pt>
                <c:pt idx="198">
                  <c:v>8409712</c:v>
                </c:pt>
                <c:pt idx="199">
                  <c:v>8437544</c:v>
                </c:pt>
                <c:pt idx="200">
                  <c:v>8491773</c:v>
                </c:pt>
                <c:pt idx="201">
                  <c:v>8573981</c:v>
                </c:pt>
                <c:pt idx="202">
                  <c:v>8591898</c:v>
                </c:pt>
                <c:pt idx="203">
                  <c:v>8639729</c:v>
                </c:pt>
                <c:pt idx="204">
                  <c:v>8684028</c:v>
                </c:pt>
                <c:pt idx="205">
                  <c:v>8747959</c:v>
                </c:pt>
                <c:pt idx="206">
                  <c:v>8780873</c:v>
                </c:pt>
                <c:pt idx="207">
                  <c:v>8794188</c:v>
                </c:pt>
                <c:pt idx="208">
                  <c:v>8804972</c:v>
                </c:pt>
                <c:pt idx="209">
                  <c:v>8869284</c:v>
                </c:pt>
                <c:pt idx="210">
                  <c:v>8932221</c:v>
                </c:pt>
                <c:pt idx="211">
                  <c:v>9058231</c:v>
                </c:pt>
                <c:pt idx="212">
                  <c:v>9182213</c:v>
                </c:pt>
                <c:pt idx="213">
                  <c:v>9230731</c:v>
                </c:pt>
                <c:pt idx="214">
                  <c:v>9233197</c:v>
                </c:pt>
                <c:pt idx="215">
                  <c:v>9347502</c:v>
                </c:pt>
                <c:pt idx="216">
                  <c:v>9448780</c:v>
                </c:pt>
                <c:pt idx="217">
                  <c:v>9491765</c:v>
                </c:pt>
                <c:pt idx="218">
                  <c:v>9555119</c:v>
                </c:pt>
                <c:pt idx="219">
                  <c:v>9575900</c:v>
                </c:pt>
                <c:pt idx="220">
                  <c:v>9581922</c:v>
                </c:pt>
                <c:pt idx="221">
                  <c:v>9617498</c:v>
                </c:pt>
                <c:pt idx="222">
                  <c:v>9702873</c:v>
                </c:pt>
                <c:pt idx="223">
                  <c:v>9716981</c:v>
                </c:pt>
                <c:pt idx="224">
                  <c:v>9739252</c:v>
                </c:pt>
                <c:pt idx="225">
                  <c:v>9884254</c:v>
                </c:pt>
                <c:pt idx="226">
                  <c:v>9884349</c:v>
                </c:pt>
                <c:pt idx="227">
                  <c:v>9953794</c:v>
                </c:pt>
                <c:pt idx="228">
                  <c:v>9987010</c:v>
                </c:pt>
                <c:pt idx="229">
                  <c:v>9990768</c:v>
                </c:pt>
                <c:pt idx="230">
                  <c:v>10041977</c:v>
                </c:pt>
                <c:pt idx="231">
                  <c:v>10116031</c:v>
                </c:pt>
                <c:pt idx="232">
                  <c:v>10187212</c:v>
                </c:pt>
                <c:pt idx="233">
                  <c:v>10289449</c:v>
                </c:pt>
                <c:pt idx="234">
                  <c:v>10317058</c:v>
                </c:pt>
                <c:pt idx="235">
                  <c:v>10361550</c:v>
                </c:pt>
                <c:pt idx="236">
                  <c:v>10426780</c:v>
                </c:pt>
                <c:pt idx="237">
                  <c:v>10535156</c:v>
                </c:pt>
                <c:pt idx="238">
                  <c:v>10612463</c:v>
                </c:pt>
                <c:pt idx="239">
                  <c:v>10741686</c:v>
                </c:pt>
                <c:pt idx="240">
                  <c:v>10750523</c:v>
                </c:pt>
                <c:pt idx="241">
                  <c:v>10760531</c:v>
                </c:pt>
                <c:pt idx="242">
                  <c:v>10778644</c:v>
                </c:pt>
                <c:pt idx="243">
                  <c:v>10779896</c:v>
                </c:pt>
                <c:pt idx="244">
                  <c:v>10805426</c:v>
                </c:pt>
                <c:pt idx="245">
                  <c:v>10836471</c:v>
                </c:pt>
                <c:pt idx="246">
                  <c:v>10869674</c:v>
                </c:pt>
                <c:pt idx="247">
                  <c:v>10888051</c:v>
                </c:pt>
                <c:pt idx="248">
                  <c:v>10902210</c:v>
                </c:pt>
                <c:pt idx="249">
                  <c:v>10918350</c:v>
                </c:pt>
                <c:pt idx="250">
                  <c:v>10952825</c:v>
                </c:pt>
                <c:pt idx="251">
                  <c:v>10959366</c:v>
                </c:pt>
                <c:pt idx="252">
                  <c:v>10994365</c:v>
                </c:pt>
                <c:pt idx="253">
                  <c:v>11051443</c:v>
                </c:pt>
                <c:pt idx="254">
                  <c:v>11094482</c:v>
                </c:pt>
                <c:pt idx="255">
                  <c:v>11098473</c:v>
                </c:pt>
                <c:pt idx="256">
                  <c:v>11101246</c:v>
                </c:pt>
                <c:pt idx="257">
                  <c:v>11135330</c:v>
                </c:pt>
                <c:pt idx="258">
                  <c:v>11149528</c:v>
                </c:pt>
                <c:pt idx="259">
                  <c:v>11223357</c:v>
                </c:pt>
                <c:pt idx="260">
                  <c:v>11302039</c:v>
                </c:pt>
                <c:pt idx="261">
                  <c:v>11355069</c:v>
                </c:pt>
                <c:pt idx="262">
                  <c:v>11542551</c:v>
                </c:pt>
                <c:pt idx="263">
                  <c:v>11559266</c:v>
                </c:pt>
                <c:pt idx="264">
                  <c:v>11648319</c:v>
                </c:pt>
                <c:pt idx="265">
                  <c:v>11683861</c:v>
                </c:pt>
                <c:pt idx="266">
                  <c:v>11711167</c:v>
                </c:pt>
                <c:pt idx="267">
                  <c:v>11791359</c:v>
                </c:pt>
                <c:pt idx="268">
                  <c:v>11802588</c:v>
                </c:pt>
                <c:pt idx="269">
                  <c:v>11841851</c:v>
                </c:pt>
                <c:pt idx="270">
                  <c:v>11871692</c:v>
                </c:pt>
                <c:pt idx="271">
                  <c:v>11935983</c:v>
                </c:pt>
                <c:pt idx="272">
                  <c:v>12028064</c:v>
                </c:pt>
                <c:pt idx="273">
                  <c:v>12089459</c:v>
                </c:pt>
                <c:pt idx="274">
                  <c:v>12218195</c:v>
                </c:pt>
                <c:pt idx="275">
                  <c:v>12245222</c:v>
                </c:pt>
                <c:pt idx="276">
                  <c:v>12268804</c:v>
                </c:pt>
                <c:pt idx="277">
                  <c:v>12280697</c:v>
                </c:pt>
                <c:pt idx="278">
                  <c:v>12283276</c:v>
                </c:pt>
                <c:pt idx="279">
                  <c:v>12305385</c:v>
                </c:pt>
                <c:pt idx="280">
                  <c:v>12366962</c:v>
                </c:pt>
                <c:pt idx="281">
                  <c:v>12414308</c:v>
                </c:pt>
                <c:pt idx="282">
                  <c:v>12535646</c:v>
                </c:pt>
                <c:pt idx="283">
                  <c:v>12538665</c:v>
                </c:pt>
                <c:pt idx="284">
                  <c:v>12562847</c:v>
                </c:pt>
                <c:pt idx="285">
                  <c:v>12603078</c:v>
                </c:pt>
                <c:pt idx="286">
                  <c:v>12623835</c:v>
                </c:pt>
                <c:pt idx="287">
                  <c:v>12646319</c:v>
                </c:pt>
                <c:pt idx="288">
                  <c:v>12676364</c:v>
                </c:pt>
                <c:pt idx="289">
                  <c:v>12730253</c:v>
                </c:pt>
                <c:pt idx="290">
                  <c:v>12731400</c:v>
                </c:pt>
                <c:pt idx="291">
                  <c:v>12840727</c:v>
                </c:pt>
                <c:pt idx="292">
                  <c:v>12858552</c:v>
                </c:pt>
                <c:pt idx="293">
                  <c:v>12960615</c:v>
                </c:pt>
                <c:pt idx="294">
                  <c:v>13020718</c:v>
                </c:pt>
                <c:pt idx="295">
                  <c:v>13028390</c:v>
                </c:pt>
                <c:pt idx="296">
                  <c:v>13032244</c:v>
                </c:pt>
                <c:pt idx="297">
                  <c:v>13047096</c:v>
                </c:pt>
                <c:pt idx="298">
                  <c:v>13096772</c:v>
                </c:pt>
                <c:pt idx="299">
                  <c:v>13097912</c:v>
                </c:pt>
                <c:pt idx="300">
                  <c:v>13111966</c:v>
                </c:pt>
                <c:pt idx="301">
                  <c:v>13161094</c:v>
                </c:pt>
                <c:pt idx="302">
                  <c:v>13237755</c:v>
                </c:pt>
                <c:pt idx="303">
                  <c:v>13252331</c:v>
                </c:pt>
                <c:pt idx="304">
                  <c:v>13413266</c:v>
                </c:pt>
                <c:pt idx="305">
                  <c:v>13418727</c:v>
                </c:pt>
                <c:pt idx="306">
                  <c:v>13427432</c:v>
                </c:pt>
                <c:pt idx="307">
                  <c:v>13449709</c:v>
                </c:pt>
                <c:pt idx="308">
                  <c:v>13486575</c:v>
                </c:pt>
                <c:pt idx="309">
                  <c:v>13496095</c:v>
                </c:pt>
                <c:pt idx="310">
                  <c:v>13521791</c:v>
                </c:pt>
                <c:pt idx="311">
                  <c:v>13535437</c:v>
                </c:pt>
                <c:pt idx="312">
                  <c:v>13541127</c:v>
                </c:pt>
                <c:pt idx="313">
                  <c:v>13652269</c:v>
                </c:pt>
                <c:pt idx="314">
                  <c:v>13657721</c:v>
                </c:pt>
                <c:pt idx="315">
                  <c:v>13688927</c:v>
                </c:pt>
                <c:pt idx="316">
                  <c:v>13692938</c:v>
                </c:pt>
                <c:pt idx="317">
                  <c:v>13714096</c:v>
                </c:pt>
                <c:pt idx="318">
                  <c:v>13718562</c:v>
                </c:pt>
                <c:pt idx="319">
                  <c:v>13719061</c:v>
                </c:pt>
                <c:pt idx="320">
                  <c:v>13742848</c:v>
                </c:pt>
                <c:pt idx="321">
                  <c:v>13795336</c:v>
                </c:pt>
                <c:pt idx="322">
                  <c:v>13820979</c:v>
                </c:pt>
                <c:pt idx="323">
                  <c:v>13826743</c:v>
                </c:pt>
                <c:pt idx="324">
                  <c:v>13917514</c:v>
                </c:pt>
                <c:pt idx="325">
                  <c:v>14120969</c:v>
                </c:pt>
                <c:pt idx="326">
                  <c:v>14213187</c:v>
                </c:pt>
                <c:pt idx="327">
                  <c:v>14223750</c:v>
                </c:pt>
                <c:pt idx="328">
                  <c:v>14257732</c:v>
                </c:pt>
                <c:pt idx="329">
                  <c:v>14271405</c:v>
                </c:pt>
                <c:pt idx="330">
                  <c:v>14274497</c:v>
                </c:pt>
                <c:pt idx="331">
                  <c:v>14334931</c:v>
                </c:pt>
                <c:pt idx="332">
                  <c:v>14407725</c:v>
                </c:pt>
                <c:pt idx="333">
                  <c:v>14423847</c:v>
                </c:pt>
                <c:pt idx="334">
                  <c:v>14458620</c:v>
                </c:pt>
                <c:pt idx="335">
                  <c:v>14505764</c:v>
                </c:pt>
                <c:pt idx="336">
                  <c:v>14555840</c:v>
                </c:pt>
                <c:pt idx="337">
                  <c:v>14580386</c:v>
                </c:pt>
                <c:pt idx="338">
                  <c:v>14686046</c:v>
                </c:pt>
                <c:pt idx="339">
                  <c:v>14720225</c:v>
                </c:pt>
                <c:pt idx="340">
                  <c:v>14742248</c:v>
                </c:pt>
                <c:pt idx="341">
                  <c:v>14809167</c:v>
                </c:pt>
                <c:pt idx="342">
                  <c:v>14889775</c:v>
                </c:pt>
                <c:pt idx="343">
                  <c:v>14891664</c:v>
                </c:pt>
                <c:pt idx="344">
                  <c:v>14947563</c:v>
                </c:pt>
                <c:pt idx="345">
                  <c:v>14949661</c:v>
                </c:pt>
                <c:pt idx="346">
                  <c:v>14954880</c:v>
                </c:pt>
                <c:pt idx="347">
                  <c:v>14975383</c:v>
                </c:pt>
                <c:pt idx="348">
                  <c:v>15009401</c:v>
                </c:pt>
                <c:pt idx="349">
                  <c:v>15036031</c:v>
                </c:pt>
                <c:pt idx="350">
                  <c:v>15080150</c:v>
                </c:pt>
                <c:pt idx="351">
                  <c:v>15088971</c:v>
                </c:pt>
                <c:pt idx="352">
                  <c:v>15150340</c:v>
                </c:pt>
                <c:pt idx="353">
                  <c:v>15186260</c:v>
                </c:pt>
                <c:pt idx="354">
                  <c:v>15194756</c:v>
                </c:pt>
                <c:pt idx="355">
                  <c:v>15218302</c:v>
                </c:pt>
                <c:pt idx="356">
                  <c:v>15234196</c:v>
                </c:pt>
                <c:pt idx="357">
                  <c:v>15291714</c:v>
                </c:pt>
                <c:pt idx="358">
                  <c:v>15322101</c:v>
                </c:pt>
                <c:pt idx="359">
                  <c:v>15333530</c:v>
                </c:pt>
                <c:pt idx="360">
                  <c:v>15386891</c:v>
                </c:pt>
                <c:pt idx="361">
                  <c:v>15408311</c:v>
                </c:pt>
                <c:pt idx="362">
                  <c:v>15417267</c:v>
                </c:pt>
                <c:pt idx="363">
                  <c:v>15445841</c:v>
                </c:pt>
                <c:pt idx="364">
                  <c:v>15497154</c:v>
                </c:pt>
                <c:pt idx="365">
                  <c:v>15506848</c:v>
                </c:pt>
                <c:pt idx="366">
                  <c:v>15558226</c:v>
                </c:pt>
                <c:pt idx="367">
                  <c:v>15631293</c:v>
                </c:pt>
                <c:pt idx="368">
                  <c:v>15775539</c:v>
                </c:pt>
                <c:pt idx="369">
                  <c:v>15812760</c:v>
                </c:pt>
                <c:pt idx="370">
                  <c:v>15833525</c:v>
                </c:pt>
                <c:pt idx="371">
                  <c:v>15913349</c:v>
                </c:pt>
                <c:pt idx="372">
                  <c:v>15921554</c:v>
                </c:pt>
                <c:pt idx="373">
                  <c:v>15956131</c:v>
                </c:pt>
                <c:pt idx="374">
                  <c:v>15963964</c:v>
                </c:pt>
                <c:pt idx="375">
                  <c:v>15980273</c:v>
                </c:pt>
                <c:pt idx="376">
                  <c:v>16005892</c:v>
                </c:pt>
                <c:pt idx="377">
                  <c:v>16237891</c:v>
                </c:pt>
                <c:pt idx="378">
                  <c:v>16250245</c:v>
                </c:pt>
                <c:pt idx="379">
                  <c:v>16270301</c:v>
                </c:pt>
                <c:pt idx="380">
                  <c:v>16344018</c:v>
                </c:pt>
                <c:pt idx="381">
                  <c:v>16367360</c:v>
                </c:pt>
                <c:pt idx="382">
                  <c:v>16569261</c:v>
                </c:pt>
                <c:pt idx="383">
                  <c:v>16633342</c:v>
                </c:pt>
                <c:pt idx="384">
                  <c:v>16654644</c:v>
                </c:pt>
                <c:pt idx="385">
                  <c:v>16673374</c:v>
                </c:pt>
                <c:pt idx="386">
                  <c:v>16772003</c:v>
                </c:pt>
                <c:pt idx="387">
                  <c:v>16819578</c:v>
                </c:pt>
                <c:pt idx="388">
                  <c:v>16863999</c:v>
                </c:pt>
                <c:pt idx="389">
                  <c:v>16910118</c:v>
                </c:pt>
                <c:pt idx="390">
                  <c:v>17036126</c:v>
                </c:pt>
                <c:pt idx="391">
                  <c:v>17055178</c:v>
                </c:pt>
                <c:pt idx="392">
                  <c:v>17062843</c:v>
                </c:pt>
                <c:pt idx="393">
                  <c:v>17135826</c:v>
                </c:pt>
                <c:pt idx="394">
                  <c:v>17136724</c:v>
                </c:pt>
                <c:pt idx="395">
                  <c:v>17143661</c:v>
                </c:pt>
                <c:pt idx="396">
                  <c:v>17146965</c:v>
                </c:pt>
                <c:pt idx="397">
                  <c:v>17161099</c:v>
                </c:pt>
                <c:pt idx="398">
                  <c:v>17546628</c:v>
                </c:pt>
                <c:pt idx="399">
                  <c:v>17549911</c:v>
                </c:pt>
                <c:pt idx="400">
                  <c:v>17578906</c:v>
                </c:pt>
                <c:pt idx="401">
                  <c:v>17652605</c:v>
                </c:pt>
                <c:pt idx="402">
                  <c:v>17731467</c:v>
                </c:pt>
                <c:pt idx="403">
                  <c:v>17738879</c:v>
                </c:pt>
                <c:pt idx="404">
                  <c:v>17741755</c:v>
                </c:pt>
                <c:pt idx="405">
                  <c:v>17818006</c:v>
                </c:pt>
                <c:pt idx="406">
                  <c:v>17941769</c:v>
                </c:pt>
                <c:pt idx="407">
                  <c:v>17986756</c:v>
                </c:pt>
                <c:pt idx="408">
                  <c:v>18001471</c:v>
                </c:pt>
                <c:pt idx="409">
                  <c:v>18160189</c:v>
                </c:pt>
                <c:pt idx="410">
                  <c:v>18184637</c:v>
                </c:pt>
                <c:pt idx="411">
                  <c:v>18221385</c:v>
                </c:pt>
                <c:pt idx="412">
                  <c:v>18241219</c:v>
                </c:pt>
                <c:pt idx="413">
                  <c:v>18290972</c:v>
                </c:pt>
                <c:pt idx="414">
                  <c:v>18352710</c:v>
                </c:pt>
                <c:pt idx="415">
                  <c:v>18356186</c:v>
                </c:pt>
                <c:pt idx="416">
                  <c:v>18400544</c:v>
                </c:pt>
                <c:pt idx="417">
                  <c:v>18456550</c:v>
                </c:pt>
                <c:pt idx="418">
                  <c:v>18559705</c:v>
                </c:pt>
                <c:pt idx="419">
                  <c:v>18582827</c:v>
                </c:pt>
                <c:pt idx="420">
                  <c:v>18585185</c:v>
                </c:pt>
                <c:pt idx="421">
                  <c:v>18596775</c:v>
                </c:pt>
                <c:pt idx="422">
                  <c:v>18614765</c:v>
                </c:pt>
                <c:pt idx="423">
                  <c:v>18645906</c:v>
                </c:pt>
                <c:pt idx="424">
                  <c:v>18715845</c:v>
                </c:pt>
                <c:pt idx="425">
                  <c:v>18726944</c:v>
                </c:pt>
                <c:pt idx="426">
                  <c:v>18846569</c:v>
                </c:pt>
                <c:pt idx="427">
                  <c:v>18849666</c:v>
                </c:pt>
                <c:pt idx="428">
                  <c:v>18958544</c:v>
                </c:pt>
                <c:pt idx="429">
                  <c:v>19072720</c:v>
                </c:pt>
                <c:pt idx="430">
                  <c:v>19079299</c:v>
                </c:pt>
                <c:pt idx="431">
                  <c:v>19094813</c:v>
                </c:pt>
                <c:pt idx="432">
                  <c:v>19120756</c:v>
                </c:pt>
                <c:pt idx="433">
                  <c:v>19146958</c:v>
                </c:pt>
                <c:pt idx="434">
                  <c:v>19151801</c:v>
                </c:pt>
                <c:pt idx="435">
                  <c:v>19218851</c:v>
                </c:pt>
                <c:pt idx="436">
                  <c:v>19312908</c:v>
                </c:pt>
                <c:pt idx="437">
                  <c:v>19381030</c:v>
                </c:pt>
                <c:pt idx="438">
                  <c:v>19490464</c:v>
                </c:pt>
                <c:pt idx="439">
                  <c:v>19544093</c:v>
                </c:pt>
                <c:pt idx="440">
                  <c:v>19569409</c:v>
                </c:pt>
                <c:pt idx="441">
                  <c:v>19656345</c:v>
                </c:pt>
                <c:pt idx="442">
                  <c:v>19679588</c:v>
                </c:pt>
                <c:pt idx="443">
                  <c:v>19749584</c:v>
                </c:pt>
                <c:pt idx="444">
                  <c:v>19760913</c:v>
                </c:pt>
                <c:pt idx="445">
                  <c:v>19781189</c:v>
                </c:pt>
                <c:pt idx="446">
                  <c:v>19807134</c:v>
                </c:pt>
                <c:pt idx="447">
                  <c:v>19838763</c:v>
                </c:pt>
                <c:pt idx="448">
                  <c:v>19844664</c:v>
                </c:pt>
                <c:pt idx="449">
                  <c:v>19906742</c:v>
                </c:pt>
                <c:pt idx="450">
                  <c:v>19910443</c:v>
                </c:pt>
                <c:pt idx="451">
                  <c:v>19931948</c:v>
                </c:pt>
                <c:pt idx="452">
                  <c:v>19937632</c:v>
                </c:pt>
                <c:pt idx="453">
                  <c:v>19949980</c:v>
                </c:pt>
                <c:pt idx="454">
                  <c:v>20067528</c:v>
                </c:pt>
                <c:pt idx="455">
                  <c:v>20103572</c:v>
                </c:pt>
                <c:pt idx="456">
                  <c:v>20104642</c:v>
                </c:pt>
                <c:pt idx="457">
                  <c:v>20175046</c:v>
                </c:pt>
                <c:pt idx="458">
                  <c:v>20183413</c:v>
                </c:pt>
                <c:pt idx="459">
                  <c:v>20282668</c:v>
                </c:pt>
                <c:pt idx="460">
                  <c:v>20296005</c:v>
                </c:pt>
                <c:pt idx="461">
                  <c:v>20322299</c:v>
                </c:pt>
                <c:pt idx="462">
                  <c:v>20405677</c:v>
                </c:pt>
                <c:pt idx="463">
                  <c:v>20471007</c:v>
                </c:pt>
                <c:pt idx="464">
                  <c:v>20474657</c:v>
                </c:pt>
                <c:pt idx="465">
                  <c:v>20519487</c:v>
                </c:pt>
                <c:pt idx="466">
                  <c:v>20630346</c:v>
                </c:pt>
                <c:pt idx="467">
                  <c:v>20666799</c:v>
                </c:pt>
                <c:pt idx="468">
                  <c:v>20714053</c:v>
                </c:pt>
                <c:pt idx="469">
                  <c:v>20766815</c:v>
                </c:pt>
                <c:pt idx="470">
                  <c:v>20784880</c:v>
                </c:pt>
                <c:pt idx="471">
                  <c:v>20830953</c:v>
                </c:pt>
                <c:pt idx="472">
                  <c:v>20863984</c:v>
                </c:pt>
                <c:pt idx="473">
                  <c:v>20881523</c:v>
                </c:pt>
                <c:pt idx="474">
                  <c:v>20971377</c:v>
                </c:pt>
                <c:pt idx="475">
                  <c:v>20974622</c:v>
                </c:pt>
                <c:pt idx="476">
                  <c:v>21004791</c:v>
                </c:pt>
                <c:pt idx="477">
                  <c:v>21025100</c:v>
                </c:pt>
                <c:pt idx="478">
                  <c:v>21065723</c:v>
                </c:pt>
                <c:pt idx="479">
                  <c:v>21070076</c:v>
                </c:pt>
                <c:pt idx="480">
                  <c:v>21077733</c:v>
                </c:pt>
                <c:pt idx="481">
                  <c:v>21097164</c:v>
                </c:pt>
                <c:pt idx="482">
                  <c:v>21124294</c:v>
                </c:pt>
                <c:pt idx="483">
                  <c:v>21153167</c:v>
                </c:pt>
                <c:pt idx="484">
                  <c:v>21155562</c:v>
                </c:pt>
                <c:pt idx="485">
                  <c:v>21203614</c:v>
                </c:pt>
                <c:pt idx="486">
                  <c:v>21224717</c:v>
                </c:pt>
                <c:pt idx="487">
                  <c:v>21239164</c:v>
                </c:pt>
                <c:pt idx="488">
                  <c:v>21243132</c:v>
                </c:pt>
                <c:pt idx="489">
                  <c:v>21264910</c:v>
                </c:pt>
                <c:pt idx="490">
                  <c:v>21295145</c:v>
                </c:pt>
                <c:pt idx="491">
                  <c:v>21302697</c:v>
                </c:pt>
                <c:pt idx="492">
                  <c:v>21357545</c:v>
                </c:pt>
                <c:pt idx="493">
                  <c:v>21465210</c:v>
                </c:pt>
                <c:pt idx="494">
                  <c:v>21469527</c:v>
                </c:pt>
                <c:pt idx="495">
                  <c:v>21499358</c:v>
                </c:pt>
                <c:pt idx="496">
                  <c:v>21654902</c:v>
                </c:pt>
                <c:pt idx="497">
                  <c:v>21825727</c:v>
                </c:pt>
                <c:pt idx="498">
                  <c:v>21865655</c:v>
                </c:pt>
                <c:pt idx="499">
                  <c:v>21872996</c:v>
                </c:pt>
                <c:pt idx="500">
                  <c:v>21910067</c:v>
                </c:pt>
                <c:pt idx="501">
                  <c:v>21966923</c:v>
                </c:pt>
                <c:pt idx="502">
                  <c:v>22040152</c:v>
                </c:pt>
                <c:pt idx="503">
                  <c:v>22105036</c:v>
                </c:pt>
                <c:pt idx="504">
                  <c:v>22164196</c:v>
                </c:pt>
                <c:pt idx="505">
                  <c:v>22196946</c:v>
                </c:pt>
                <c:pt idx="506">
                  <c:v>22210749</c:v>
                </c:pt>
                <c:pt idx="507">
                  <c:v>22274542</c:v>
                </c:pt>
                <c:pt idx="508">
                  <c:v>22291477</c:v>
                </c:pt>
                <c:pt idx="509">
                  <c:v>22295480</c:v>
                </c:pt>
                <c:pt idx="510">
                  <c:v>22295660</c:v>
                </c:pt>
                <c:pt idx="511">
                  <c:v>22313640</c:v>
                </c:pt>
                <c:pt idx="512">
                  <c:v>22344926</c:v>
                </c:pt>
                <c:pt idx="513">
                  <c:v>22361540</c:v>
                </c:pt>
                <c:pt idx="514">
                  <c:v>22385685</c:v>
                </c:pt>
                <c:pt idx="515">
                  <c:v>22464764</c:v>
                </c:pt>
                <c:pt idx="516">
                  <c:v>22476397</c:v>
                </c:pt>
                <c:pt idx="517">
                  <c:v>22570152</c:v>
                </c:pt>
                <c:pt idx="518">
                  <c:v>22578114</c:v>
                </c:pt>
                <c:pt idx="519">
                  <c:v>22591161</c:v>
                </c:pt>
                <c:pt idx="520">
                  <c:v>22683299</c:v>
                </c:pt>
                <c:pt idx="521">
                  <c:v>22741207</c:v>
                </c:pt>
                <c:pt idx="522">
                  <c:v>22760045</c:v>
                </c:pt>
                <c:pt idx="523">
                  <c:v>22789586</c:v>
                </c:pt>
                <c:pt idx="524">
                  <c:v>22804128</c:v>
                </c:pt>
                <c:pt idx="525">
                  <c:v>22811243</c:v>
                </c:pt>
                <c:pt idx="526">
                  <c:v>22873867</c:v>
                </c:pt>
                <c:pt idx="527">
                  <c:v>22886266</c:v>
                </c:pt>
                <c:pt idx="528">
                  <c:v>22888121</c:v>
                </c:pt>
                <c:pt idx="529">
                  <c:v>22958124</c:v>
                </c:pt>
                <c:pt idx="530">
                  <c:v>22985103</c:v>
                </c:pt>
                <c:pt idx="531">
                  <c:v>23067777</c:v>
                </c:pt>
                <c:pt idx="532">
                  <c:v>23068905</c:v>
                </c:pt>
                <c:pt idx="533">
                  <c:v>23122562</c:v>
                </c:pt>
                <c:pt idx="534">
                  <c:v>23129483</c:v>
                </c:pt>
                <c:pt idx="535">
                  <c:v>23133891</c:v>
                </c:pt>
                <c:pt idx="536">
                  <c:v>23142625</c:v>
                </c:pt>
                <c:pt idx="537">
                  <c:v>23144545</c:v>
                </c:pt>
                <c:pt idx="538">
                  <c:v>23150911</c:v>
                </c:pt>
                <c:pt idx="539">
                  <c:v>23198078</c:v>
                </c:pt>
                <c:pt idx="540">
                  <c:v>23260030</c:v>
                </c:pt>
                <c:pt idx="541">
                  <c:v>23293042</c:v>
                </c:pt>
                <c:pt idx="542">
                  <c:v>23323451</c:v>
                </c:pt>
                <c:pt idx="543">
                  <c:v>23323954</c:v>
                </c:pt>
                <c:pt idx="544">
                  <c:v>23338250</c:v>
                </c:pt>
                <c:pt idx="545">
                  <c:v>23361853</c:v>
                </c:pt>
                <c:pt idx="546">
                  <c:v>23368851</c:v>
                </c:pt>
                <c:pt idx="547">
                  <c:v>23500675</c:v>
                </c:pt>
                <c:pt idx="548">
                  <c:v>23520537</c:v>
                </c:pt>
                <c:pt idx="549">
                  <c:v>23558199</c:v>
                </c:pt>
                <c:pt idx="550">
                  <c:v>23639447</c:v>
                </c:pt>
                <c:pt idx="551">
                  <c:v>23660044</c:v>
                </c:pt>
                <c:pt idx="552">
                  <c:v>23670201</c:v>
                </c:pt>
                <c:pt idx="553">
                  <c:v>23748637</c:v>
                </c:pt>
                <c:pt idx="554">
                  <c:v>23831165</c:v>
                </c:pt>
                <c:pt idx="555">
                  <c:v>23871838</c:v>
                </c:pt>
                <c:pt idx="556">
                  <c:v>24011742</c:v>
                </c:pt>
                <c:pt idx="557">
                  <c:v>24048567</c:v>
                </c:pt>
                <c:pt idx="558">
                  <c:v>24080069</c:v>
                </c:pt>
                <c:pt idx="559">
                  <c:v>24310437</c:v>
                </c:pt>
                <c:pt idx="560">
                  <c:v>24340000</c:v>
                </c:pt>
                <c:pt idx="561">
                  <c:v>24373069</c:v>
                </c:pt>
                <c:pt idx="562">
                  <c:v>24392570</c:v>
                </c:pt>
                <c:pt idx="563">
                  <c:v>24429627</c:v>
                </c:pt>
                <c:pt idx="564">
                  <c:v>24436007</c:v>
                </c:pt>
                <c:pt idx="565">
                  <c:v>24707107</c:v>
                </c:pt>
                <c:pt idx="566">
                  <c:v>24839817</c:v>
                </c:pt>
                <c:pt idx="567">
                  <c:v>24930795</c:v>
                </c:pt>
                <c:pt idx="568">
                  <c:v>25090400</c:v>
                </c:pt>
                <c:pt idx="569">
                  <c:v>25102769</c:v>
                </c:pt>
                <c:pt idx="570">
                  <c:v>25141251</c:v>
                </c:pt>
                <c:pt idx="571">
                  <c:v>25150604</c:v>
                </c:pt>
                <c:pt idx="572">
                  <c:v>25156411</c:v>
                </c:pt>
                <c:pt idx="573">
                  <c:v>25160809</c:v>
                </c:pt>
                <c:pt idx="574">
                  <c:v>25182742</c:v>
                </c:pt>
                <c:pt idx="575">
                  <c:v>25201321</c:v>
                </c:pt>
                <c:pt idx="576">
                  <c:v>25232076</c:v>
                </c:pt>
                <c:pt idx="577">
                  <c:v>25255004</c:v>
                </c:pt>
                <c:pt idx="578">
                  <c:v>25272657</c:v>
                </c:pt>
                <c:pt idx="579">
                  <c:v>25429875</c:v>
                </c:pt>
                <c:pt idx="580">
                  <c:v>25440694</c:v>
                </c:pt>
                <c:pt idx="581">
                  <c:v>25571051</c:v>
                </c:pt>
                <c:pt idx="582">
                  <c:v>25574849</c:v>
                </c:pt>
                <c:pt idx="583">
                  <c:v>25587003</c:v>
                </c:pt>
                <c:pt idx="584">
                  <c:v>25618191</c:v>
                </c:pt>
                <c:pt idx="585">
                  <c:v>25638427</c:v>
                </c:pt>
                <c:pt idx="586">
                  <c:v>25638611</c:v>
                </c:pt>
                <c:pt idx="587">
                  <c:v>25638621</c:v>
                </c:pt>
                <c:pt idx="588">
                  <c:v>25680798</c:v>
                </c:pt>
                <c:pt idx="589">
                  <c:v>25690116</c:v>
                </c:pt>
                <c:pt idx="590">
                  <c:v>25703088</c:v>
                </c:pt>
                <c:pt idx="591">
                  <c:v>25815943</c:v>
                </c:pt>
                <c:pt idx="592">
                  <c:v>25850128</c:v>
                </c:pt>
                <c:pt idx="593">
                  <c:v>25875291</c:v>
                </c:pt>
                <c:pt idx="594">
                  <c:v>25891401</c:v>
                </c:pt>
                <c:pt idx="595">
                  <c:v>25921035</c:v>
                </c:pt>
                <c:pt idx="596">
                  <c:v>26176380</c:v>
                </c:pt>
                <c:pt idx="597">
                  <c:v>26193416</c:v>
                </c:pt>
                <c:pt idx="598">
                  <c:v>26297564</c:v>
                </c:pt>
                <c:pt idx="599">
                  <c:v>26346719</c:v>
                </c:pt>
                <c:pt idx="600">
                  <c:v>26395325</c:v>
                </c:pt>
                <c:pt idx="601">
                  <c:v>26493836</c:v>
                </c:pt>
                <c:pt idx="602">
                  <c:v>26513100</c:v>
                </c:pt>
                <c:pt idx="603">
                  <c:v>26514023</c:v>
                </c:pt>
                <c:pt idx="604">
                  <c:v>26529110</c:v>
                </c:pt>
                <c:pt idx="605">
                  <c:v>26706067</c:v>
                </c:pt>
                <c:pt idx="606">
                  <c:v>26733456</c:v>
                </c:pt>
                <c:pt idx="607">
                  <c:v>26835009</c:v>
                </c:pt>
                <c:pt idx="608">
                  <c:v>26866693</c:v>
                </c:pt>
                <c:pt idx="609">
                  <c:v>26869859</c:v>
                </c:pt>
                <c:pt idx="610">
                  <c:v>26910804</c:v>
                </c:pt>
                <c:pt idx="611">
                  <c:v>26947665</c:v>
                </c:pt>
                <c:pt idx="612">
                  <c:v>27016709</c:v>
                </c:pt>
                <c:pt idx="613">
                  <c:v>27016731</c:v>
                </c:pt>
                <c:pt idx="614">
                  <c:v>27019354</c:v>
                </c:pt>
                <c:pt idx="615">
                  <c:v>27032422</c:v>
                </c:pt>
                <c:pt idx="616">
                  <c:v>27033514</c:v>
                </c:pt>
                <c:pt idx="617">
                  <c:v>27049040</c:v>
                </c:pt>
                <c:pt idx="618">
                  <c:v>27078801</c:v>
                </c:pt>
                <c:pt idx="619">
                  <c:v>27114420</c:v>
                </c:pt>
                <c:pt idx="620">
                  <c:v>27174558</c:v>
                </c:pt>
                <c:pt idx="621">
                  <c:v>27296415</c:v>
                </c:pt>
                <c:pt idx="622">
                  <c:v>27385877</c:v>
                </c:pt>
                <c:pt idx="623">
                  <c:v>27411943</c:v>
                </c:pt>
                <c:pt idx="624">
                  <c:v>27455102</c:v>
                </c:pt>
                <c:pt idx="625">
                  <c:v>27488163</c:v>
                </c:pt>
                <c:pt idx="626">
                  <c:v>27584322</c:v>
                </c:pt>
                <c:pt idx="627">
                  <c:v>27647307</c:v>
                </c:pt>
                <c:pt idx="628">
                  <c:v>27682414</c:v>
                </c:pt>
                <c:pt idx="629">
                  <c:v>27740642</c:v>
                </c:pt>
                <c:pt idx="630">
                  <c:v>27746396</c:v>
                </c:pt>
                <c:pt idx="631">
                  <c:v>27789532</c:v>
                </c:pt>
                <c:pt idx="632">
                  <c:v>27791008</c:v>
                </c:pt>
                <c:pt idx="633">
                  <c:v>27794790</c:v>
                </c:pt>
                <c:pt idx="634">
                  <c:v>27820912</c:v>
                </c:pt>
                <c:pt idx="635">
                  <c:v>27823273</c:v>
                </c:pt>
                <c:pt idx="636">
                  <c:v>27920007</c:v>
                </c:pt>
                <c:pt idx="637">
                  <c:v>27950264</c:v>
                </c:pt>
                <c:pt idx="638">
                  <c:v>27967618</c:v>
                </c:pt>
                <c:pt idx="639">
                  <c:v>28048972</c:v>
                </c:pt>
                <c:pt idx="640">
                  <c:v>28124865</c:v>
                </c:pt>
                <c:pt idx="641">
                  <c:v>28143475</c:v>
                </c:pt>
                <c:pt idx="642">
                  <c:v>28150776</c:v>
                </c:pt>
                <c:pt idx="643">
                  <c:v>28320085</c:v>
                </c:pt>
                <c:pt idx="644">
                  <c:v>28331253</c:v>
                </c:pt>
                <c:pt idx="645">
                  <c:v>28339735</c:v>
                </c:pt>
                <c:pt idx="646">
                  <c:v>28347432</c:v>
                </c:pt>
                <c:pt idx="647">
                  <c:v>28351152</c:v>
                </c:pt>
                <c:pt idx="648">
                  <c:v>28360787</c:v>
                </c:pt>
                <c:pt idx="649">
                  <c:v>28572192</c:v>
                </c:pt>
                <c:pt idx="650">
                  <c:v>28766710</c:v>
                </c:pt>
                <c:pt idx="651">
                  <c:v>28792181</c:v>
                </c:pt>
                <c:pt idx="652">
                  <c:v>28961739</c:v>
                </c:pt>
                <c:pt idx="653">
                  <c:v>28986410</c:v>
                </c:pt>
                <c:pt idx="654">
                  <c:v>29019421</c:v>
                </c:pt>
                <c:pt idx="655">
                  <c:v>29025221</c:v>
                </c:pt>
                <c:pt idx="656">
                  <c:v>29178865</c:v>
                </c:pt>
                <c:pt idx="657">
                  <c:v>29198210</c:v>
                </c:pt>
                <c:pt idx="658">
                  <c:v>29212645</c:v>
                </c:pt>
                <c:pt idx="659">
                  <c:v>29292903</c:v>
                </c:pt>
                <c:pt idx="660">
                  <c:v>29383470</c:v>
                </c:pt>
                <c:pt idx="661">
                  <c:v>29393615</c:v>
                </c:pt>
                <c:pt idx="662">
                  <c:v>29436840</c:v>
                </c:pt>
                <c:pt idx="663">
                  <c:v>29445191</c:v>
                </c:pt>
                <c:pt idx="664">
                  <c:v>29682874</c:v>
                </c:pt>
                <c:pt idx="665">
                  <c:v>29752176</c:v>
                </c:pt>
                <c:pt idx="666">
                  <c:v>29801144</c:v>
                </c:pt>
                <c:pt idx="667">
                  <c:v>29823772</c:v>
                </c:pt>
                <c:pt idx="668">
                  <c:v>29935051</c:v>
                </c:pt>
                <c:pt idx="669">
                  <c:v>29971884</c:v>
                </c:pt>
                <c:pt idx="670">
                  <c:v>29974161</c:v>
                </c:pt>
                <c:pt idx="671">
                  <c:v>29988561</c:v>
                </c:pt>
                <c:pt idx="672">
                  <c:v>30044243</c:v>
                </c:pt>
                <c:pt idx="673">
                  <c:v>30095614</c:v>
                </c:pt>
                <c:pt idx="674">
                  <c:v>30191004</c:v>
                </c:pt>
                <c:pt idx="675">
                  <c:v>30261146</c:v>
                </c:pt>
                <c:pt idx="676">
                  <c:v>30269937</c:v>
                </c:pt>
                <c:pt idx="677">
                  <c:v>30352766</c:v>
                </c:pt>
                <c:pt idx="678">
                  <c:v>30555943</c:v>
                </c:pt>
                <c:pt idx="679">
                  <c:v>30567720</c:v>
                </c:pt>
                <c:pt idx="680">
                  <c:v>30573554</c:v>
                </c:pt>
                <c:pt idx="681">
                  <c:v>30690789</c:v>
                </c:pt>
                <c:pt idx="682">
                  <c:v>30692283</c:v>
                </c:pt>
                <c:pt idx="683">
                  <c:v>30720970</c:v>
                </c:pt>
                <c:pt idx="684">
                  <c:v>30785553</c:v>
                </c:pt>
                <c:pt idx="685">
                  <c:v>30786006</c:v>
                </c:pt>
                <c:pt idx="686">
                  <c:v>30806242</c:v>
                </c:pt>
                <c:pt idx="687">
                  <c:v>30825732</c:v>
                </c:pt>
                <c:pt idx="688">
                  <c:v>30833664</c:v>
                </c:pt>
                <c:pt idx="689">
                  <c:v>30848751</c:v>
                </c:pt>
                <c:pt idx="690">
                  <c:v>30888382</c:v>
                </c:pt>
                <c:pt idx="691">
                  <c:v>30904166</c:v>
                </c:pt>
                <c:pt idx="692">
                  <c:v>30927664</c:v>
                </c:pt>
                <c:pt idx="693">
                  <c:v>31001002</c:v>
                </c:pt>
                <c:pt idx="694">
                  <c:v>31112938</c:v>
                </c:pt>
                <c:pt idx="695">
                  <c:v>31130722</c:v>
                </c:pt>
                <c:pt idx="696">
                  <c:v>31235759</c:v>
                </c:pt>
                <c:pt idx="697">
                  <c:v>31237892</c:v>
                </c:pt>
                <c:pt idx="698">
                  <c:v>31242489</c:v>
                </c:pt>
                <c:pt idx="699">
                  <c:v>31301603</c:v>
                </c:pt>
                <c:pt idx="700">
                  <c:v>31309854</c:v>
                </c:pt>
                <c:pt idx="701">
                  <c:v>31317146</c:v>
                </c:pt>
                <c:pt idx="702">
                  <c:v>31364706</c:v>
                </c:pt>
                <c:pt idx="703">
                  <c:v>31519231</c:v>
                </c:pt>
                <c:pt idx="704">
                  <c:v>31632413</c:v>
                </c:pt>
                <c:pt idx="705">
                  <c:v>31734228</c:v>
                </c:pt>
                <c:pt idx="706">
                  <c:v>31744266</c:v>
                </c:pt>
                <c:pt idx="707">
                  <c:v>31755308</c:v>
                </c:pt>
                <c:pt idx="708">
                  <c:v>31891336</c:v>
                </c:pt>
                <c:pt idx="709">
                  <c:v>31922140</c:v>
                </c:pt>
                <c:pt idx="710">
                  <c:v>32055969</c:v>
                </c:pt>
                <c:pt idx="711">
                  <c:v>32195533</c:v>
                </c:pt>
                <c:pt idx="712">
                  <c:v>32211729</c:v>
                </c:pt>
                <c:pt idx="713">
                  <c:v>32235573</c:v>
                </c:pt>
                <c:pt idx="714">
                  <c:v>32245529</c:v>
                </c:pt>
                <c:pt idx="715">
                  <c:v>32292214</c:v>
                </c:pt>
                <c:pt idx="716">
                  <c:v>32365880</c:v>
                </c:pt>
                <c:pt idx="717">
                  <c:v>32378399</c:v>
                </c:pt>
                <c:pt idx="718">
                  <c:v>32396605</c:v>
                </c:pt>
                <c:pt idx="719">
                  <c:v>32413275</c:v>
                </c:pt>
                <c:pt idx="720">
                  <c:v>32416958</c:v>
                </c:pt>
                <c:pt idx="721">
                  <c:v>32453248</c:v>
                </c:pt>
                <c:pt idx="722">
                  <c:v>32481138</c:v>
                </c:pt>
                <c:pt idx="723">
                  <c:v>32676611</c:v>
                </c:pt>
                <c:pt idx="724">
                  <c:v>32702040</c:v>
                </c:pt>
                <c:pt idx="725">
                  <c:v>32756871</c:v>
                </c:pt>
                <c:pt idx="726">
                  <c:v>32799104</c:v>
                </c:pt>
                <c:pt idx="727">
                  <c:v>32878165</c:v>
                </c:pt>
                <c:pt idx="728">
                  <c:v>32897813</c:v>
                </c:pt>
                <c:pt idx="729">
                  <c:v>32922656</c:v>
                </c:pt>
                <c:pt idx="730">
                  <c:v>32925541</c:v>
                </c:pt>
                <c:pt idx="731">
                  <c:v>33000177</c:v>
                </c:pt>
                <c:pt idx="732">
                  <c:v>33017515</c:v>
                </c:pt>
                <c:pt idx="733">
                  <c:v>33031321</c:v>
                </c:pt>
                <c:pt idx="734">
                  <c:v>33045089</c:v>
                </c:pt>
                <c:pt idx="735">
                  <c:v>33051443</c:v>
                </c:pt>
                <c:pt idx="736">
                  <c:v>33059991</c:v>
                </c:pt>
                <c:pt idx="737">
                  <c:v>33096268</c:v>
                </c:pt>
                <c:pt idx="738">
                  <c:v>33143745</c:v>
                </c:pt>
                <c:pt idx="739">
                  <c:v>33148552</c:v>
                </c:pt>
                <c:pt idx="740">
                  <c:v>33168357</c:v>
                </c:pt>
                <c:pt idx="741">
                  <c:v>33246582</c:v>
                </c:pt>
                <c:pt idx="742">
                  <c:v>33268864</c:v>
                </c:pt>
                <c:pt idx="743">
                  <c:v>33328693</c:v>
                </c:pt>
                <c:pt idx="744">
                  <c:v>33337426</c:v>
                </c:pt>
                <c:pt idx="745">
                  <c:v>33346749</c:v>
                </c:pt>
                <c:pt idx="746">
                  <c:v>33403531</c:v>
                </c:pt>
                <c:pt idx="747">
                  <c:v>33503417</c:v>
                </c:pt>
                <c:pt idx="748">
                  <c:v>33507508</c:v>
                </c:pt>
                <c:pt idx="749">
                  <c:v>33603042</c:v>
                </c:pt>
                <c:pt idx="750">
                  <c:v>33667238</c:v>
                </c:pt>
                <c:pt idx="751">
                  <c:v>33675545</c:v>
                </c:pt>
                <c:pt idx="752">
                  <c:v>33705329</c:v>
                </c:pt>
                <c:pt idx="753">
                  <c:v>33757781</c:v>
                </c:pt>
                <c:pt idx="754">
                  <c:v>33788758</c:v>
                </c:pt>
                <c:pt idx="755">
                  <c:v>33803897</c:v>
                </c:pt>
                <c:pt idx="756">
                  <c:v>33817190</c:v>
                </c:pt>
                <c:pt idx="757">
                  <c:v>33822640</c:v>
                </c:pt>
                <c:pt idx="758">
                  <c:v>33844769</c:v>
                </c:pt>
                <c:pt idx="759">
                  <c:v>33935645</c:v>
                </c:pt>
                <c:pt idx="760">
                  <c:v>33935886</c:v>
                </c:pt>
                <c:pt idx="761">
                  <c:v>33940141</c:v>
                </c:pt>
                <c:pt idx="762">
                  <c:v>33997790</c:v>
                </c:pt>
                <c:pt idx="763">
                  <c:v>34086353</c:v>
                </c:pt>
                <c:pt idx="764">
                  <c:v>34100996</c:v>
                </c:pt>
                <c:pt idx="765">
                  <c:v>34123804</c:v>
                </c:pt>
                <c:pt idx="766">
                  <c:v>34166901</c:v>
                </c:pt>
                <c:pt idx="767">
                  <c:v>34206320</c:v>
                </c:pt>
                <c:pt idx="768">
                  <c:v>34207584</c:v>
                </c:pt>
                <c:pt idx="769">
                  <c:v>34237301</c:v>
                </c:pt>
                <c:pt idx="770">
                  <c:v>34420692</c:v>
                </c:pt>
                <c:pt idx="771">
                  <c:v>34480911</c:v>
                </c:pt>
                <c:pt idx="772">
                  <c:v>34492321</c:v>
                </c:pt>
                <c:pt idx="773">
                  <c:v>34703454</c:v>
                </c:pt>
                <c:pt idx="774">
                  <c:v>34709349</c:v>
                </c:pt>
                <c:pt idx="775">
                  <c:v>34719546</c:v>
                </c:pt>
                <c:pt idx="776">
                  <c:v>34749813</c:v>
                </c:pt>
                <c:pt idx="777">
                  <c:v>34778184</c:v>
                </c:pt>
                <c:pt idx="778">
                  <c:v>34807532</c:v>
                </c:pt>
                <c:pt idx="779">
                  <c:v>34810922</c:v>
                </c:pt>
                <c:pt idx="780">
                  <c:v>34937223</c:v>
                </c:pt>
                <c:pt idx="781">
                  <c:v>35105137</c:v>
                </c:pt>
                <c:pt idx="782">
                  <c:v>35164233</c:v>
                </c:pt>
                <c:pt idx="783">
                  <c:v>35226673</c:v>
                </c:pt>
                <c:pt idx="784">
                  <c:v>35280525</c:v>
                </c:pt>
                <c:pt idx="785">
                  <c:v>35283423</c:v>
                </c:pt>
                <c:pt idx="786">
                  <c:v>35440198</c:v>
                </c:pt>
                <c:pt idx="787">
                  <c:v>35456361</c:v>
                </c:pt>
                <c:pt idx="788">
                  <c:v>35477887</c:v>
                </c:pt>
                <c:pt idx="789">
                  <c:v>35495181</c:v>
                </c:pt>
                <c:pt idx="790">
                  <c:v>35500365</c:v>
                </c:pt>
                <c:pt idx="791">
                  <c:v>35503109</c:v>
                </c:pt>
                <c:pt idx="792">
                  <c:v>35536881</c:v>
                </c:pt>
                <c:pt idx="793">
                  <c:v>35546344</c:v>
                </c:pt>
                <c:pt idx="794">
                  <c:v>35602052</c:v>
                </c:pt>
                <c:pt idx="795">
                  <c:v>35623904</c:v>
                </c:pt>
                <c:pt idx="796">
                  <c:v>35636643</c:v>
                </c:pt>
                <c:pt idx="797">
                  <c:v>35641955</c:v>
                </c:pt>
                <c:pt idx="798">
                  <c:v>35664787</c:v>
                </c:pt>
                <c:pt idx="799">
                  <c:v>35732881</c:v>
                </c:pt>
                <c:pt idx="800">
                  <c:v>35734551</c:v>
                </c:pt>
                <c:pt idx="801">
                  <c:v>35788369</c:v>
                </c:pt>
                <c:pt idx="802">
                  <c:v>35813657</c:v>
                </c:pt>
                <c:pt idx="803">
                  <c:v>35928553</c:v>
                </c:pt>
                <c:pt idx="804">
                  <c:v>35942557</c:v>
                </c:pt>
                <c:pt idx="805">
                  <c:v>35972111</c:v>
                </c:pt>
                <c:pt idx="806">
                  <c:v>35998053</c:v>
                </c:pt>
                <c:pt idx="807">
                  <c:v>36015817</c:v>
                </c:pt>
                <c:pt idx="808">
                  <c:v>36039696</c:v>
                </c:pt>
                <c:pt idx="809">
                  <c:v>36040979</c:v>
                </c:pt>
                <c:pt idx="810">
                  <c:v>36133260</c:v>
                </c:pt>
                <c:pt idx="811">
                  <c:v>36169901</c:v>
                </c:pt>
                <c:pt idx="812">
                  <c:v>36195881</c:v>
                </c:pt>
                <c:pt idx="813">
                  <c:v>36198073</c:v>
                </c:pt>
                <c:pt idx="814">
                  <c:v>36219780</c:v>
                </c:pt>
                <c:pt idx="815">
                  <c:v>36298132</c:v>
                </c:pt>
                <c:pt idx="816">
                  <c:v>36338486</c:v>
                </c:pt>
                <c:pt idx="817">
                  <c:v>36384785</c:v>
                </c:pt>
                <c:pt idx="818">
                  <c:v>36412991</c:v>
                </c:pt>
                <c:pt idx="819">
                  <c:v>36421805</c:v>
                </c:pt>
                <c:pt idx="820">
                  <c:v>36460708</c:v>
                </c:pt>
                <c:pt idx="821">
                  <c:v>36562890</c:v>
                </c:pt>
                <c:pt idx="822">
                  <c:v>36587959</c:v>
                </c:pt>
                <c:pt idx="823">
                  <c:v>36599670</c:v>
                </c:pt>
                <c:pt idx="824">
                  <c:v>36605445</c:v>
                </c:pt>
                <c:pt idx="825">
                  <c:v>36607931</c:v>
                </c:pt>
                <c:pt idx="826">
                  <c:v>36649459</c:v>
                </c:pt>
                <c:pt idx="827">
                  <c:v>36769394</c:v>
                </c:pt>
                <c:pt idx="828">
                  <c:v>36788008</c:v>
                </c:pt>
                <c:pt idx="829">
                  <c:v>37034310</c:v>
                </c:pt>
                <c:pt idx="830">
                  <c:v>37073975</c:v>
                </c:pt>
                <c:pt idx="831">
                  <c:v>37107620</c:v>
                </c:pt>
                <c:pt idx="832">
                  <c:v>37148466</c:v>
                </c:pt>
                <c:pt idx="833">
                  <c:v>37167684</c:v>
                </c:pt>
                <c:pt idx="834">
                  <c:v>37184057</c:v>
                </c:pt>
                <c:pt idx="835">
                  <c:v>37250941</c:v>
                </c:pt>
                <c:pt idx="836">
                  <c:v>37257426</c:v>
                </c:pt>
                <c:pt idx="837">
                  <c:v>37290116</c:v>
                </c:pt>
                <c:pt idx="838">
                  <c:v>37291644</c:v>
                </c:pt>
                <c:pt idx="839">
                  <c:v>37323828</c:v>
                </c:pt>
                <c:pt idx="840">
                  <c:v>37455694</c:v>
                </c:pt>
                <c:pt idx="841">
                  <c:v>37516258</c:v>
                </c:pt>
                <c:pt idx="842">
                  <c:v>37531497</c:v>
                </c:pt>
                <c:pt idx="843">
                  <c:v>37543302</c:v>
                </c:pt>
                <c:pt idx="844">
                  <c:v>37589914</c:v>
                </c:pt>
                <c:pt idx="845">
                  <c:v>37639725</c:v>
                </c:pt>
                <c:pt idx="846">
                  <c:v>37804231</c:v>
                </c:pt>
                <c:pt idx="847">
                  <c:v>37811512</c:v>
                </c:pt>
                <c:pt idx="848">
                  <c:v>37844766</c:v>
                </c:pt>
                <c:pt idx="849">
                  <c:v>37892609</c:v>
                </c:pt>
                <c:pt idx="850">
                  <c:v>37905620</c:v>
                </c:pt>
                <c:pt idx="851">
                  <c:v>37930284</c:v>
                </c:pt>
                <c:pt idx="852">
                  <c:v>37981211</c:v>
                </c:pt>
                <c:pt idx="853">
                  <c:v>38005285</c:v>
                </c:pt>
                <c:pt idx="854">
                  <c:v>38059620</c:v>
                </c:pt>
                <c:pt idx="855">
                  <c:v>38121849</c:v>
                </c:pt>
                <c:pt idx="856">
                  <c:v>38138023</c:v>
                </c:pt>
                <c:pt idx="857">
                  <c:v>38167014</c:v>
                </c:pt>
                <c:pt idx="858">
                  <c:v>38216810</c:v>
                </c:pt>
                <c:pt idx="859">
                  <c:v>38289717</c:v>
                </c:pt>
                <c:pt idx="860">
                  <c:v>38398507</c:v>
                </c:pt>
                <c:pt idx="861">
                  <c:v>38473777</c:v>
                </c:pt>
                <c:pt idx="862">
                  <c:v>38592046</c:v>
                </c:pt>
                <c:pt idx="863">
                  <c:v>38626125</c:v>
                </c:pt>
                <c:pt idx="864">
                  <c:v>38639257</c:v>
                </c:pt>
                <c:pt idx="865">
                  <c:v>38686990</c:v>
                </c:pt>
                <c:pt idx="866">
                  <c:v>38851351</c:v>
                </c:pt>
                <c:pt idx="867">
                  <c:v>38920246</c:v>
                </c:pt>
                <c:pt idx="868">
                  <c:v>38968034</c:v>
                </c:pt>
                <c:pt idx="869">
                  <c:v>39028273</c:v>
                </c:pt>
                <c:pt idx="870">
                  <c:v>39136958</c:v>
                </c:pt>
                <c:pt idx="871">
                  <c:v>39182790</c:v>
                </c:pt>
                <c:pt idx="872">
                  <c:v>39198931</c:v>
                </c:pt>
                <c:pt idx="873">
                  <c:v>39210755</c:v>
                </c:pt>
                <c:pt idx="874">
                  <c:v>39289423</c:v>
                </c:pt>
                <c:pt idx="875">
                  <c:v>39291649</c:v>
                </c:pt>
                <c:pt idx="876">
                  <c:v>39316554</c:v>
                </c:pt>
                <c:pt idx="877">
                  <c:v>39450670</c:v>
                </c:pt>
                <c:pt idx="878">
                  <c:v>39470307</c:v>
                </c:pt>
                <c:pt idx="879">
                  <c:v>39474911</c:v>
                </c:pt>
                <c:pt idx="880">
                  <c:v>39492344</c:v>
                </c:pt>
                <c:pt idx="881">
                  <c:v>39679045</c:v>
                </c:pt>
                <c:pt idx="882">
                  <c:v>39717849</c:v>
                </c:pt>
                <c:pt idx="883">
                  <c:v>39828443</c:v>
                </c:pt>
                <c:pt idx="884">
                  <c:v>39847873</c:v>
                </c:pt>
                <c:pt idx="885">
                  <c:v>39897073</c:v>
                </c:pt>
                <c:pt idx="886">
                  <c:v>39917522</c:v>
                </c:pt>
                <c:pt idx="887">
                  <c:v>39955550</c:v>
                </c:pt>
                <c:pt idx="888">
                  <c:v>40005085</c:v>
                </c:pt>
                <c:pt idx="889">
                  <c:v>40158329</c:v>
                </c:pt>
                <c:pt idx="890">
                  <c:v>40194366</c:v>
                </c:pt>
                <c:pt idx="891">
                  <c:v>40243505</c:v>
                </c:pt>
                <c:pt idx="892">
                  <c:v>40265953</c:v>
                </c:pt>
                <c:pt idx="893">
                  <c:v>40289636</c:v>
                </c:pt>
                <c:pt idx="894">
                  <c:v>40322284</c:v>
                </c:pt>
                <c:pt idx="895">
                  <c:v>40385692</c:v>
                </c:pt>
                <c:pt idx="896">
                  <c:v>40389702</c:v>
                </c:pt>
                <c:pt idx="897">
                  <c:v>40526377</c:v>
                </c:pt>
                <c:pt idx="898">
                  <c:v>40565720</c:v>
                </c:pt>
                <c:pt idx="899">
                  <c:v>40575383</c:v>
                </c:pt>
                <c:pt idx="900">
                  <c:v>40672940</c:v>
                </c:pt>
                <c:pt idx="901">
                  <c:v>40676120</c:v>
                </c:pt>
                <c:pt idx="902">
                  <c:v>40682310</c:v>
                </c:pt>
                <c:pt idx="903">
                  <c:v>40713658</c:v>
                </c:pt>
                <c:pt idx="904">
                  <c:v>40718127</c:v>
                </c:pt>
                <c:pt idx="905">
                  <c:v>40773625</c:v>
                </c:pt>
                <c:pt idx="906">
                  <c:v>40877595</c:v>
                </c:pt>
                <c:pt idx="907">
                  <c:v>40878516</c:v>
                </c:pt>
                <c:pt idx="908">
                  <c:v>40901730</c:v>
                </c:pt>
                <c:pt idx="909">
                  <c:v>40949314</c:v>
                </c:pt>
                <c:pt idx="910">
                  <c:v>40961161</c:v>
                </c:pt>
                <c:pt idx="911">
                  <c:v>40986318</c:v>
                </c:pt>
                <c:pt idx="912">
                  <c:v>40994215</c:v>
                </c:pt>
                <c:pt idx="913">
                  <c:v>41006442</c:v>
                </c:pt>
                <c:pt idx="914">
                  <c:v>41021875</c:v>
                </c:pt>
                <c:pt idx="915">
                  <c:v>41132293</c:v>
                </c:pt>
                <c:pt idx="916">
                  <c:v>41192831</c:v>
                </c:pt>
                <c:pt idx="917">
                  <c:v>41237863</c:v>
                </c:pt>
                <c:pt idx="918">
                  <c:v>41261013</c:v>
                </c:pt>
                <c:pt idx="919">
                  <c:v>41327479</c:v>
                </c:pt>
                <c:pt idx="920">
                  <c:v>41375643</c:v>
                </c:pt>
                <c:pt idx="921">
                  <c:v>41540976</c:v>
                </c:pt>
                <c:pt idx="922">
                  <c:v>41544699</c:v>
                </c:pt>
                <c:pt idx="923">
                  <c:v>41557895</c:v>
                </c:pt>
                <c:pt idx="924">
                  <c:v>41630923</c:v>
                </c:pt>
                <c:pt idx="925">
                  <c:v>41637406</c:v>
                </c:pt>
                <c:pt idx="926">
                  <c:v>41727969</c:v>
                </c:pt>
                <c:pt idx="927">
                  <c:v>41734785</c:v>
                </c:pt>
                <c:pt idx="928">
                  <c:v>41756293</c:v>
                </c:pt>
                <c:pt idx="929">
                  <c:v>41768930</c:v>
                </c:pt>
                <c:pt idx="930">
                  <c:v>41788077</c:v>
                </c:pt>
                <c:pt idx="931">
                  <c:v>41843148</c:v>
                </c:pt>
                <c:pt idx="932">
                  <c:v>41923109</c:v>
                </c:pt>
                <c:pt idx="933">
                  <c:v>41943393</c:v>
                </c:pt>
                <c:pt idx="934">
                  <c:v>41947787</c:v>
                </c:pt>
                <c:pt idx="935">
                  <c:v>42005442</c:v>
                </c:pt>
                <c:pt idx="936">
                  <c:v>42145212</c:v>
                </c:pt>
                <c:pt idx="937">
                  <c:v>42149297</c:v>
                </c:pt>
                <c:pt idx="938">
                  <c:v>42226832</c:v>
                </c:pt>
                <c:pt idx="939">
                  <c:v>42249853</c:v>
                </c:pt>
                <c:pt idx="940">
                  <c:v>42337336</c:v>
                </c:pt>
                <c:pt idx="941">
                  <c:v>42339697</c:v>
                </c:pt>
                <c:pt idx="942">
                  <c:v>42503510</c:v>
                </c:pt>
                <c:pt idx="943">
                  <c:v>42546071</c:v>
                </c:pt>
                <c:pt idx="944">
                  <c:v>42632218</c:v>
                </c:pt>
                <c:pt idx="945">
                  <c:v>42696803</c:v>
                </c:pt>
                <c:pt idx="946">
                  <c:v>42752250</c:v>
                </c:pt>
                <c:pt idx="947">
                  <c:v>42760554</c:v>
                </c:pt>
                <c:pt idx="948">
                  <c:v>42788891</c:v>
                </c:pt>
                <c:pt idx="949">
                  <c:v>42792272</c:v>
                </c:pt>
                <c:pt idx="950">
                  <c:v>42797482</c:v>
                </c:pt>
                <c:pt idx="951">
                  <c:v>42896861</c:v>
                </c:pt>
                <c:pt idx="952">
                  <c:v>42902257</c:v>
                </c:pt>
                <c:pt idx="953">
                  <c:v>42905672</c:v>
                </c:pt>
                <c:pt idx="954">
                  <c:v>42908747</c:v>
                </c:pt>
                <c:pt idx="955">
                  <c:v>42913656</c:v>
                </c:pt>
                <c:pt idx="956">
                  <c:v>42942916</c:v>
                </c:pt>
                <c:pt idx="957">
                  <c:v>42976407</c:v>
                </c:pt>
                <c:pt idx="958">
                  <c:v>43079763</c:v>
                </c:pt>
                <c:pt idx="959">
                  <c:v>43081218</c:v>
                </c:pt>
                <c:pt idx="960">
                  <c:v>43098658</c:v>
                </c:pt>
                <c:pt idx="961">
                  <c:v>43100647</c:v>
                </c:pt>
                <c:pt idx="962">
                  <c:v>43109349</c:v>
                </c:pt>
                <c:pt idx="963">
                  <c:v>43207845</c:v>
                </c:pt>
                <c:pt idx="964">
                  <c:v>43429309</c:v>
                </c:pt>
                <c:pt idx="965">
                  <c:v>43451040</c:v>
                </c:pt>
                <c:pt idx="966">
                  <c:v>43596278</c:v>
                </c:pt>
                <c:pt idx="967">
                  <c:v>43624773</c:v>
                </c:pt>
                <c:pt idx="968">
                  <c:v>43695309</c:v>
                </c:pt>
                <c:pt idx="969">
                  <c:v>43712909</c:v>
                </c:pt>
                <c:pt idx="970">
                  <c:v>43746620</c:v>
                </c:pt>
                <c:pt idx="971">
                  <c:v>43779566</c:v>
                </c:pt>
                <c:pt idx="972">
                  <c:v>43799689</c:v>
                </c:pt>
                <c:pt idx="973">
                  <c:v>43860351</c:v>
                </c:pt>
                <c:pt idx="974">
                  <c:v>43964560</c:v>
                </c:pt>
                <c:pt idx="975">
                  <c:v>44030003</c:v>
                </c:pt>
                <c:pt idx="976">
                  <c:v>44052958</c:v>
                </c:pt>
                <c:pt idx="977">
                  <c:v>44113366</c:v>
                </c:pt>
                <c:pt idx="978">
                  <c:v>44145411</c:v>
                </c:pt>
                <c:pt idx="979">
                  <c:v>44188028</c:v>
                </c:pt>
                <c:pt idx="980">
                  <c:v>44194676</c:v>
                </c:pt>
                <c:pt idx="981">
                  <c:v>44203033</c:v>
                </c:pt>
                <c:pt idx="982">
                  <c:v>44228407</c:v>
                </c:pt>
                <c:pt idx="983">
                  <c:v>44296812</c:v>
                </c:pt>
                <c:pt idx="984">
                  <c:v>44310728</c:v>
                </c:pt>
                <c:pt idx="985">
                  <c:v>44320284</c:v>
                </c:pt>
                <c:pt idx="986">
                  <c:v>44344651</c:v>
                </c:pt>
                <c:pt idx="987">
                  <c:v>44352520</c:v>
                </c:pt>
                <c:pt idx="988">
                  <c:v>44388085</c:v>
                </c:pt>
                <c:pt idx="989">
                  <c:v>44399140</c:v>
                </c:pt>
                <c:pt idx="990">
                  <c:v>44479378</c:v>
                </c:pt>
                <c:pt idx="991">
                  <c:v>44517854</c:v>
                </c:pt>
                <c:pt idx="992">
                  <c:v>44523452</c:v>
                </c:pt>
                <c:pt idx="993">
                  <c:v>44549886</c:v>
                </c:pt>
                <c:pt idx="994">
                  <c:v>44580792</c:v>
                </c:pt>
                <c:pt idx="995">
                  <c:v>44594797</c:v>
                </c:pt>
                <c:pt idx="996">
                  <c:v>44668117</c:v>
                </c:pt>
                <c:pt idx="997">
                  <c:v>44685039</c:v>
                </c:pt>
                <c:pt idx="998">
                  <c:v>44696868</c:v>
                </c:pt>
                <c:pt idx="999">
                  <c:v>44819074</c:v>
                </c:pt>
                <c:pt idx="1000">
                  <c:v>44828083</c:v>
                </c:pt>
                <c:pt idx="1001">
                  <c:v>44828903</c:v>
                </c:pt>
                <c:pt idx="1002">
                  <c:v>44928990</c:v>
                </c:pt>
                <c:pt idx="1003">
                  <c:v>45015980</c:v>
                </c:pt>
                <c:pt idx="1004">
                  <c:v>45060718</c:v>
                </c:pt>
                <c:pt idx="1005">
                  <c:v>45077470</c:v>
                </c:pt>
                <c:pt idx="1006">
                  <c:v>45084825</c:v>
                </c:pt>
                <c:pt idx="1007">
                  <c:v>45095550</c:v>
                </c:pt>
                <c:pt idx="1008">
                  <c:v>45144780</c:v>
                </c:pt>
                <c:pt idx="1009">
                  <c:v>45212529</c:v>
                </c:pt>
                <c:pt idx="1010">
                  <c:v>45275491</c:v>
                </c:pt>
                <c:pt idx="1011">
                  <c:v>45317572</c:v>
                </c:pt>
                <c:pt idx="1012">
                  <c:v>45345098</c:v>
                </c:pt>
                <c:pt idx="1013">
                  <c:v>45378471</c:v>
                </c:pt>
                <c:pt idx="1014">
                  <c:v>45453443</c:v>
                </c:pt>
                <c:pt idx="1015">
                  <c:v>45487625</c:v>
                </c:pt>
                <c:pt idx="1016">
                  <c:v>45493350</c:v>
                </c:pt>
                <c:pt idx="1017">
                  <c:v>45493831</c:v>
                </c:pt>
                <c:pt idx="1018">
                  <c:v>45509062</c:v>
                </c:pt>
                <c:pt idx="1019">
                  <c:v>45553979</c:v>
                </c:pt>
                <c:pt idx="1020">
                  <c:v>45591015</c:v>
                </c:pt>
                <c:pt idx="1021">
                  <c:v>45681348</c:v>
                </c:pt>
                <c:pt idx="1022">
                  <c:v>45697721</c:v>
                </c:pt>
                <c:pt idx="1023">
                  <c:v>45740370</c:v>
                </c:pt>
                <c:pt idx="1024">
                  <c:v>45759108</c:v>
                </c:pt>
                <c:pt idx="1025">
                  <c:v>45794363</c:v>
                </c:pt>
                <c:pt idx="1026">
                  <c:v>45844269</c:v>
                </c:pt>
                <c:pt idx="1027">
                  <c:v>45857907</c:v>
                </c:pt>
                <c:pt idx="1028">
                  <c:v>45862746</c:v>
                </c:pt>
                <c:pt idx="1029">
                  <c:v>45874445</c:v>
                </c:pt>
                <c:pt idx="1030">
                  <c:v>45885265</c:v>
                </c:pt>
                <c:pt idx="1031">
                  <c:v>46024845</c:v>
                </c:pt>
                <c:pt idx="1032">
                  <c:v>46134838</c:v>
                </c:pt>
                <c:pt idx="1033">
                  <c:v>46182226</c:v>
                </c:pt>
                <c:pt idx="1034">
                  <c:v>46188393</c:v>
                </c:pt>
                <c:pt idx="1035">
                  <c:v>46242881</c:v>
                </c:pt>
                <c:pt idx="1036">
                  <c:v>46294907</c:v>
                </c:pt>
                <c:pt idx="1037">
                  <c:v>46329749</c:v>
                </c:pt>
                <c:pt idx="1038">
                  <c:v>46383879</c:v>
                </c:pt>
                <c:pt idx="1039">
                  <c:v>46431367</c:v>
                </c:pt>
                <c:pt idx="1040">
                  <c:v>46490332</c:v>
                </c:pt>
                <c:pt idx="1041">
                  <c:v>46501747</c:v>
                </c:pt>
                <c:pt idx="1042">
                  <c:v>46507431</c:v>
                </c:pt>
                <c:pt idx="1043">
                  <c:v>46545641</c:v>
                </c:pt>
                <c:pt idx="1044">
                  <c:v>46569561</c:v>
                </c:pt>
                <c:pt idx="1045">
                  <c:v>46577474</c:v>
                </c:pt>
                <c:pt idx="1046">
                  <c:v>46642960</c:v>
                </c:pt>
                <c:pt idx="1047">
                  <c:v>46689307</c:v>
                </c:pt>
                <c:pt idx="1048">
                  <c:v>46714982</c:v>
                </c:pt>
                <c:pt idx="1049">
                  <c:v>46791063</c:v>
                </c:pt>
                <c:pt idx="1050">
                  <c:v>46848106</c:v>
                </c:pt>
                <c:pt idx="1051">
                  <c:v>46866540</c:v>
                </c:pt>
                <c:pt idx="1052">
                  <c:v>47044957</c:v>
                </c:pt>
                <c:pt idx="1053">
                  <c:v>47084300</c:v>
                </c:pt>
                <c:pt idx="1054">
                  <c:v>47099298</c:v>
                </c:pt>
                <c:pt idx="1055">
                  <c:v>47203339</c:v>
                </c:pt>
                <c:pt idx="1056">
                  <c:v>47269966</c:v>
                </c:pt>
                <c:pt idx="1057">
                  <c:v>47286060</c:v>
                </c:pt>
                <c:pt idx="1058">
                  <c:v>47331059</c:v>
                </c:pt>
                <c:pt idx="1059">
                  <c:v>47355003</c:v>
                </c:pt>
                <c:pt idx="1060">
                  <c:v>47380492</c:v>
                </c:pt>
                <c:pt idx="1061">
                  <c:v>47401885</c:v>
                </c:pt>
                <c:pt idx="1062">
                  <c:v>47427238</c:v>
                </c:pt>
                <c:pt idx="1063">
                  <c:v>47481532</c:v>
                </c:pt>
                <c:pt idx="1064">
                  <c:v>47486445</c:v>
                </c:pt>
                <c:pt idx="1065">
                  <c:v>47725786</c:v>
                </c:pt>
                <c:pt idx="1066">
                  <c:v>47752422</c:v>
                </c:pt>
                <c:pt idx="1067">
                  <c:v>47799097</c:v>
                </c:pt>
                <c:pt idx="1068">
                  <c:v>47827078</c:v>
                </c:pt>
                <c:pt idx="1069">
                  <c:v>47882108</c:v>
                </c:pt>
                <c:pt idx="1070">
                  <c:v>47925793</c:v>
                </c:pt>
                <c:pt idx="1071">
                  <c:v>47964245</c:v>
                </c:pt>
                <c:pt idx="1072">
                  <c:v>48011115</c:v>
                </c:pt>
                <c:pt idx="1073">
                  <c:v>48015951</c:v>
                </c:pt>
                <c:pt idx="1074">
                  <c:v>48019755</c:v>
                </c:pt>
                <c:pt idx="1075">
                  <c:v>48077618</c:v>
                </c:pt>
                <c:pt idx="1076">
                  <c:v>48111298</c:v>
                </c:pt>
                <c:pt idx="1077">
                  <c:v>48137768</c:v>
                </c:pt>
                <c:pt idx="1078">
                  <c:v>48152304</c:v>
                </c:pt>
                <c:pt idx="1079">
                  <c:v>48167742</c:v>
                </c:pt>
                <c:pt idx="1080">
                  <c:v>48233384</c:v>
                </c:pt>
                <c:pt idx="1081">
                  <c:v>48234190</c:v>
                </c:pt>
                <c:pt idx="1082">
                  <c:v>48249259</c:v>
                </c:pt>
                <c:pt idx="1083">
                  <c:v>48252090</c:v>
                </c:pt>
                <c:pt idx="1084">
                  <c:v>48301488</c:v>
                </c:pt>
                <c:pt idx="1085">
                  <c:v>48338348</c:v>
                </c:pt>
                <c:pt idx="1086">
                  <c:v>48372678</c:v>
                </c:pt>
                <c:pt idx="1087">
                  <c:v>48399697</c:v>
                </c:pt>
                <c:pt idx="1088">
                  <c:v>48404948</c:v>
                </c:pt>
                <c:pt idx="1089">
                  <c:v>48423391</c:v>
                </c:pt>
                <c:pt idx="1090">
                  <c:v>48480259</c:v>
                </c:pt>
                <c:pt idx="1091">
                  <c:v>48497160</c:v>
                </c:pt>
                <c:pt idx="1092">
                  <c:v>48506344</c:v>
                </c:pt>
                <c:pt idx="1093">
                  <c:v>48570778</c:v>
                </c:pt>
                <c:pt idx="1094">
                  <c:v>48592807</c:v>
                </c:pt>
                <c:pt idx="1095">
                  <c:v>48628709</c:v>
                </c:pt>
                <c:pt idx="1096">
                  <c:v>48638099</c:v>
                </c:pt>
                <c:pt idx="1097">
                  <c:v>48702405</c:v>
                </c:pt>
                <c:pt idx="1098">
                  <c:v>48716454</c:v>
                </c:pt>
                <c:pt idx="1099">
                  <c:v>48727376</c:v>
                </c:pt>
                <c:pt idx="1100">
                  <c:v>48895959</c:v>
                </c:pt>
                <c:pt idx="1101">
                  <c:v>49042511</c:v>
                </c:pt>
                <c:pt idx="1102">
                  <c:v>49088919</c:v>
                </c:pt>
                <c:pt idx="1103">
                  <c:v>49106279</c:v>
                </c:pt>
                <c:pt idx="1104">
                  <c:v>49113205</c:v>
                </c:pt>
                <c:pt idx="1105">
                  <c:v>49163076</c:v>
                </c:pt>
                <c:pt idx="1106">
                  <c:v>49273189</c:v>
                </c:pt>
                <c:pt idx="1107">
                  <c:v>49305842</c:v>
                </c:pt>
                <c:pt idx="1108">
                  <c:v>49345927</c:v>
                </c:pt>
                <c:pt idx="1109">
                  <c:v>49370367</c:v>
                </c:pt>
                <c:pt idx="1110">
                  <c:v>49457192</c:v>
                </c:pt>
                <c:pt idx="1111">
                  <c:v>49508901</c:v>
                </c:pt>
                <c:pt idx="1112">
                  <c:v>49513812</c:v>
                </c:pt>
                <c:pt idx="1113">
                  <c:v>49517904</c:v>
                </c:pt>
                <c:pt idx="1114">
                  <c:v>49551013</c:v>
                </c:pt>
                <c:pt idx="1115">
                  <c:v>49567608</c:v>
                </c:pt>
                <c:pt idx="1116">
                  <c:v>49608061</c:v>
                </c:pt>
                <c:pt idx="1117">
                  <c:v>49676297</c:v>
                </c:pt>
                <c:pt idx="1118">
                  <c:v>49720163</c:v>
                </c:pt>
                <c:pt idx="1119">
                  <c:v>49778087</c:v>
                </c:pt>
                <c:pt idx="1120">
                  <c:v>49798120</c:v>
                </c:pt>
                <c:pt idx="1121">
                  <c:v>49798269</c:v>
                </c:pt>
                <c:pt idx="1122">
                  <c:v>49827883</c:v>
                </c:pt>
                <c:pt idx="1123">
                  <c:v>49859731</c:v>
                </c:pt>
                <c:pt idx="1124">
                  <c:v>49870685</c:v>
                </c:pt>
                <c:pt idx="1125">
                  <c:v>49892755</c:v>
                </c:pt>
                <c:pt idx="1126">
                  <c:v>49948202</c:v>
                </c:pt>
                <c:pt idx="1127">
                  <c:v>49948926</c:v>
                </c:pt>
                <c:pt idx="1128">
                  <c:v>49959237</c:v>
                </c:pt>
                <c:pt idx="1129">
                  <c:v>50023612</c:v>
                </c:pt>
                <c:pt idx="1130">
                  <c:v>50038171</c:v>
                </c:pt>
                <c:pt idx="1131">
                  <c:v>50119950</c:v>
                </c:pt>
                <c:pt idx="1132">
                  <c:v>50213191</c:v>
                </c:pt>
                <c:pt idx="1133">
                  <c:v>50268588</c:v>
                </c:pt>
                <c:pt idx="1134">
                  <c:v>50285764</c:v>
                </c:pt>
                <c:pt idx="1135">
                  <c:v>50298700</c:v>
                </c:pt>
                <c:pt idx="1136">
                  <c:v>50307341</c:v>
                </c:pt>
                <c:pt idx="1137">
                  <c:v>50353909</c:v>
                </c:pt>
                <c:pt idx="1138">
                  <c:v>50370470</c:v>
                </c:pt>
                <c:pt idx="1139">
                  <c:v>50396915</c:v>
                </c:pt>
                <c:pt idx="1140">
                  <c:v>50398125</c:v>
                </c:pt>
                <c:pt idx="1141">
                  <c:v>50415044</c:v>
                </c:pt>
                <c:pt idx="1142">
                  <c:v>50471272</c:v>
                </c:pt>
                <c:pt idx="1143">
                  <c:v>50492211</c:v>
                </c:pt>
                <c:pt idx="1144">
                  <c:v>50509533</c:v>
                </c:pt>
                <c:pt idx="1145">
                  <c:v>50535418</c:v>
                </c:pt>
                <c:pt idx="1146">
                  <c:v>50596609</c:v>
                </c:pt>
                <c:pt idx="1147">
                  <c:v>50615868</c:v>
                </c:pt>
                <c:pt idx="1148">
                  <c:v>50622485</c:v>
                </c:pt>
                <c:pt idx="1149">
                  <c:v>50633111</c:v>
                </c:pt>
                <c:pt idx="1150">
                  <c:v>50793887</c:v>
                </c:pt>
                <c:pt idx="1151">
                  <c:v>50802697</c:v>
                </c:pt>
                <c:pt idx="1152">
                  <c:v>50834513</c:v>
                </c:pt>
                <c:pt idx="1153">
                  <c:v>50838673</c:v>
                </c:pt>
                <c:pt idx="1154">
                  <c:v>50923588</c:v>
                </c:pt>
                <c:pt idx="1155">
                  <c:v>50936852</c:v>
                </c:pt>
                <c:pt idx="1156">
                  <c:v>50938201</c:v>
                </c:pt>
                <c:pt idx="1157">
                  <c:v>50966033</c:v>
                </c:pt>
                <c:pt idx="1158">
                  <c:v>51022309</c:v>
                </c:pt>
                <c:pt idx="1159">
                  <c:v>51274110</c:v>
                </c:pt>
                <c:pt idx="1160">
                  <c:v>51368125</c:v>
                </c:pt>
                <c:pt idx="1161">
                  <c:v>51394192</c:v>
                </c:pt>
                <c:pt idx="1162">
                  <c:v>51512392</c:v>
                </c:pt>
                <c:pt idx="1163">
                  <c:v>51577660</c:v>
                </c:pt>
                <c:pt idx="1164">
                  <c:v>51700961</c:v>
                </c:pt>
                <c:pt idx="1165">
                  <c:v>51800857</c:v>
                </c:pt>
                <c:pt idx="1166">
                  <c:v>51824824</c:v>
                </c:pt>
                <c:pt idx="1167">
                  <c:v>51837714</c:v>
                </c:pt>
                <c:pt idx="1168">
                  <c:v>51853796</c:v>
                </c:pt>
                <c:pt idx="1169">
                  <c:v>51930724</c:v>
                </c:pt>
                <c:pt idx="1170">
                  <c:v>52001609</c:v>
                </c:pt>
                <c:pt idx="1171">
                  <c:v>52043729</c:v>
                </c:pt>
                <c:pt idx="1172">
                  <c:v>52172246</c:v>
                </c:pt>
                <c:pt idx="1173">
                  <c:v>52176423</c:v>
                </c:pt>
                <c:pt idx="1174">
                  <c:v>52185116</c:v>
                </c:pt>
                <c:pt idx="1175">
                  <c:v>52276745</c:v>
                </c:pt>
                <c:pt idx="1176">
                  <c:v>52304303</c:v>
                </c:pt>
                <c:pt idx="1177">
                  <c:v>52328334</c:v>
                </c:pt>
                <c:pt idx="1178">
                  <c:v>52347204</c:v>
                </c:pt>
                <c:pt idx="1179">
                  <c:v>52351917</c:v>
                </c:pt>
                <c:pt idx="1180">
                  <c:v>52382513</c:v>
                </c:pt>
                <c:pt idx="1181">
                  <c:v>52446838</c:v>
                </c:pt>
                <c:pt idx="1182">
                  <c:v>52465951</c:v>
                </c:pt>
                <c:pt idx="1183">
                  <c:v>52535290</c:v>
                </c:pt>
                <c:pt idx="1184">
                  <c:v>52620246</c:v>
                </c:pt>
                <c:pt idx="1185">
                  <c:v>52632443</c:v>
                </c:pt>
                <c:pt idx="1186">
                  <c:v>52658566</c:v>
                </c:pt>
                <c:pt idx="1187">
                  <c:v>52676519</c:v>
                </c:pt>
                <c:pt idx="1188">
                  <c:v>52729896</c:v>
                </c:pt>
                <c:pt idx="1189">
                  <c:v>52757629</c:v>
                </c:pt>
                <c:pt idx="1190">
                  <c:v>52788610</c:v>
                </c:pt>
                <c:pt idx="1191">
                  <c:v>52801250</c:v>
                </c:pt>
                <c:pt idx="1192">
                  <c:v>52858727</c:v>
                </c:pt>
                <c:pt idx="1193">
                  <c:v>52946617</c:v>
                </c:pt>
                <c:pt idx="1194">
                  <c:v>53039495</c:v>
                </c:pt>
                <c:pt idx="1195">
                  <c:v>53180301</c:v>
                </c:pt>
                <c:pt idx="1196">
                  <c:v>53275028</c:v>
                </c:pt>
                <c:pt idx="1197">
                  <c:v>53286800</c:v>
                </c:pt>
                <c:pt idx="1198">
                  <c:v>53322415</c:v>
                </c:pt>
                <c:pt idx="1199">
                  <c:v>53342174</c:v>
                </c:pt>
                <c:pt idx="1200">
                  <c:v>53759328</c:v>
                </c:pt>
                <c:pt idx="1201">
                  <c:v>53762244</c:v>
                </c:pt>
                <c:pt idx="1202">
                  <c:v>53790398</c:v>
                </c:pt>
                <c:pt idx="1203">
                  <c:v>53791892</c:v>
                </c:pt>
                <c:pt idx="1204">
                  <c:v>53807624</c:v>
                </c:pt>
                <c:pt idx="1205">
                  <c:v>53864498</c:v>
                </c:pt>
                <c:pt idx="1206">
                  <c:v>53873717</c:v>
                </c:pt>
                <c:pt idx="1207">
                  <c:v>53882937</c:v>
                </c:pt>
                <c:pt idx="1208">
                  <c:v>53995531</c:v>
                </c:pt>
                <c:pt idx="1209">
                  <c:v>53996079</c:v>
                </c:pt>
                <c:pt idx="1210">
                  <c:v>54141253</c:v>
                </c:pt>
                <c:pt idx="1211">
                  <c:v>54229425</c:v>
                </c:pt>
                <c:pt idx="1212">
                  <c:v>54254822</c:v>
                </c:pt>
                <c:pt idx="1213">
                  <c:v>54264969</c:v>
                </c:pt>
                <c:pt idx="1214">
                  <c:v>54269685</c:v>
                </c:pt>
                <c:pt idx="1215">
                  <c:v>54371287</c:v>
                </c:pt>
                <c:pt idx="1216">
                  <c:v>54435306</c:v>
                </c:pt>
                <c:pt idx="1217">
                  <c:v>54485409</c:v>
                </c:pt>
                <c:pt idx="1218">
                  <c:v>54510662</c:v>
                </c:pt>
                <c:pt idx="1219">
                  <c:v>54519520</c:v>
                </c:pt>
                <c:pt idx="1220">
                  <c:v>54520331</c:v>
                </c:pt>
                <c:pt idx="1221">
                  <c:v>54630718</c:v>
                </c:pt>
                <c:pt idx="1222">
                  <c:v>54821013</c:v>
                </c:pt>
                <c:pt idx="1223">
                  <c:v>54841685</c:v>
                </c:pt>
                <c:pt idx="1224">
                  <c:v>54869503</c:v>
                </c:pt>
                <c:pt idx="1225">
                  <c:v>54936728</c:v>
                </c:pt>
                <c:pt idx="1226">
                  <c:v>54966537</c:v>
                </c:pt>
                <c:pt idx="1227">
                  <c:v>55028505</c:v>
                </c:pt>
                <c:pt idx="1228">
                  <c:v>55107945</c:v>
                </c:pt>
                <c:pt idx="1229">
                  <c:v>55117325</c:v>
                </c:pt>
                <c:pt idx="1230">
                  <c:v>55126897</c:v>
                </c:pt>
                <c:pt idx="1231">
                  <c:v>55127666</c:v>
                </c:pt>
                <c:pt idx="1232">
                  <c:v>55156727</c:v>
                </c:pt>
                <c:pt idx="1233">
                  <c:v>55162225</c:v>
                </c:pt>
                <c:pt idx="1234">
                  <c:v>55238329</c:v>
                </c:pt>
                <c:pt idx="1235">
                  <c:v>55281471</c:v>
                </c:pt>
                <c:pt idx="1236">
                  <c:v>55284711</c:v>
                </c:pt>
                <c:pt idx="1237">
                  <c:v>55288889</c:v>
                </c:pt>
                <c:pt idx="1238">
                  <c:v>55321537</c:v>
                </c:pt>
                <c:pt idx="1239">
                  <c:v>55401218</c:v>
                </c:pt>
                <c:pt idx="1240">
                  <c:v>55435807</c:v>
                </c:pt>
                <c:pt idx="1241">
                  <c:v>55437221</c:v>
                </c:pt>
                <c:pt idx="1242">
                  <c:v>55477467</c:v>
                </c:pt>
                <c:pt idx="1243">
                  <c:v>55510226</c:v>
                </c:pt>
                <c:pt idx="1244">
                  <c:v>55510393</c:v>
                </c:pt>
                <c:pt idx="1245">
                  <c:v>55727560</c:v>
                </c:pt>
                <c:pt idx="1246">
                  <c:v>55727859</c:v>
                </c:pt>
                <c:pt idx="1247">
                  <c:v>55754777</c:v>
                </c:pt>
                <c:pt idx="1248">
                  <c:v>55826918</c:v>
                </c:pt>
                <c:pt idx="1249">
                  <c:v>55839585</c:v>
                </c:pt>
                <c:pt idx="1250">
                  <c:v>55938033</c:v>
                </c:pt>
                <c:pt idx="1251">
                  <c:v>56000395</c:v>
                </c:pt>
                <c:pt idx="1252">
                  <c:v>56082860</c:v>
                </c:pt>
                <c:pt idx="1253">
                  <c:v>56107450</c:v>
                </c:pt>
                <c:pt idx="1254">
                  <c:v>56178372</c:v>
                </c:pt>
                <c:pt idx="1255">
                  <c:v>56190384</c:v>
                </c:pt>
                <c:pt idx="1256">
                  <c:v>56299039</c:v>
                </c:pt>
                <c:pt idx="1257">
                  <c:v>56316258</c:v>
                </c:pt>
                <c:pt idx="1258">
                  <c:v>56380410</c:v>
                </c:pt>
                <c:pt idx="1259">
                  <c:v>56394090</c:v>
                </c:pt>
                <c:pt idx="1260">
                  <c:v>56410451</c:v>
                </c:pt>
                <c:pt idx="1261">
                  <c:v>56424260</c:v>
                </c:pt>
                <c:pt idx="1262">
                  <c:v>56675453</c:v>
                </c:pt>
                <c:pt idx="1263">
                  <c:v>56702455</c:v>
                </c:pt>
                <c:pt idx="1264">
                  <c:v>56765576</c:v>
                </c:pt>
                <c:pt idx="1265">
                  <c:v>56793228</c:v>
                </c:pt>
                <c:pt idx="1266">
                  <c:v>56837979</c:v>
                </c:pt>
                <c:pt idx="1267">
                  <c:v>56923919</c:v>
                </c:pt>
                <c:pt idx="1268">
                  <c:v>57030627</c:v>
                </c:pt>
                <c:pt idx="1269">
                  <c:v>57034013</c:v>
                </c:pt>
                <c:pt idx="1270">
                  <c:v>57072318</c:v>
                </c:pt>
                <c:pt idx="1271">
                  <c:v>57106257</c:v>
                </c:pt>
                <c:pt idx="1272">
                  <c:v>57117670</c:v>
                </c:pt>
                <c:pt idx="1273">
                  <c:v>57253478</c:v>
                </c:pt>
                <c:pt idx="1274">
                  <c:v>57289264</c:v>
                </c:pt>
                <c:pt idx="1275">
                  <c:v>57418899</c:v>
                </c:pt>
                <c:pt idx="1276">
                  <c:v>57438668</c:v>
                </c:pt>
                <c:pt idx="1277">
                  <c:v>57463747</c:v>
                </c:pt>
                <c:pt idx="1278">
                  <c:v>57482433</c:v>
                </c:pt>
                <c:pt idx="1279">
                  <c:v>57547970</c:v>
                </c:pt>
                <c:pt idx="1280">
                  <c:v>57551980</c:v>
                </c:pt>
                <c:pt idx="1281">
                  <c:v>57554686</c:v>
                </c:pt>
                <c:pt idx="1282">
                  <c:v>57584363</c:v>
                </c:pt>
                <c:pt idx="1283">
                  <c:v>57595344</c:v>
                </c:pt>
                <c:pt idx="1284">
                  <c:v>57610231</c:v>
                </c:pt>
                <c:pt idx="1285">
                  <c:v>57762201</c:v>
                </c:pt>
                <c:pt idx="1286">
                  <c:v>57834809</c:v>
                </c:pt>
                <c:pt idx="1287">
                  <c:v>57987200</c:v>
                </c:pt>
                <c:pt idx="1288">
                  <c:v>58073157</c:v>
                </c:pt>
                <c:pt idx="1289">
                  <c:v>58095586</c:v>
                </c:pt>
                <c:pt idx="1290">
                  <c:v>58144833</c:v>
                </c:pt>
                <c:pt idx="1291">
                  <c:v>58185623</c:v>
                </c:pt>
                <c:pt idx="1292">
                  <c:v>58191616</c:v>
                </c:pt>
                <c:pt idx="1293">
                  <c:v>58216275</c:v>
                </c:pt>
                <c:pt idx="1294">
                  <c:v>58250112</c:v>
                </c:pt>
                <c:pt idx="1295">
                  <c:v>58262618</c:v>
                </c:pt>
                <c:pt idx="1296">
                  <c:v>58316902</c:v>
                </c:pt>
                <c:pt idx="1297">
                  <c:v>58318302</c:v>
                </c:pt>
                <c:pt idx="1298">
                  <c:v>58324448</c:v>
                </c:pt>
                <c:pt idx="1299">
                  <c:v>58330298</c:v>
                </c:pt>
                <c:pt idx="1300">
                  <c:v>58405401</c:v>
                </c:pt>
                <c:pt idx="1301">
                  <c:v>58427879</c:v>
                </c:pt>
                <c:pt idx="1302">
                  <c:v>58469618</c:v>
                </c:pt>
                <c:pt idx="1303">
                  <c:v>58475707</c:v>
                </c:pt>
                <c:pt idx="1304">
                  <c:v>58563047</c:v>
                </c:pt>
                <c:pt idx="1305">
                  <c:v>58586952</c:v>
                </c:pt>
                <c:pt idx="1306">
                  <c:v>58620728</c:v>
                </c:pt>
                <c:pt idx="1307">
                  <c:v>58719603</c:v>
                </c:pt>
                <c:pt idx="1308">
                  <c:v>58738318</c:v>
                </c:pt>
                <c:pt idx="1309">
                  <c:v>58764544</c:v>
                </c:pt>
                <c:pt idx="1310">
                  <c:v>58784002</c:v>
                </c:pt>
                <c:pt idx="1311">
                  <c:v>58860985</c:v>
                </c:pt>
                <c:pt idx="1312">
                  <c:v>58934654</c:v>
                </c:pt>
                <c:pt idx="1313">
                  <c:v>58957641</c:v>
                </c:pt>
                <c:pt idx="1314">
                  <c:v>59008750</c:v>
                </c:pt>
                <c:pt idx="1315">
                  <c:v>59037467</c:v>
                </c:pt>
                <c:pt idx="1316">
                  <c:v>59077478</c:v>
                </c:pt>
                <c:pt idx="1317">
                  <c:v>59101877</c:v>
                </c:pt>
                <c:pt idx="1318">
                  <c:v>59119371</c:v>
                </c:pt>
                <c:pt idx="1319">
                  <c:v>59124805</c:v>
                </c:pt>
                <c:pt idx="1320">
                  <c:v>59139876</c:v>
                </c:pt>
                <c:pt idx="1321">
                  <c:v>59144786</c:v>
                </c:pt>
                <c:pt idx="1322">
                  <c:v>59214497</c:v>
                </c:pt>
                <c:pt idx="1323">
                  <c:v>59219164</c:v>
                </c:pt>
                <c:pt idx="1324">
                  <c:v>59342049</c:v>
                </c:pt>
                <c:pt idx="1325">
                  <c:v>59371158</c:v>
                </c:pt>
                <c:pt idx="1326">
                  <c:v>59476738</c:v>
                </c:pt>
                <c:pt idx="1327">
                  <c:v>59489430</c:v>
                </c:pt>
                <c:pt idx="1328">
                  <c:v>59490598</c:v>
                </c:pt>
                <c:pt idx="1329">
                  <c:v>59536292</c:v>
                </c:pt>
                <c:pt idx="1330">
                  <c:v>59539737</c:v>
                </c:pt>
                <c:pt idx="1331">
                  <c:v>59558420</c:v>
                </c:pt>
                <c:pt idx="1332">
                  <c:v>59612907</c:v>
                </c:pt>
                <c:pt idx="1333">
                  <c:v>59625964</c:v>
                </c:pt>
                <c:pt idx="1334">
                  <c:v>59626588</c:v>
                </c:pt>
                <c:pt idx="1335">
                  <c:v>59708263</c:v>
                </c:pt>
                <c:pt idx="1336">
                  <c:v>59716178</c:v>
                </c:pt>
                <c:pt idx="1337">
                  <c:v>59733433</c:v>
                </c:pt>
                <c:pt idx="1338">
                  <c:v>59829767</c:v>
                </c:pt>
                <c:pt idx="1339">
                  <c:v>59832871</c:v>
                </c:pt>
                <c:pt idx="1340">
                  <c:v>59832996</c:v>
                </c:pt>
                <c:pt idx="1341">
                  <c:v>59854627</c:v>
                </c:pt>
                <c:pt idx="1342">
                  <c:v>59947652</c:v>
                </c:pt>
                <c:pt idx="1343">
                  <c:v>59955975</c:v>
                </c:pt>
                <c:pt idx="1344">
                  <c:v>59991362</c:v>
                </c:pt>
                <c:pt idx="1345">
                  <c:v>60067548</c:v>
                </c:pt>
                <c:pt idx="1346">
                  <c:v>60086805</c:v>
                </c:pt>
                <c:pt idx="1347">
                  <c:v>60156384</c:v>
                </c:pt>
                <c:pt idx="1348">
                  <c:v>60229082</c:v>
                </c:pt>
                <c:pt idx="1349">
                  <c:v>60234707</c:v>
                </c:pt>
                <c:pt idx="1350">
                  <c:v>60319581</c:v>
                </c:pt>
                <c:pt idx="1351">
                  <c:v>60326388</c:v>
                </c:pt>
                <c:pt idx="1352">
                  <c:v>60342380</c:v>
                </c:pt>
                <c:pt idx="1353">
                  <c:v>60342778</c:v>
                </c:pt>
                <c:pt idx="1354">
                  <c:v>60362974</c:v>
                </c:pt>
                <c:pt idx="1355">
                  <c:v>60630399</c:v>
                </c:pt>
                <c:pt idx="1356">
                  <c:v>60647757</c:v>
                </c:pt>
                <c:pt idx="1357">
                  <c:v>60711493</c:v>
                </c:pt>
                <c:pt idx="1358">
                  <c:v>60734634</c:v>
                </c:pt>
                <c:pt idx="1359">
                  <c:v>60745380</c:v>
                </c:pt>
                <c:pt idx="1360">
                  <c:v>60755384</c:v>
                </c:pt>
                <c:pt idx="1361">
                  <c:v>60793283</c:v>
                </c:pt>
                <c:pt idx="1362">
                  <c:v>60813520</c:v>
                </c:pt>
                <c:pt idx="1363">
                  <c:v>60827158</c:v>
                </c:pt>
                <c:pt idx="1364">
                  <c:v>60868241</c:v>
                </c:pt>
                <c:pt idx="1365">
                  <c:v>60963835</c:v>
                </c:pt>
                <c:pt idx="1366">
                  <c:v>60965547</c:v>
                </c:pt>
                <c:pt idx="1367">
                  <c:v>61053133</c:v>
                </c:pt>
                <c:pt idx="1368">
                  <c:v>61086543</c:v>
                </c:pt>
                <c:pt idx="1369">
                  <c:v>61157228</c:v>
                </c:pt>
                <c:pt idx="1370">
                  <c:v>61411640</c:v>
                </c:pt>
                <c:pt idx="1371">
                  <c:v>61430324</c:v>
                </c:pt>
                <c:pt idx="1372">
                  <c:v>61538074</c:v>
                </c:pt>
                <c:pt idx="1373">
                  <c:v>61569734</c:v>
                </c:pt>
                <c:pt idx="1374">
                  <c:v>61611704</c:v>
                </c:pt>
                <c:pt idx="1375">
                  <c:v>61667261</c:v>
                </c:pt>
                <c:pt idx="1376">
                  <c:v>61689925</c:v>
                </c:pt>
                <c:pt idx="1377">
                  <c:v>61728333</c:v>
                </c:pt>
                <c:pt idx="1378">
                  <c:v>61765475</c:v>
                </c:pt>
                <c:pt idx="1379">
                  <c:v>61804457</c:v>
                </c:pt>
                <c:pt idx="1380">
                  <c:v>61805106</c:v>
                </c:pt>
                <c:pt idx="1381">
                  <c:v>61810624</c:v>
                </c:pt>
                <c:pt idx="1382">
                  <c:v>61816483</c:v>
                </c:pt>
                <c:pt idx="1383">
                  <c:v>61855063</c:v>
                </c:pt>
                <c:pt idx="1384">
                  <c:v>61877510</c:v>
                </c:pt>
                <c:pt idx="1385">
                  <c:v>61980459</c:v>
                </c:pt>
                <c:pt idx="1386">
                  <c:v>61982541</c:v>
                </c:pt>
                <c:pt idx="1387">
                  <c:v>62014057</c:v>
                </c:pt>
                <c:pt idx="1388">
                  <c:v>62173757</c:v>
                </c:pt>
                <c:pt idx="1389">
                  <c:v>62178536</c:v>
                </c:pt>
                <c:pt idx="1390">
                  <c:v>62289578</c:v>
                </c:pt>
                <c:pt idx="1391">
                  <c:v>62304853</c:v>
                </c:pt>
                <c:pt idx="1392">
                  <c:v>62402060</c:v>
                </c:pt>
                <c:pt idx="1393">
                  <c:v>62424538</c:v>
                </c:pt>
                <c:pt idx="1394">
                  <c:v>62493808</c:v>
                </c:pt>
                <c:pt idx="1395">
                  <c:v>62592489</c:v>
                </c:pt>
                <c:pt idx="1396">
                  <c:v>62624358</c:v>
                </c:pt>
                <c:pt idx="1397">
                  <c:v>62657017</c:v>
                </c:pt>
                <c:pt idx="1398">
                  <c:v>62768445</c:v>
                </c:pt>
                <c:pt idx="1399">
                  <c:v>62850677</c:v>
                </c:pt>
                <c:pt idx="1400">
                  <c:v>62879333</c:v>
                </c:pt>
                <c:pt idx="1401">
                  <c:v>62895801</c:v>
                </c:pt>
                <c:pt idx="1402">
                  <c:v>62924833</c:v>
                </c:pt>
                <c:pt idx="1403">
                  <c:v>62972565</c:v>
                </c:pt>
                <c:pt idx="1404">
                  <c:v>63016824</c:v>
                </c:pt>
                <c:pt idx="1405">
                  <c:v>63020721</c:v>
                </c:pt>
                <c:pt idx="1406">
                  <c:v>63056645</c:v>
                </c:pt>
                <c:pt idx="1407">
                  <c:v>63138726</c:v>
                </c:pt>
                <c:pt idx="1408">
                  <c:v>63276909</c:v>
                </c:pt>
                <c:pt idx="1409">
                  <c:v>63285431</c:v>
                </c:pt>
                <c:pt idx="1410">
                  <c:v>63287762</c:v>
                </c:pt>
                <c:pt idx="1411">
                  <c:v>63315276</c:v>
                </c:pt>
                <c:pt idx="1412">
                  <c:v>63315903</c:v>
                </c:pt>
                <c:pt idx="1413">
                  <c:v>63337559</c:v>
                </c:pt>
                <c:pt idx="1414">
                  <c:v>63380353</c:v>
                </c:pt>
                <c:pt idx="1415">
                  <c:v>63393723</c:v>
                </c:pt>
                <c:pt idx="1416">
                  <c:v>63469805</c:v>
                </c:pt>
                <c:pt idx="1417">
                  <c:v>63470583</c:v>
                </c:pt>
                <c:pt idx="1418">
                  <c:v>63494867</c:v>
                </c:pt>
                <c:pt idx="1419">
                  <c:v>63507538</c:v>
                </c:pt>
                <c:pt idx="1420">
                  <c:v>63510616</c:v>
                </c:pt>
                <c:pt idx="1421">
                  <c:v>63630441</c:v>
                </c:pt>
                <c:pt idx="1422">
                  <c:v>63687903</c:v>
                </c:pt>
                <c:pt idx="1423">
                  <c:v>63737052</c:v>
                </c:pt>
                <c:pt idx="1424">
                  <c:v>63741409</c:v>
                </c:pt>
                <c:pt idx="1425">
                  <c:v>63762512</c:v>
                </c:pt>
                <c:pt idx="1426">
                  <c:v>63794874</c:v>
                </c:pt>
                <c:pt idx="1427">
                  <c:v>63870581</c:v>
                </c:pt>
                <c:pt idx="1428">
                  <c:v>63969271</c:v>
                </c:pt>
                <c:pt idx="1429">
                  <c:v>64035821</c:v>
                </c:pt>
                <c:pt idx="1430">
                  <c:v>64036792</c:v>
                </c:pt>
                <c:pt idx="1431">
                  <c:v>64059036</c:v>
                </c:pt>
                <c:pt idx="1432">
                  <c:v>64066005</c:v>
                </c:pt>
                <c:pt idx="1433">
                  <c:v>64113022</c:v>
                </c:pt>
                <c:pt idx="1434">
                  <c:v>64132831</c:v>
                </c:pt>
                <c:pt idx="1435">
                  <c:v>64135702</c:v>
                </c:pt>
                <c:pt idx="1436">
                  <c:v>64155441</c:v>
                </c:pt>
                <c:pt idx="1437">
                  <c:v>64263435</c:v>
                </c:pt>
                <c:pt idx="1438">
                  <c:v>64290635</c:v>
                </c:pt>
                <c:pt idx="1439">
                  <c:v>64317733</c:v>
                </c:pt>
                <c:pt idx="1440">
                  <c:v>64424273</c:v>
                </c:pt>
                <c:pt idx="1441">
                  <c:v>64451485</c:v>
                </c:pt>
                <c:pt idx="1442">
                  <c:v>64510968</c:v>
                </c:pt>
                <c:pt idx="1443">
                  <c:v>64574907</c:v>
                </c:pt>
                <c:pt idx="1444">
                  <c:v>64681663</c:v>
                </c:pt>
                <c:pt idx="1445">
                  <c:v>64704455</c:v>
                </c:pt>
                <c:pt idx="1446">
                  <c:v>64731761</c:v>
                </c:pt>
                <c:pt idx="1447">
                  <c:v>64734497</c:v>
                </c:pt>
                <c:pt idx="1448">
                  <c:v>64772822</c:v>
                </c:pt>
                <c:pt idx="1449">
                  <c:v>64837447</c:v>
                </c:pt>
                <c:pt idx="1450">
                  <c:v>64839956</c:v>
                </c:pt>
                <c:pt idx="1451">
                  <c:v>64868666</c:v>
                </c:pt>
                <c:pt idx="1452">
                  <c:v>64966596</c:v>
                </c:pt>
                <c:pt idx="1453">
                  <c:v>64972001</c:v>
                </c:pt>
                <c:pt idx="1454">
                  <c:v>64977881</c:v>
                </c:pt>
                <c:pt idx="1455">
                  <c:v>64992296</c:v>
                </c:pt>
                <c:pt idx="1456">
                  <c:v>65083316</c:v>
                </c:pt>
                <c:pt idx="1457">
                  <c:v>65104508</c:v>
                </c:pt>
                <c:pt idx="1458">
                  <c:v>65112641</c:v>
                </c:pt>
                <c:pt idx="1459">
                  <c:v>65125153</c:v>
                </c:pt>
                <c:pt idx="1460">
                  <c:v>65149211</c:v>
                </c:pt>
                <c:pt idx="1461">
                  <c:v>65246014</c:v>
                </c:pt>
                <c:pt idx="1462">
                  <c:v>65353684</c:v>
                </c:pt>
                <c:pt idx="1463">
                  <c:v>65358039</c:v>
                </c:pt>
                <c:pt idx="1464">
                  <c:v>65375899</c:v>
                </c:pt>
                <c:pt idx="1465">
                  <c:v>65415703</c:v>
                </c:pt>
                <c:pt idx="1466">
                  <c:v>65451903</c:v>
                </c:pt>
                <c:pt idx="1467">
                  <c:v>65491319</c:v>
                </c:pt>
                <c:pt idx="1468">
                  <c:v>65521969</c:v>
                </c:pt>
                <c:pt idx="1469">
                  <c:v>65525906</c:v>
                </c:pt>
                <c:pt idx="1470">
                  <c:v>65544833</c:v>
                </c:pt>
                <c:pt idx="1471">
                  <c:v>65545649</c:v>
                </c:pt>
                <c:pt idx="1472">
                  <c:v>65564899</c:v>
                </c:pt>
                <c:pt idx="1473">
                  <c:v>65678501</c:v>
                </c:pt>
                <c:pt idx="1474">
                  <c:v>65693312</c:v>
                </c:pt>
                <c:pt idx="1475">
                  <c:v>65701683</c:v>
                </c:pt>
                <c:pt idx="1476">
                  <c:v>65705753</c:v>
                </c:pt>
                <c:pt idx="1477">
                  <c:v>65743561</c:v>
                </c:pt>
                <c:pt idx="1478">
                  <c:v>65854054</c:v>
                </c:pt>
                <c:pt idx="1479">
                  <c:v>65865644</c:v>
                </c:pt>
                <c:pt idx="1480">
                  <c:v>65893452</c:v>
                </c:pt>
                <c:pt idx="1481">
                  <c:v>66044026</c:v>
                </c:pt>
                <c:pt idx="1482">
                  <c:v>66049875</c:v>
                </c:pt>
                <c:pt idx="1483">
                  <c:v>66091638</c:v>
                </c:pt>
                <c:pt idx="1484">
                  <c:v>66103237</c:v>
                </c:pt>
                <c:pt idx="1485">
                  <c:v>66131036</c:v>
                </c:pt>
                <c:pt idx="1486">
                  <c:v>66215557</c:v>
                </c:pt>
                <c:pt idx="1487">
                  <c:v>66286825</c:v>
                </c:pt>
                <c:pt idx="1488">
                  <c:v>66312723</c:v>
                </c:pt>
                <c:pt idx="1489">
                  <c:v>66329401</c:v>
                </c:pt>
                <c:pt idx="1490">
                  <c:v>66341336</c:v>
                </c:pt>
                <c:pt idx="1491">
                  <c:v>66395626</c:v>
                </c:pt>
                <c:pt idx="1492">
                  <c:v>66396075</c:v>
                </c:pt>
                <c:pt idx="1493">
                  <c:v>66418104</c:v>
                </c:pt>
                <c:pt idx="1494">
                  <c:v>66428123</c:v>
                </c:pt>
                <c:pt idx="1495">
                  <c:v>66575321</c:v>
                </c:pt>
                <c:pt idx="1496">
                  <c:v>66613494</c:v>
                </c:pt>
                <c:pt idx="1497">
                  <c:v>66621480</c:v>
                </c:pt>
                <c:pt idx="1498">
                  <c:v>66646843</c:v>
                </c:pt>
                <c:pt idx="1499">
                  <c:v>66682138</c:v>
                </c:pt>
                <c:pt idx="1500">
                  <c:v>66746767</c:v>
                </c:pt>
                <c:pt idx="1501">
                  <c:v>66774300</c:v>
                </c:pt>
                <c:pt idx="1502">
                  <c:v>66809905</c:v>
                </c:pt>
                <c:pt idx="1503">
                  <c:v>66827284</c:v>
                </c:pt>
                <c:pt idx="1504">
                  <c:v>66828767</c:v>
                </c:pt>
                <c:pt idx="1505">
                  <c:v>66888987</c:v>
                </c:pt>
                <c:pt idx="1506">
                  <c:v>66906286</c:v>
                </c:pt>
                <c:pt idx="1507">
                  <c:v>66926646</c:v>
                </c:pt>
                <c:pt idx="1508">
                  <c:v>67012054</c:v>
                </c:pt>
                <c:pt idx="1509">
                  <c:v>67033935</c:v>
                </c:pt>
                <c:pt idx="1510">
                  <c:v>67090578</c:v>
                </c:pt>
                <c:pt idx="1511">
                  <c:v>67110053</c:v>
                </c:pt>
                <c:pt idx="1512">
                  <c:v>67183974</c:v>
                </c:pt>
                <c:pt idx="1513">
                  <c:v>67334477</c:v>
                </c:pt>
                <c:pt idx="1514">
                  <c:v>67368527</c:v>
                </c:pt>
                <c:pt idx="1515">
                  <c:v>67438216</c:v>
                </c:pt>
                <c:pt idx="1516">
                  <c:v>67449361</c:v>
                </c:pt>
                <c:pt idx="1517">
                  <c:v>67523400</c:v>
                </c:pt>
                <c:pt idx="1518">
                  <c:v>67564461</c:v>
                </c:pt>
                <c:pt idx="1519">
                  <c:v>67573144</c:v>
                </c:pt>
                <c:pt idx="1520">
                  <c:v>67593686</c:v>
                </c:pt>
                <c:pt idx="1521">
                  <c:v>67617673</c:v>
                </c:pt>
                <c:pt idx="1522">
                  <c:v>67723016</c:v>
                </c:pt>
                <c:pt idx="1523">
                  <c:v>67737122</c:v>
                </c:pt>
                <c:pt idx="1524">
                  <c:v>67784234</c:v>
                </c:pt>
                <c:pt idx="1525">
                  <c:v>67804084</c:v>
                </c:pt>
                <c:pt idx="1526">
                  <c:v>67894280</c:v>
                </c:pt>
                <c:pt idx="1527">
                  <c:v>67907766</c:v>
                </c:pt>
                <c:pt idx="1528">
                  <c:v>67991761</c:v>
                </c:pt>
                <c:pt idx="1529">
                  <c:v>68071155</c:v>
                </c:pt>
                <c:pt idx="1530">
                  <c:v>68107327</c:v>
                </c:pt>
                <c:pt idx="1531">
                  <c:v>68125039</c:v>
                </c:pt>
                <c:pt idx="1532">
                  <c:v>68139558</c:v>
                </c:pt>
                <c:pt idx="1533">
                  <c:v>68177860</c:v>
                </c:pt>
                <c:pt idx="1534">
                  <c:v>68195811</c:v>
                </c:pt>
                <c:pt idx="1535">
                  <c:v>68283124</c:v>
                </c:pt>
                <c:pt idx="1536">
                  <c:v>68290332</c:v>
                </c:pt>
                <c:pt idx="1537">
                  <c:v>68354310</c:v>
                </c:pt>
                <c:pt idx="1538">
                  <c:v>68371963</c:v>
                </c:pt>
                <c:pt idx="1539">
                  <c:v>68397251</c:v>
                </c:pt>
                <c:pt idx="1540">
                  <c:v>68451850</c:v>
                </c:pt>
                <c:pt idx="1541">
                  <c:v>68495907</c:v>
                </c:pt>
                <c:pt idx="1542">
                  <c:v>68557731</c:v>
                </c:pt>
                <c:pt idx="1543">
                  <c:v>68673243</c:v>
                </c:pt>
                <c:pt idx="1544">
                  <c:v>68773463</c:v>
                </c:pt>
                <c:pt idx="1545">
                  <c:v>68778014</c:v>
                </c:pt>
                <c:pt idx="1546">
                  <c:v>68841928</c:v>
                </c:pt>
                <c:pt idx="1547">
                  <c:v>68843433</c:v>
                </c:pt>
                <c:pt idx="1548">
                  <c:v>68882209</c:v>
                </c:pt>
                <c:pt idx="1549">
                  <c:v>68926782</c:v>
                </c:pt>
                <c:pt idx="1550">
                  <c:v>68983329</c:v>
                </c:pt>
                <c:pt idx="1551">
                  <c:v>69102829</c:v>
                </c:pt>
                <c:pt idx="1552">
                  <c:v>69104246</c:v>
                </c:pt>
                <c:pt idx="1553">
                  <c:v>69148142</c:v>
                </c:pt>
                <c:pt idx="1554">
                  <c:v>69156219</c:v>
                </c:pt>
                <c:pt idx="1555">
                  <c:v>69157538</c:v>
                </c:pt>
                <c:pt idx="1556">
                  <c:v>69182395</c:v>
                </c:pt>
                <c:pt idx="1557">
                  <c:v>69274055</c:v>
                </c:pt>
                <c:pt idx="1558">
                  <c:v>69332143</c:v>
                </c:pt>
                <c:pt idx="1559">
                  <c:v>69335690</c:v>
                </c:pt>
                <c:pt idx="1560">
                  <c:v>69362188</c:v>
                </c:pt>
                <c:pt idx="1561">
                  <c:v>69397920</c:v>
                </c:pt>
                <c:pt idx="1562">
                  <c:v>69430469</c:v>
                </c:pt>
                <c:pt idx="1563">
                  <c:v>69512806</c:v>
                </c:pt>
                <c:pt idx="1564">
                  <c:v>69591014</c:v>
                </c:pt>
                <c:pt idx="1565">
                  <c:v>69648983</c:v>
                </c:pt>
                <c:pt idx="1566">
                  <c:v>69654303</c:v>
                </c:pt>
                <c:pt idx="1567">
                  <c:v>69679068</c:v>
                </c:pt>
                <c:pt idx="1568">
                  <c:v>69735688</c:v>
                </c:pt>
                <c:pt idx="1569">
                  <c:v>69773812</c:v>
                </c:pt>
                <c:pt idx="1570">
                  <c:v>69813406</c:v>
                </c:pt>
                <c:pt idx="1571">
                  <c:v>69824212</c:v>
                </c:pt>
                <c:pt idx="1572">
                  <c:v>69835120</c:v>
                </c:pt>
                <c:pt idx="1573">
                  <c:v>69852469</c:v>
                </c:pt>
                <c:pt idx="1574">
                  <c:v>69950857</c:v>
                </c:pt>
                <c:pt idx="1575">
                  <c:v>69974256</c:v>
                </c:pt>
                <c:pt idx="1576">
                  <c:v>69979828</c:v>
                </c:pt>
                <c:pt idx="1577">
                  <c:v>70058249</c:v>
                </c:pt>
                <c:pt idx="1578">
                  <c:v>70134115</c:v>
                </c:pt>
                <c:pt idx="1579">
                  <c:v>70137328</c:v>
                </c:pt>
                <c:pt idx="1580">
                  <c:v>70148982</c:v>
                </c:pt>
                <c:pt idx="1581">
                  <c:v>70163515</c:v>
                </c:pt>
                <c:pt idx="1582">
                  <c:v>70261072</c:v>
                </c:pt>
                <c:pt idx="1583">
                  <c:v>70312838</c:v>
                </c:pt>
                <c:pt idx="1584">
                  <c:v>70326024</c:v>
                </c:pt>
                <c:pt idx="1585">
                  <c:v>70368346</c:v>
                </c:pt>
                <c:pt idx="1586">
                  <c:v>70386834</c:v>
                </c:pt>
                <c:pt idx="1587">
                  <c:v>70430358</c:v>
                </c:pt>
                <c:pt idx="1588">
                  <c:v>70435943</c:v>
                </c:pt>
                <c:pt idx="1589">
                  <c:v>70452117</c:v>
                </c:pt>
                <c:pt idx="1590">
                  <c:v>70512660</c:v>
                </c:pt>
                <c:pt idx="1591">
                  <c:v>70525274</c:v>
                </c:pt>
                <c:pt idx="1592">
                  <c:v>70598670</c:v>
                </c:pt>
                <c:pt idx="1593">
                  <c:v>70634129</c:v>
                </c:pt>
                <c:pt idx="1594">
                  <c:v>70685353</c:v>
                </c:pt>
                <c:pt idx="1595">
                  <c:v>70697700</c:v>
                </c:pt>
                <c:pt idx="1596">
                  <c:v>70721569</c:v>
                </c:pt>
                <c:pt idx="1597">
                  <c:v>70728346</c:v>
                </c:pt>
                <c:pt idx="1598">
                  <c:v>70777574</c:v>
                </c:pt>
                <c:pt idx="1599">
                  <c:v>70793842</c:v>
                </c:pt>
                <c:pt idx="1600">
                  <c:v>70807697</c:v>
                </c:pt>
                <c:pt idx="1601">
                  <c:v>70857990</c:v>
                </c:pt>
                <c:pt idx="1602">
                  <c:v>70867194</c:v>
                </c:pt>
                <c:pt idx="1603">
                  <c:v>70882749</c:v>
                </c:pt>
                <c:pt idx="1604">
                  <c:v>71032204</c:v>
                </c:pt>
                <c:pt idx="1605">
                  <c:v>71078126</c:v>
                </c:pt>
                <c:pt idx="1606">
                  <c:v>71087444</c:v>
                </c:pt>
                <c:pt idx="1607">
                  <c:v>71176707</c:v>
                </c:pt>
                <c:pt idx="1608">
                  <c:v>71205708</c:v>
                </c:pt>
                <c:pt idx="1609">
                  <c:v>71216824</c:v>
                </c:pt>
                <c:pt idx="1610">
                  <c:v>71232733</c:v>
                </c:pt>
                <c:pt idx="1611">
                  <c:v>71256160</c:v>
                </c:pt>
                <c:pt idx="1612">
                  <c:v>71313387</c:v>
                </c:pt>
                <c:pt idx="1613">
                  <c:v>71383276</c:v>
                </c:pt>
                <c:pt idx="1614">
                  <c:v>71400643</c:v>
                </c:pt>
                <c:pt idx="1615">
                  <c:v>71471643</c:v>
                </c:pt>
                <c:pt idx="1616">
                  <c:v>71563068</c:v>
                </c:pt>
                <c:pt idx="1617">
                  <c:v>71567630</c:v>
                </c:pt>
                <c:pt idx="1618">
                  <c:v>71602928</c:v>
                </c:pt>
                <c:pt idx="1619">
                  <c:v>71647502</c:v>
                </c:pt>
                <c:pt idx="1620">
                  <c:v>71670657</c:v>
                </c:pt>
                <c:pt idx="1621">
                  <c:v>71670992</c:v>
                </c:pt>
                <c:pt idx="1622">
                  <c:v>71748546</c:v>
                </c:pt>
                <c:pt idx="1623">
                  <c:v>71751361</c:v>
                </c:pt>
                <c:pt idx="1624">
                  <c:v>71806416</c:v>
                </c:pt>
                <c:pt idx="1625">
                  <c:v>71870686</c:v>
                </c:pt>
                <c:pt idx="1626">
                  <c:v>71872125</c:v>
                </c:pt>
                <c:pt idx="1627">
                  <c:v>71946792</c:v>
                </c:pt>
                <c:pt idx="1628">
                  <c:v>71994740</c:v>
                </c:pt>
                <c:pt idx="1629">
                  <c:v>72006664</c:v>
                </c:pt>
                <c:pt idx="1630">
                  <c:v>72008481</c:v>
                </c:pt>
                <c:pt idx="1631">
                  <c:v>72033067</c:v>
                </c:pt>
                <c:pt idx="1632">
                  <c:v>72077061</c:v>
                </c:pt>
                <c:pt idx="1633">
                  <c:v>72120022</c:v>
                </c:pt>
                <c:pt idx="1634">
                  <c:v>72120682</c:v>
                </c:pt>
                <c:pt idx="1635">
                  <c:v>72190143</c:v>
                </c:pt>
                <c:pt idx="1636">
                  <c:v>72237410</c:v>
                </c:pt>
                <c:pt idx="1637">
                  <c:v>72385614</c:v>
                </c:pt>
                <c:pt idx="1638">
                  <c:v>72397601</c:v>
                </c:pt>
                <c:pt idx="1639">
                  <c:v>72444405</c:v>
                </c:pt>
                <c:pt idx="1640">
                  <c:v>72489148</c:v>
                </c:pt>
                <c:pt idx="1641">
                  <c:v>72563424</c:v>
                </c:pt>
                <c:pt idx="1642">
                  <c:v>72581890</c:v>
                </c:pt>
                <c:pt idx="1643">
                  <c:v>72646085</c:v>
                </c:pt>
                <c:pt idx="1644">
                  <c:v>72682080</c:v>
                </c:pt>
                <c:pt idx="1645">
                  <c:v>72718883</c:v>
                </c:pt>
                <c:pt idx="1646">
                  <c:v>72741275</c:v>
                </c:pt>
                <c:pt idx="1647">
                  <c:v>72802637</c:v>
                </c:pt>
                <c:pt idx="1648">
                  <c:v>72811988</c:v>
                </c:pt>
                <c:pt idx="1649">
                  <c:v>72817515</c:v>
                </c:pt>
                <c:pt idx="1650">
                  <c:v>72868348</c:v>
                </c:pt>
                <c:pt idx="1651">
                  <c:v>72873142</c:v>
                </c:pt>
                <c:pt idx="1652">
                  <c:v>72923079</c:v>
                </c:pt>
                <c:pt idx="1653">
                  <c:v>72982600</c:v>
                </c:pt>
                <c:pt idx="1654">
                  <c:v>73036646</c:v>
                </c:pt>
                <c:pt idx="1655">
                  <c:v>73070384</c:v>
                </c:pt>
                <c:pt idx="1656">
                  <c:v>73197609</c:v>
                </c:pt>
                <c:pt idx="1657">
                  <c:v>73201172</c:v>
                </c:pt>
                <c:pt idx="1658">
                  <c:v>73203841</c:v>
                </c:pt>
                <c:pt idx="1659">
                  <c:v>73263262</c:v>
                </c:pt>
                <c:pt idx="1660">
                  <c:v>73267159</c:v>
                </c:pt>
                <c:pt idx="1661">
                  <c:v>73286643</c:v>
                </c:pt>
                <c:pt idx="1662">
                  <c:v>73361074</c:v>
                </c:pt>
                <c:pt idx="1663">
                  <c:v>73411707</c:v>
                </c:pt>
                <c:pt idx="1664">
                  <c:v>73496940</c:v>
                </c:pt>
                <c:pt idx="1665">
                  <c:v>73612460</c:v>
                </c:pt>
                <c:pt idx="1666">
                  <c:v>73770596</c:v>
                </c:pt>
                <c:pt idx="1667">
                  <c:v>73849746</c:v>
                </c:pt>
                <c:pt idx="1668">
                  <c:v>73910895</c:v>
                </c:pt>
                <c:pt idx="1669">
                  <c:v>73944160</c:v>
                </c:pt>
                <c:pt idx="1670">
                  <c:v>73959851</c:v>
                </c:pt>
                <c:pt idx="1671">
                  <c:v>74145222</c:v>
                </c:pt>
                <c:pt idx="1672">
                  <c:v>74157535</c:v>
                </c:pt>
                <c:pt idx="1673">
                  <c:v>74167792</c:v>
                </c:pt>
                <c:pt idx="1674">
                  <c:v>74202087</c:v>
                </c:pt>
                <c:pt idx="1675">
                  <c:v>74294106</c:v>
                </c:pt>
                <c:pt idx="1676">
                  <c:v>74297060</c:v>
                </c:pt>
                <c:pt idx="1677">
                  <c:v>74316634</c:v>
                </c:pt>
                <c:pt idx="1678">
                  <c:v>74368115</c:v>
                </c:pt>
                <c:pt idx="1679">
                  <c:v>74504734</c:v>
                </c:pt>
                <c:pt idx="1680">
                  <c:v>74559182</c:v>
                </c:pt>
                <c:pt idx="1681">
                  <c:v>74563041</c:v>
                </c:pt>
                <c:pt idx="1682">
                  <c:v>74569122</c:v>
                </c:pt>
                <c:pt idx="1683">
                  <c:v>74681413</c:v>
                </c:pt>
                <c:pt idx="1684">
                  <c:v>74702191</c:v>
                </c:pt>
                <c:pt idx="1685">
                  <c:v>74735496</c:v>
                </c:pt>
                <c:pt idx="1686">
                  <c:v>74751183</c:v>
                </c:pt>
                <c:pt idx="1687">
                  <c:v>74906147</c:v>
                </c:pt>
                <c:pt idx="1688">
                  <c:v>74911005</c:v>
                </c:pt>
                <c:pt idx="1689">
                  <c:v>74940420</c:v>
                </c:pt>
                <c:pt idx="1690">
                  <c:v>74990180</c:v>
                </c:pt>
                <c:pt idx="1691">
                  <c:v>75062995</c:v>
                </c:pt>
                <c:pt idx="1692">
                  <c:v>75080617</c:v>
                </c:pt>
                <c:pt idx="1693">
                  <c:v>75110477</c:v>
                </c:pt>
                <c:pt idx="1694">
                  <c:v>75120918</c:v>
                </c:pt>
                <c:pt idx="1695">
                  <c:v>75138007</c:v>
                </c:pt>
                <c:pt idx="1696">
                  <c:v>75204479</c:v>
                </c:pt>
                <c:pt idx="1697">
                  <c:v>75212590</c:v>
                </c:pt>
                <c:pt idx="1698">
                  <c:v>75266704</c:v>
                </c:pt>
                <c:pt idx="1699">
                  <c:v>75296634</c:v>
                </c:pt>
                <c:pt idx="1700">
                  <c:v>75320548</c:v>
                </c:pt>
                <c:pt idx="1701">
                  <c:v>75321550</c:v>
                </c:pt>
                <c:pt idx="1702">
                  <c:v>75348574</c:v>
                </c:pt>
                <c:pt idx="1703">
                  <c:v>75362939</c:v>
                </c:pt>
                <c:pt idx="1704">
                  <c:v>75374659</c:v>
                </c:pt>
                <c:pt idx="1705">
                  <c:v>75470480</c:v>
                </c:pt>
                <c:pt idx="1706">
                  <c:v>75522531</c:v>
                </c:pt>
                <c:pt idx="1707">
                  <c:v>75623153</c:v>
                </c:pt>
                <c:pt idx="1708">
                  <c:v>75649672</c:v>
                </c:pt>
                <c:pt idx="1709">
                  <c:v>75696301</c:v>
                </c:pt>
                <c:pt idx="1710">
                  <c:v>75714577</c:v>
                </c:pt>
                <c:pt idx="1711">
                  <c:v>75717467</c:v>
                </c:pt>
                <c:pt idx="1712">
                  <c:v>75724654</c:v>
                </c:pt>
                <c:pt idx="1713">
                  <c:v>75731034</c:v>
                </c:pt>
                <c:pt idx="1714">
                  <c:v>75756083</c:v>
                </c:pt>
                <c:pt idx="1715">
                  <c:v>75870383</c:v>
                </c:pt>
                <c:pt idx="1716">
                  <c:v>75947003</c:v>
                </c:pt>
                <c:pt idx="1717">
                  <c:v>75959675</c:v>
                </c:pt>
                <c:pt idx="1718">
                  <c:v>75987946</c:v>
                </c:pt>
                <c:pt idx="1719">
                  <c:v>76001437</c:v>
                </c:pt>
                <c:pt idx="1720">
                  <c:v>76026692</c:v>
                </c:pt>
                <c:pt idx="1721">
                  <c:v>76096607</c:v>
                </c:pt>
                <c:pt idx="1722">
                  <c:v>76112033</c:v>
                </c:pt>
                <c:pt idx="1723">
                  <c:v>76159669</c:v>
                </c:pt>
                <c:pt idx="1724">
                  <c:v>76170025</c:v>
                </c:pt>
                <c:pt idx="1725">
                  <c:v>76199142</c:v>
                </c:pt>
                <c:pt idx="1726">
                  <c:v>76211566</c:v>
                </c:pt>
                <c:pt idx="1727">
                  <c:v>76226505</c:v>
                </c:pt>
                <c:pt idx="1728">
                  <c:v>76346764</c:v>
                </c:pt>
                <c:pt idx="1729">
                  <c:v>76403312</c:v>
                </c:pt>
                <c:pt idx="1730">
                  <c:v>76446972</c:v>
                </c:pt>
                <c:pt idx="1731">
                  <c:v>76550493</c:v>
                </c:pt>
                <c:pt idx="1732">
                  <c:v>76567504</c:v>
                </c:pt>
                <c:pt idx="1733">
                  <c:v>76580127</c:v>
                </c:pt>
                <c:pt idx="1734">
                  <c:v>76662741</c:v>
                </c:pt>
                <c:pt idx="1735">
                  <c:v>76671532</c:v>
                </c:pt>
                <c:pt idx="1736">
                  <c:v>76692429</c:v>
                </c:pt>
                <c:pt idx="1737">
                  <c:v>76716457</c:v>
                </c:pt>
                <c:pt idx="1738">
                  <c:v>76721302</c:v>
                </c:pt>
                <c:pt idx="1739">
                  <c:v>76785713</c:v>
                </c:pt>
                <c:pt idx="1740">
                  <c:v>76810051</c:v>
                </c:pt>
                <c:pt idx="1741">
                  <c:v>76843083</c:v>
                </c:pt>
                <c:pt idx="1742">
                  <c:v>76933739</c:v>
                </c:pt>
                <c:pt idx="1743">
                  <c:v>76975888</c:v>
                </c:pt>
                <c:pt idx="1744">
                  <c:v>77004159</c:v>
                </c:pt>
                <c:pt idx="1745">
                  <c:v>77010343</c:v>
                </c:pt>
                <c:pt idx="1746">
                  <c:v>77050278</c:v>
                </c:pt>
                <c:pt idx="1747">
                  <c:v>77175624</c:v>
                </c:pt>
                <c:pt idx="1748">
                  <c:v>77179573</c:v>
                </c:pt>
                <c:pt idx="1749">
                  <c:v>77279733</c:v>
                </c:pt>
                <c:pt idx="1750">
                  <c:v>77372071</c:v>
                </c:pt>
                <c:pt idx="1751">
                  <c:v>77440379</c:v>
                </c:pt>
                <c:pt idx="1752">
                  <c:v>77448644</c:v>
                </c:pt>
                <c:pt idx="1753">
                  <c:v>77468890</c:v>
                </c:pt>
                <c:pt idx="1754">
                  <c:v>77550295</c:v>
                </c:pt>
                <c:pt idx="1755">
                  <c:v>77555695</c:v>
                </c:pt>
                <c:pt idx="1756">
                  <c:v>77593760</c:v>
                </c:pt>
                <c:pt idx="1757">
                  <c:v>77656619</c:v>
                </c:pt>
                <c:pt idx="1758">
                  <c:v>77665161</c:v>
                </c:pt>
                <c:pt idx="1759">
                  <c:v>77702831</c:v>
                </c:pt>
                <c:pt idx="1760">
                  <c:v>77789860</c:v>
                </c:pt>
                <c:pt idx="1761">
                  <c:v>77841388</c:v>
                </c:pt>
                <c:pt idx="1762">
                  <c:v>77844950</c:v>
                </c:pt>
                <c:pt idx="1763">
                  <c:v>77850202</c:v>
                </c:pt>
                <c:pt idx="1764">
                  <c:v>77947044</c:v>
                </c:pt>
                <c:pt idx="1765">
                  <c:v>77951586</c:v>
                </c:pt>
                <c:pt idx="1766">
                  <c:v>78017347</c:v>
                </c:pt>
                <c:pt idx="1767">
                  <c:v>78020467</c:v>
                </c:pt>
                <c:pt idx="1768">
                  <c:v>78093551</c:v>
                </c:pt>
                <c:pt idx="1769">
                  <c:v>78219825</c:v>
                </c:pt>
                <c:pt idx="1770">
                  <c:v>78265011</c:v>
                </c:pt>
                <c:pt idx="1771">
                  <c:v>78272838</c:v>
                </c:pt>
                <c:pt idx="1772">
                  <c:v>78289735</c:v>
                </c:pt>
                <c:pt idx="1773">
                  <c:v>78348760</c:v>
                </c:pt>
                <c:pt idx="1774">
                  <c:v>78372914</c:v>
                </c:pt>
                <c:pt idx="1775">
                  <c:v>78378576</c:v>
                </c:pt>
                <c:pt idx="1776">
                  <c:v>78478344</c:v>
                </c:pt>
                <c:pt idx="1777">
                  <c:v>78485628</c:v>
                </c:pt>
                <c:pt idx="1778">
                  <c:v>78491245</c:v>
                </c:pt>
                <c:pt idx="1779">
                  <c:v>78498247</c:v>
                </c:pt>
                <c:pt idx="1780">
                  <c:v>78519366</c:v>
                </c:pt>
                <c:pt idx="1781">
                  <c:v>78524185</c:v>
                </c:pt>
                <c:pt idx="1782">
                  <c:v>78557486</c:v>
                </c:pt>
                <c:pt idx="1783">
                  <c:v>78615526</c:v>
                </c:pt>
                <c:pt idx="1784">
                  <c:v>78660225</c:v>
                </c:pt>
                <c:pt idx="1785">
                  <c:v>78666443</c:v>
                </c:pt>
                <c:pt idx="1786">
                  <c:v>78694223</c:v>
                </c:pt>
                <c:pt idx="1787">
                  <c:v>78944399</c:v>
                </c:pt>
                <c:pt idx="1788">
                  <c:v>79001275</c:v>
                </c:pt>
                <c:pt idx="1789">
                  <c:v>79214735</c:v>
                </c:pt>
                <c:pt idx="1790">
                  <c:v>79229648</c:v>
                </c:pt>
                <c:pt idx="1791">
                  <c:v>79297039</c:v>
                </c:pt>
                <c:pt idx="1792">
                  <c:v>79319974</c:v>
                </c:pt>
                <c:pt idx="1793">
                  <c:v>79387421</c:v>
                </c:pt>
                <c:pt idx="1794">
                  <c:v>79394279</c:v>
                </c:pt>
                <c:pt idx="1795">
                  <c:v>79463915</c:v>
                </c:pt>
                <c:pt idx="1796">
                  <c:v>79505357</c:v>
                </c:pt>
                <c:pt idx="1797">
                  <c:v>79530256</c:v>
                </c:pt>
                <c:pt idx="1798">
                  <c:v>79551564</c:v>
                </c:pt>
                <c:pt idx="1799">
                  <c:v>79590438</c:v>
                </c:pt>
                <c:pt idx="1800">
                  <c:v>79638602</c:v>
                </c:pt>
                <c:pt idx="1801">
                  <c:v>79673595</c:v>
                </c:pt>
                <c:pt idx="1802">
                  <c:v>79970870</c:v>
                </c:pt>
                <c:pt idx="1803">
                  <c:v>79976719</c:v>
                </c:pt>
                <c:pt idx="1804">
                  <c:v>79979867</c:v>
                </c:pt>
                <c:pt idx="1805">
                  <c:v>79995269</c:v>
                </c:pt>
                <c:pt idx="1806">
                  <c:v>79995804</c:v>
                </c:pt>
                <c:pt idx="1807">
                  <c:v>79999906</c:v>
                </c:pt>
                <c:pt idx="1808">
                  <c:v>80026520</c:v>
                </c:pt>
                <c:pt idx="1809">
                  <c:v>80056886</c:v>
                </c:pt>
                <c:pt idx="1810">
                  <c:v>80080767</c:v>
                </c:pt>
                <c:pt idx="1811">
                  <c:v>80086008</c:v>
                </c:pt>
                <c:pt idx="1812">
                  <c:v>80138600</c:v>
                </c:pt>
                <c:pt idx="1813">
                  <c:v>80275137</c:v>
                </c:pt>
                <c:pt idx="1814">
                  <c:v>80316659</c:v>
                </c:pt>
                <c:pt idx="1815">
                  <c:v>80432943</c:v>
                </c:pt>
                <c:pt idx="1816">
                  <c:v>80466045</c:v>
                </c:pt>
                <c:pt idx="1817">
                  <c:v>80510419</c:v>
                </c:pt>
                <c:pt idx="1818">
                  <c:v>80531778</c:v>
                </c:pt>
                <c:pt idx="1819">
                  <c:v>80683343</c:v>
                </c:pt>
                <c:pt idx="1820">
                  <c:v>80769479</c:v>
                </c:pt>
                <c:pt idx="1821">
                  <c:v>80884980</c:v>
                </c:pt>
                <c:pt idx="1822">
                  <c:v>80934684</c:v>
                </c:pt>
                <c:pt idx="1823">
                  <c:v>81116156</c:v>
                </c:pt>
                <c:pt idx="1824">
                  <c:v>81247787</c:v>
                </c:pt>
                <c:pt idx="1825">
                  <c:v>81319753</c:v>
                </c:pt>
                <c:pt idx="1826">
                  <c:v>81322163</c:v>
                </c:pt>
                <c:pt idx="1827">
                  <c:v>81365393</c:v>
                </c:pt>
                <c:pt idx="1828">
                  <c:v>81416048</c:v>
                </c:pt>
                <c:pt idx="1829">
                  <c:v>81420645</c:v>
                </c:pt>
                <c:pt idx="1830">
                  <c:v>81517948</c:v>
                </c:pt>
                <c:pt idx="1831">
                  <c:v>81574972</c:v>
                </c:pt>
                <c:pt idx="1832">
                  <c:v>81642091</c:v>
                </c:pt>
                <c:pt idx="1833">
                  <c:v>81660736</c:v>
                </c:pt>
                <c:pt idx="1834">
                  <c:v>81759408</c:v>
                </c:pt>
                <c:pt idx="1835">
                  <c:v>81811903</c:v>
                </c:pt>
                <c:pt idx="1836">
                  <c:v>81877554</c:v>
                </c:pt>
                <c:pt idx="1837">
                  <c:v>81931244</c:v>
                </c:pt>
                <c:pt idx="1838">
                  <c:v>81947153</c:v>
                </c:pt>
                <c:pt idx="1839">
                  <c:v>81952558</c:v>
                </c:pt>
                <c:pt idx="1840">
                  <c:v>81972508</c:v>
                </c:pt>
                <c:pt idx="1841">
                  <c:v>82086146</c:v>
                </c:pt>
                <c:pt idx="1842">
                  <c:v>82128658</c:v>
                </c:pt>
                <c:pt idx="1843">
                  <c:v>82155104</c:v>
                </c:pt>
                <c:pt idx="1844">
                  <c:v>82209501</c:v>
                </c:pt>
                <c:pt idx="1845">
                  <c:v>82275199</c:v>
                </c:pt>
                <c:pt idx="1846">
                  <c:v>82313794</c:v>
                </c:pt>
                <c:pt idx="1847">
                  <c:v>82327253</c:v>
                </c:pt>
                <c:pt idx="1848">
                  <c:v>82330404</c:v>
                </c:pt>
                <c:pt idx="1849">
                  <c:v>82539101</c:v>
                </c:pt>
                <c:pt idx="1850">
                  <c:v>82589764</c:v>
                </c:pt>
                <c:pt idx="1851">
                  <c:v>82671805</c:v>
                </c:pt>
                <c:pt idx="1852">
                  <c:v>82681331</c:v>
                </c:pt>
                <c:pt idx="1853">
                  <c:v>82699896</c:v>
                </c:pt>
                <c:pt idx="1854">
                  <c:v>82711494</c:v>
                </c:pt>
                <c:pt idx="1855">
                  <c:v>82755397</c:v>
                </c:pt>
                <c:pt idx="1856">
                  <c:v>82788289</c:v>
                </c:pt>
                <c:pt idx="1857">
                  <c:v>82801416</c:v>
                </c:pt>
                <c:pt idx="1858">
                  <c:v>82901872</c:v>
                </c:pt>
                <c:pt idx="1859">
                  <c:v>82966066</c:v>
                </c:pt>
                <c:pt idx="1860">
                  <c:v>82993186</c:v>
                </c:pt>
                <c:pt idx="1861">
                  <c:v>83028563</c:v>
                </c:pt>
                <c:pt idx="1862">
                  <c:v>83037706</c:v>
                </c:pt>
                <c:pt idx="1863">
                  <c:v>83089398</c:v>
                </c:pt>
                <c:pt idx="1864">
                  <c:v>83107314</c:v>
                </c:pt>
                <c:pt idx="1865">
                  <c:v>83192823</c:v>
                </c:pt>
                <c:pt idx="1866">
                  <c:v>83200576</c:v>
                </c:pt>
                <c:pt idx="1867">
                  <c:v>83299991</c:v>
                </c:pt>
                <c:pt idx="1868">
                  <c:v>83323151</c:v>
                </c:pt>
                <c:pt idx="1869">
                  <c:v>83387772</c:v>
                </c:pt>
                <c:pt idx="1870">
                  <c:v>83404978</c:v>
                </c:pt>
                <c:pt idx="1871">
                  <c:v>83453718</c:v>
                </c:pt>
                <c:pt idx="1872">
                  <c:v>83567532</c:v>
                </c:pt>
                <c:pt idx="1873">
                  <c:v>83656619</c:v>
                </c:pt>
                <c:pt idx="1874">
                  <c:v>83704462</c:v>
                </c:pt>
                <c:pt idx="1875">
                  <c:v>83795981</c:v>
                </c:pt>
                <c:pt idx="1876">
                  <c:v>83813555</c:v>
                </c:pt>
                <c:pt idx="1877">
                  <c:v>83816946</c:v>
                </c:pt>
                <c:pt idx="1878">
                  <c:v>83817042</c:v>
                </c:pt>
                <c:pt idx="1879">
                  <c:v>83824669</c:v>
                </c:pt>
                <c:pt idx="1880">
                  <c:v>83914454</c:v>
                </c:pt>
                <c:pt idx="1881">
                  <c:v>83984997</c:v>
                </c:pt>
                <c:pt idx="1882">
                  <c:v>84010757</c:v>
                </c:pt>
                <c:pt idx="1883">
                  <c:v>84083345</c:v>
                </c:pt>
                <c:pt idx="1884">
                  <c:v>84134653</c:v>
                </c:pt>
                <c:pt idx="1885">
                  <c:v>84183357</c:v>
                </c:pt>
                <c:pt idx="1886">
                  <c:v>84189785</c:v>
                </c:pt>
                <c:pt idx="1887">
                  <c:v>84214695</c:v>
                </c:pt>
                <c:pt idx="1888">
                  <c:v>84218425</c:v>
                </c:pt>
                <c:pt idx="1889">
                  <c:v>84227865</c:v>
                </c:pt>
                <c:pt idx="1890">
                  <c:v>84236445</c:v>
                </c:pt>
                <c:pt idx="1891">
                  <c:v>84275969</c:v>
                </c:pt>
                <c:pt idx="1892">
                  <c:v>84321912</c:v>
                </c:pt>
                <c:pt idx="1893">
                  <c:v>84479929</c:v>
                </c:pt>
                <c:pt idx="1894">
                  <c:v>84494388</c:v>
                </c:pt>
                <c:pt idx="1895">
                  <c:v>84499309</c:v>
                </c:pt>
                <c:pt idx="1896">
                  <c:v>84563885</c:v>
                </c:pt>
                <c:pt idx="1897">
                  <c:v>84580255</c:v>
                </c:pt>
                <c:pt idx="1898">
                  <c:v>84598261</c:v>
                </c:pt>
                <c:pt idx="1899">
                  <c:v>84758058</c:v>
                </c:pt>
                <c:pt idx="1900">
                  <c:v>84762131</c:v>
                </c:pt>
                <c:pt idx="1901">
                  <c:v>84823968</c:v>
                </c:pt>
                <c:pt idx="1902">
                  <c:v>85039267</c:v>
                </c:pt>
                <c:pt idx="1903">
                  <c:v>85053905</c:v>
                </c:pt>
                <c:pt idx="1904">
                  <c:v>85071315</c:v>
                </c:pt>
                <c:pt idx="1905">
                  <c:v>85197633</c:v>
                </c:pt>
                <c:pt idx="1906">
                  <c:v>85247284</c:v>
                </c:pt>
                <c:pt idx="1907">
                  <c:v>85262419</c:v>
                </c:pt>
                <c:pt idx="1908">
                  <c:v>85292501</c:v>
                </c:pt>
                <c:pt idx="1909">
                  <c:v>85368128</c:v>
                </c:pt>
                <c:pt idx="1910">
                  <c:v>85427150</c:v>
                </c:pt>
                <c:pt idx="1911">
                  <c:v>85439760</c:v>
                </c:pt>
                <c:pt idx="1912">
                  <c:v>85455010</c:v>
                </c:pt>
                <c:pt idx="1913">
                  <c:v>85466578</c:v>
                </c:pt>
                <c:pt idx="1914">
                  <c:v>85544641</c:v>
                </c:pt>
                <c:pt idx="1915">
                  <c:v>85598569</c:v>
                </c:pt>
                <c:pt idx="1916">
                  <c:v>85601637</c:v>
                </c:pt>
                <c:pt idx="1917">
                  <c:v>85654126</c:v>
                </c:pt>
                <c:pt idx="1918">
                  <c:v>85791236</c:v>
                </c:pt>
                <c:pt idx="1919">
                  <c:v>85802567</c:v>
                </c:pt>
                <c:pt idx="1920">
                  <c:v>85852127</c:v>
                </c:pt>
                <c:pt idx="1921">
                  <c:v>85857992</c:v>
                </c:pt>
                <c:pt idx="1922">
                  <c:v>85886483</c:v>
                </c:pt>
                <c:pt idx="1923">
                  <c:v>85921236</c:v>
                </c:pt>
                <c:pt idx="1924">
                  <c:v>85921709</c:v>
                </c:pt>
                <c:pt idx="1925">
                  <c:v>85941854</c:v>
                </c:pt>
                <c:pt idx="1926">
                  <c:v>86001195</c:v>
                </c:pt>
                <c:pt idx="1927">
                  <c:v>86036294</c:v>
                </c:pt>
                <c:pt idx="1928">
                  <c:v>86090715</c:v>
                </c:pt>
                <c:pt idx="1929">
                  <c:v>86098965</c:v>
                </c:pt>
                <c:pt idx="1930">
                  <c:v>86101288</c:v>
                </c:pt>
                <c:pt idx="1931">
                  <c:v>86142320</c:v>
                </c:pt>
                <c:pt idx="1932">
                  <c:v>86236699</c:v>
                </c:pt>
                <c:pt idx="1933">
                  <c:v>86275340</c:v>
                </c:pt>
                <c:pt idx="1934">
                  <c:v>86280018</c:v>
                </c:pt>
                <c:pt idx="1935">
                  <c:v>86328022</c:v>
                </c:pt>
                <c:pt idx="1936">
                  <c:v>86386973</c:v>
                </c:pt>
                <c:pt idx="1937">
                  <c:v>86395621</c:v>
                </c:pt>
                <c:pt idx="1938">
                  <c:v>86415691</c:v>
                </c:pt>
                <c:pt idx="1939">
                  <c:v>86504164</c:v>
                </c:pt>
                <c:pt idx="1940">
                  <c:v>86606097</c:v>
                </c:pt>
                <c:pt idx="1941">
                  <c:v>86628680</c:v>
                </c:pt>
                <c:pt idx="1942">
                  <c:v>86678953</c:v>
                </c:pt>
                <c:pt idx="1943">
                  <c:v>86721635</c:v>
                </c:pt>
                <c:pt idx="1944">
                  <c:v>86727521</c:v>
                </c:pt>
                <c:pt idx="1945">
                  <c:v>86744761</c:v>
                </c:pt>
                <c:pt idx="1946">
                  <c:v>86773644</c:v>
                </c:pt>
                <c:pt idx="1947">
                  <c:v>86815608</c:v>
                </c:pt>
                <c:pt idx="1948">
                  <c:v>86960493</c:v>
                </c:pt>
                <c:pt idx="1949">
                  <c:v>86976623</c:v>
                </c:pt>
                <c:pt idx="1950">
                  <c:v>86988020</c:v>
                </c:pt>
                <c:pt idx="1951">
                  <c:v>87082691</c:v>
                </c:pt>
                <c:pt idx="1952">
                  <c:v>87096429</c:v>
                </c:pt>
                <c:pt idx="1953">
                  <c:v>87107389</c:v>
                </c:pt>
                <c:pt idx="1954">
                  <c:v>87168308</c:v>
                </c:pt>
                <c:pt idx="1955">
                  <c:v>87214882</c:v>
                </c:pt>
                <c:pt idx="1956">
                  <c:v>87275827</c:v>
                </c:pt>
                <c:pt idx="1957">
                  <c:v>87307007</c:v>
                </c:pt>
                <c:pt idx="1958">
                  <c:v>87319731</c:v>
                </c:pt>
                <c:pt idx="1959">
                  <c:v>87336723</c:v>
                </c:pt>
                <c:pt idx="1960">
                  <c:v>87337235</c:v>
                </c:pt>
                <c:pt idx="1961">
                  <c:v>87341550</c:v>
                </c:pt>
                <c:pt idx="1962">
                  <c:v>87387904</c:v>
                </c:pt>
                <c:pt idx="1963">
                  <c:v>87459136</c:v>
                </c:pt>
                <c:pt idx="1964">
                  <c:v>87571327</c:v>
                </c:pt>
                <c:pt idx="1965">
                  <c:v>87574961</c:v>
                </c:pt>
                <c:pt idx="1966">
                  <c:v>87602670</c:v>
                </c:pt>
                <c:pt idx="1967">
                  <c:v>87663045</c:v>
                </c:pt>
                <c:pt idx="1968">
                  <c:v>87746500</c:v>
                </c:pt>
                <c:pt idx="1969">
                  <c:v>87748162</c:v>
                </c:pt>
                <c:pt idx="1970">
                  <c:v>87804622</c:v>
                </c:pt>
                <c:pt idx="1971">
                  <c:v>87818597</c:v>
                </c:pt>
                <c:pt idx="1972">
                  <c:v>87838602</c:v>
                </c:pt>
                <c:pt idx="1973">
                  <c:v>87848175</c:v>
                </c:pt>
                <c:pt idx="1974">
                  <c:v>87867656</c:v>
                </c:pt>
                <c:pt idx="1975">
                  <c:v>87881373</c:v>
                </c:pt>
                <c:pt idx="1976">
                  <c:v>87896975</c:v>
                </c:pt>
                <c:pt idx="1977">
                  <c:v>88024840</c:v>
                </c:pt>
                <c:pt idx="1978">
                  <c:v>88025599</c:v>
                </c:pt>
                <c:pt idx="1979">
                  <c:v>88027949</c:v>
                </c:pt>
                <c:pt idx="1980">
                  <c:v>88050246</c:v>
                </c:pt>
                <c:pt idx="1981">
                  <c:v>88079941</c:v>
                </c:pt>
                <c:pt idx="1982">
                  <c:v>88115621</c:v>
                </c:pt>
                <c:pt idx="1983">
                  <c:v>88148340</c:v>
                </c:pt>
                <c:pt idx="1984">
                  <c:v>88192434</c:v>
                </c:pt>
                <c:pt idx="1985">
                  <c:v>88373187</c:v>
                </c:pt>
                <c:pt idx="1986">
                  <c:v>88396248</c:v>
                </c:pt>
                <c:pt idx="1987">
                  <c:v>88429914</c:v>
                </c:pt>
                <c:pt idx="1988">
                  <c:v>88479804</c:v>
                </c:pt>
                <c:pt idx="1989">
                  <c:v>88484927</c:v>
                </c:pt>
                <c:pt idx="1990">
                  <c:v>88508257</c:v>
                </c:pt>
                <c:pt idx="1991">
                  <c:v>88552779</c:v>
                </c:pt>
                <c:pt idx="1992">
                  <c:v>88563257</c:v>
                </c:pt>
                <c:pt idx="1993">
                  <c:v>88563713</c:v>
                </c:pt>
                <c:pt idx="1994">
                  <c:v>88569638</c:v>
                </c:pt>
                <c:pt idx="1995">
                  <c:v>88580106</c:v>
                </c:pt>
                <c:pt idx="1996">
                  <c:v>88595108</c:v>
                </c:pt>
                <c:pt idx="1997">
                  <c:v>88688268</c:v>
                </c:pt>
                <c:pt idx="1998">
                  <c:v>88763506</c:v>
                </c:pt>
                <c:pt idx="1999">
                  <c:v>88769727</c:v>
                </c:pt>
                <c:pt idx="2000">
                  <c:v>88997832</c:v>
                </c:pt>
                <c:pt idx="2001">
                  <c:v>89102380</c:v>
                </c:pt>
                <c:pt idx="2002">
                  <c:v>89118500</c:v>
                </c:pt>
                <c:pt idx="2003">
                  <c:v>89130466</c:v>
                </c:pt>
                <c:pt idx="2004">
                  <c:v>89132844</c:v>
                </c:pt>
                <c:pt idx="2005">
                  <c:v>89140800</c:v>
                </c:pt>
                <c:pt idx="2006">
                  <c:v>89176581</c:v>
                </c:pt>
                <c:pt idx="2007">
                  <c:v>89178203</c:v>
                </c:pt>
                <c:pt idx="2008">
                  <c:v>89224150</c:v>
                </c:pt>
                <c:pt idx="2009">
                  <c:v>89227446</c:v>
                </c:pt>
                <c:pt idx="2010">
                  <c:v>89230341</c:v>
                </c:pt>
                <c:pt idx="2011">
                  <c:v>89275055</c:v>
                </c:pt>
                <c:pt idx="2012">
                  <c:v>89298074</c:v>
                </c:pt>
                <c:pt idx="2013">
                  <c:v>89321818</c:v>
                </c:pt>
                <c:pt idx="2014">
                  <c:v>89467316</c:v>
                </c:pt>
                <c:pt idx="2015">
                  <c:v>89468279</c:v>
                </c:pt>
                <c:pt idx="2016">
                  <c:v>89482646</c:v>
                </c:pt>
                <c:pt idx="2017">
                  <c:v>89635859</c:v>
                </c:pt>
                <c:pt idx="2018">
                  <c:v>89780088</c:v>
                </c:pt>
                <c:pt idx="2019">
                  <c:v>89780999</c:v>
                </c:pt>
                <c:pt idx="2020">
                  <c:v>89783264</c:v>
                </c:pt>
                <c:pt idx="2021">
                  <c:v>89787937</c:v>
                </c:pt>
                <c:pt idx="2022">
                  <c:v>89797691</c:v>
                </c:pt>
                <c:pt idx="2023">
                  <c:v>89811299</c:v>
                </c:pt>
                <c:pt idx="2024">
                  <c:v>89861506</c:v>
                </c:pt>
                <c:pt idx="2025">
                  <c:v>90001413</c:v>
                </c:pt>
                <c:pt idx="2026">
                  <c:v>90042492</c:v>
                </c:pt>
                <c:pt idx="2027">
                  <c:v>90075946</c:v>
                </c:pt>
                <c:pt idx="2028">
                  <c:v>90100273</c:v>
                </c:pt>
                <c:pt idx="2029">
                  <c:v>90122601</c:v>
                </c:pt>
                <c:pt idx="2030">
                  <c:v>90160284</c:v>
                </c:pt>
                <c:pt idx="2031">
                  <c:v>90167340</c:v>
                </c:pt>
                <c:pt idx="2032">
                  <c:v>90181394</c:v>
                </c:pt>
                <c:pt idx="2033">
                  <c:v>90183694</c:v>
                </c:pt>
                <c:pt idx="2034">
                  <c:v>90233336</c:v>
                </c:pt>
                <c:pt idx="2035">
                  <c:v>90259715</c:v>
                </c:pt>
                <c:pt idx="2036">
                  <c:v>90260971</c:v>
                </c:pt>
                <c:pt idx="2037">
                  <c:v>90346462</c:v>
                </c:pt>
                <c:pt idx="2038">
                  <c:v>90385346</c:v>
                </c:pt>
                <c:pt idx="2039">
                  <c:v>90472889</c:v>
                </c:pt>
                <c:pt idx="2040">
                  <c:v>90477019</c:v>
                </c:pt>
                <c:pt idx="2041">
                  <c:v>90579491</c:v>
                </c:pt>
                <c:pt idx="2042">
                  <c:v>90664994</c:v>
                </c:pt>
                <c:pt idx="2043">
                  <c:v>90666641</c:v>
                </c:pt>
                <c:pt idx="2044">
                  <c:v>90672534</c:v>
                </c:pt>
                <c:pt idx="2045">
                  <c:v>90680346</c:v>
                </c:pt>
                <c:pt idx="2046">
                  <c:v>90744254</c:v>
                </c:pt>
                <c:pt idx="2047">
                  <c:v>90793906</c:v>
                </c:pt>
                <c:pt idx="2048">
                  <c:v>90807619</c:v>
                </c:pt>
                <c:pt idx="2049">
                  <c:v>90863773</c:v>
                </c:pt>
                <c:pt idx="2050">
                  <c:v>90866973</c:v>
                </c:pt>
                <c:pt idx="2051">
                  <c:v>90908018</c:v>
                </c:pt>
                <c:pt idx="2052">
                  <c:v>90926992</c:v>
                </c:pt>
                <c:pt idx="2053">
                  <c:v>90927741</c:v>
                </c:pt>
                <c:pt idx="2054">
                  <c:v>90977533</c:v>
                </c:pt>
                <c:pt idx="2055">
                  <c:v>91041529</c:v>
                </c:pt>
                <c:pt idx="2056">
                  <c:v>91059450</c:v>
                </c:pt>
                <c:pt idx="2057">
                  <c:v>91066532</c:v>
                </c:pt>
                <c:pt idx="2058">
                  <c:v>91084852</c:v>
                </c:pt>
                <c:pt idx="2059">
                  <c:v>91091195</c:v>
                </c:pt>
                <c:pt idx="2060">
                  <c:v>91109822</c:v>
                </c:pt>
                <c:pt idx="2061">
                  <c:v>91197882</c:v>
                </c:pt>
                <c:pt idx="2062">
                  <c:v>91246788</c:v>
                </c:pt>
                <c:pt idx="2063">
                  <c:v>91268836</c:v>
                </c:pt>
                <c:pt idx="2064">
                  <c:v>91284091</c:v>
                </c:pt>
                <c:pt idx="2065">
                  <c:v>91284744</c:v>
                </c:pt>
                <c:pt idx="2066">
                  <c:v>91304153</c:v>
                </c:pt>
                <c:pt idx="2067">
                  <c:v>91316733</c:v>
                </c:pt>
                <c:pt idx="2068">
                  <c:v>91321559</c:v>
                </c:pt>
                <c:pt idx="2069">
                  <c:v>91487130</c:v>
                </c:pt>
                <c:pt idx="2070">
                  <c:v>91542889</c:v>
                </c:pt>
                <c:pt idx="2071">
                  <c:v>91584319</c:v>
                </c:pt>
                <c:pt idx="2072">
                  <c:v>91586675</c:v>
                </c:pt>
                <c:pt idx="2073">
                  <c:v>91610775</c:v>
                </c:pt>
                <c:pt idx="2074">
                  <c:v>91624040</c:v>
                </c:pt>
                <c:pt idx="2075">
                  <c:v>91689933</c:v>
                </c:pt>
                <c:pt idx="2076">
                  <c:v>91719635</c:v>
                </c:pt>
                <c:pt idx="2077">
                  <c:v>91794510</c:v>
                </c:pt>
                <c:pt idx="2078">
                  <c:v>91794568</c:v>
                </c:pt>
                <c:pt idx="2079">
                  <c:v>91807476</c:v>
                </c:pt>
                <c:pt idx="2080">
                  <c:v>91865980</c:v>
                </c:pt>
                <c:pt idx="2081">
                  <c:v>91895339</c:v>
                </c:pt>
                <c:pt idx="2082">
                  <c:v>91909302</c:v>
                </c:pt>
                <c:pt idx="2083">
                  <c:v>91941838</c:v>
                </c:pt>
                <c:pt idx="2084">
                  <c:v>92014971</c:v>
                </c:pt>
                <c:pt idx="2085">
                  <c:v>92047580</c:v>
                </c:pt>
                <c:pt idx="2086">
                  <c:v>92063658</c:v>
                </c:pt>
                <c:pt idx="2087">
                  <c:v>92084704</c:v>
                </c:pt>
                <c:pt idx="2088">
                  <c:v>92093213</c:v>
                </c:pt>
                <c:pt idx="2089">
                  <c:v>92133829</c:v>
                </c:pt>
                <c:pt idx="2090">
                  <c:v>92143707</c:v>
                </c:pt>
                <c:pt idx="2091">
                  <c:v>92170677</c:v>
                </c:pt>
                <c:pt idx="2092">
                  <c:v>92191986</c:v>
                </c:pt>
                <c:pt idx="2093">
                  <c:v>92247171</c:v>
                </c:pt>
                <c:pt idx="2094">
                  <c:v>92284466</c:v>
                </c:pt>
                <c:pt idx="2095">
                  <c:v>92386826</c:v>
                </c:pt>
                <c:pt idx="2096">
                  <c:v>92414691</c:v>
                </c:pt>
                <c:pt idx="2097">
                  <c:v>92473955</c:v>
                </c:pt>
                <c:pt idx="2098">
                  <c:v>92485891</c:v>
                </c:pt>
                <c:pt idx="2099">
                  <c:v>92733101</c:v>
                </c:pt>
                <c:pt idx="2100">
                  <c:v>92764139</c:v>
                </c:pt>
                <c:pt idx="2101">
                  <c:v>92767758</c:v>
                </c:pt>
                <c:pt idx="2102">
                  <c:v>92792833</c:v>
                </c:pt>
                <c:pt idx="2103">
                  <c:v>92801743</c:v>
                </c:pt>
                <c:pt idx="2104">
                  <c:v>92931637</c:v>
                </c:pt>
                <c:pt idx="2105">
                  <c:v>92942270</c:v>
                </c:pt>
                <c:pt idx="2106">
                  <c:v>92964237</c:v>
                </c:pt>
                <c:pt idx="2107">
                  <c:v>93043271</c:v>
                </c:pt>
                <c:pt idx="2108">
                  <c:v>93194436</c:v>
                </c:pt>
                <c:pt idx="2109">
                  <c:v>93198300</c:v>
                </c:pt>
                <c:pt idx="2110">
                  <c:v>93201556</c:v>
                </c:pt>
                <c:pt idx="2111">
                  <c:v>93264083</c:v>
                </c:pt>
                <c:pt idx="2112">
                  <c:v>93275267</c:v>
                </c:pt>
                <c:pt idx="2113">
                  <c:v>93298656</c:v>
                </c:pt>
                <c:pt idx="2114">
                  <c:v>93330554</c:v>
                </c:pt>
                <c:pt idx="2115">
                  <c:v>93332470</c:v>
                </c:pt>
                <c:pt idx="2116">
                  <c:v>93406076</c:v>
                </c:pt>
                <c:pt idx="2117">
                  <c:v>93449754</c:v>
                </c:pt>
                <c:pt idx="2118">
                  <c:v>93457418</c:v>
                </c:pt>
                <c:pt idx="2119">
                  <c:v>93578601</c:v>
                </c:pt>
                <c:pt idx="2120">
                  <c:v>93671307</c:v>
                </c:pt>
                <c:pt idx="2121">
                  <c:v>93673899</c:v>
                </c:pt>
                <c:pt idx="2122">
                  <c:v>93679754</c:v>
                </c:pt>
                <c:pt idx="2123">
                  <c:v>93696212</c:v>
                </c:pt>
                <c:pt idx="2124">
                  <c:v>93780083</c:v>
                </c:pt>
                <c:pt idx="2125">
                  <c:v>93814577</c:v>
                </c:pt>
                <c:pt idx="2126">
                  <c:v>93932151</c:v>
                </c:pt>
                <c:pt idx="2127">
                  <c:v>94102833</c:v>
                </c:pt>
                <c:pt idx="2128">
                  <c:v>94184532</c:v>
                </c:pt>
                <c:pt idx="2129">
                  <c:v>94198597</c:v>
                </c:pt>
                <c:pt idx="2130">
                  <c:v>94212322</c:v>
                </c:pt>
                <c:pt idx="2131">
                  <c:v>94214372</c:v>
                </c:pt>
                <c:pt idx="2132">
                  <c:v>94229934</c:v>
                </c:pt>
                <c:pt idx="2133">
                  <c:v>94231827</c:v>
                </c:pt>
                <c:pt idx="2134">
                  <c:v>94276504</c:v>
                </c:pt>
                <c:pt idx="2135">
                  <c:v>94291678</c:v>
                </c:pt>
                <c:pt idx="2136">
                  <c:v>94297640</c:v>
                </c:pt>
                <c:pt idx="2137">
                  <c:v>94328261</c:v>
                </c:pt>
                <c:pt idx="2138">
                  <c:v>94341355</c:v>
                </c:pt>
                <c:pt idx="2139">
                  <c:v>94446193</c:v>
                </c:pt>
                <c:pt idx="2140">
                  <c:v>94515653</c:v>
                </c:pt>
                <c:pt idx="2141">
                  <c:v>94578332</c:v>
                </c:pt>
                <c:pt idx="2142">
                  <c:v>94593553</c:v>
                </c:pt>
                <c:pt idx="2143">
                  <c:v>94615632</c:v>
                </c:pt>
                <c:pt idx="2144">
                  <c:v>94699963</c:v>
                </c:pt>
                <c:pt idx="2145">
                  <c:v>94799943</c:v>
                </c:pt>
                <c:pt idx="2146">
                  <c:v>94835631</c:v>
                </c:pt>
                <c:pt idx="2147">
                  <c:v>94849129</c:v>
                </c:pt>
                <c:pt idx="2148">
                  <c:v>94894276</c:v>
                </c:pt>
                <c:pt idx="2149">
                  <c:v>94912328</c:v>
                </c:pt>
                <c:pt idx="2150">
                  <c:v>95069967</c:v>
                </c:pt>
                <c:pt idx="2151">
                  <c:v>95084122</c:v>
                </c:pt>
                <c:pt idx="2152">
                  <c:v>95095324</c:v>
                </c:pt>
                <c:pt idx="2153">
                  <c:v>95133413</c:v>
                </c:pt>
                <c:pt idx="2154">
                  <c:v>95152736</c:v>
                </c:pt>
                <c:pt idx="2155">
                  <c:v>95217254</c:v>
                </c:pt>
                <c:pt idx="2156">
                  <c:v>95255046</c:v>
                </c:pt>
                <c:pt idx="2157">
                  <c:v>95425656</c:v>
                </c:pt>
                <c:pt idx="2158">
                  <c:v>95515416</c:v>
                </c:pt>
                <c:pt idx="2159">
                  <c:v>95584156</c:v>
                </c:pt>
                <c:pt idx="2160">
                  <c:v>95627857</c:v>
                </c:pt>
                <c:pt idx="2161">
                  <c:v>95636703</c:v>
                </c:pt>
                <c:pt idx="2162">
                  <c:v>95665550</c:v>
                </c:pt>
                <c:pt idx="2163">
                  <c:v>95675503</c:v>
                </c:pt>
                <c:pt idx="2164">
                  <c:v>95778797</c:v>
                </c:pt>
                <c:pt idx="2165">
                  <c:v>95786756</c:v>
                </c:pt>
                <c:pt idx="2166">
                  <c:v>95827432</c:v>
                </c:pt>
                <c:pt idx="2167">
                  <c:v>95828129</c:v>
                </c:pt>
                <c:pt idx="2168">
                  <c:v>95850609</c:v>
                </c:pt>
                <c:pt idx="2169">
                  <c:v>95851970</c:v>
                </c:pt>
                <c:pt idx="2170">
                  <c:v>95884927</c:v>
                </c:pt>
                <c:pt idx="2171">
                  <c:v>95908284</c:v>
                </c:pt>
                <c:pt idx="2172">
                  <c:v>95927651</c:v>
                </c:pt>
                <c:pt idx="2173">
                  <c:v>95963383</c:v>
                </c:pt>
                <c:pt idx="2174">
                  <c:v>95970275</c:v>
                </c:pt>
                <c:pt idx="2175">
                  <c:v>95973022</c:v>
                </c:pt>
                <c:pt idx="2176">
                  <c:v>96102822</c:v>
                </c:pt>
                <c:pt idx="2177">
                  <c:v>96131223</c:v>
                </c:pt>
                <c:pt idx="2178">
                  <c:v>96250152</c:v>
                </c:pt>
                <c:pt idx="2179">
                  <c:v>96321188</c:v>
                </c:pt>
                <c:pt idx="2180">
                  <c:v>96348301</c:v>
                </c:pt>
                <c:pt idx="2181">
                  <c:v>96411500</c:v>
                </c:pt>
                <c:pt idx="2182">
                  <c:v>96424636</c:v>
                </c:pt>
                <c:pt idx="2183">
                  <c:v>96447917</c:v>
                </c:pt>
                <c:pt idx="2184">
                  <c:v>96452060</c:v>
                </c:pt>
                <c:pt idx="2185">
                  <c:v>96479339</c:v>
                </c:pt>
                <c:pt idx="2186">
                  <c:v>96531383</c:v>
                </c:pt>
                <c:pt idx="2187">
                  <c:v>96543216</c:v>
                </c:pt>
                <c:pt idx="2188">
                  <c:v>96571634</c:v>
                </c:pt>
                <c:pt idx="2189">
                  <c:v>96578890</c:v>
                </c:pt>
                <c:pt idx="2190">
                  <c:v>96584663</c:v>
                </c:pt>
                <c:pt idx="2191">
                  <c:v>96592953</c:v>
                </c:pt>
                <c:pt idx="2192">
                  <c:v>96603197</c:v>
                </c:pt>
                <c:pt idx="2193">
                  <c:v>96646201</c:v>
                </c:pt>
                <c:pt idx="2194">
                  <c:v>96672102</c:v>
                </c:pt>
                <c:pt idx="2195">
                  <c:v>96758475</c:v>
                </c:pt>
                <c:pt idx="2196">
                  <c:v>96844681</c:v>
                </c:pt>
                <c:pt idx="2197">
                  <c:v>96846783</c:v>
                </c:pt>
                <c:pt idx="2198">
                  <c:v>96857089</c:v>
                </c:pt>
                <c:pt idx="2199">
                  <c:v>96864500</c:v>
                </c:pt>
                <c:pt idx="2200">
                  <c:v>96907395</c:v>
                </c:pt>
                <c:pt idx="2201">
                  <c:v>96918598</c:v>
                </c:pt>
                <c:pt idx="2202">
                  <c:v>97046637</c:v>
                </c:pt>
                <c:pt idx="2203">
                  <c:v>97121299</c:v>
                </c:pt>
                <c:pt idx="2204">
                  <c:v>97130524</c:v>
                </c:pt>
                <c:pt idx="2205">
                  <c:v>97172021</c:v>
                </c:pt>
                <c:pt idx="2206">
                  <c:v>97230404</c:v>
                </c:pt>
                <c:pt idx="2207">
                  <c:v>97233132</c:v>
                </c:pt>
                <c:pt idx="2208">
                  <c:v>97317228</c:v>
                </c:pt>
                <c:pt idx="2209">
                  <c:v>97359940</c:v>
                </c:pt>
                <c:pt idx="2210">
                  <c:v>97451548</c:v>
                </c:pt>
                <c:pt idx="2211">
                  <c:v>97453167</c:v>
                </c:pt>
                <c:pt idx="2212">
                  <c:v>97501924</c:v>
                </c:pt>
                <c:pt idx="2213">
                  <c:v>97517375</c:v>
                </c:pt>
                <c:pt idx="2214">
                  <c:v>97548271</c:v>
                </c:pt>
                <c:pt idx="2215">
                  <c:v>97661902</c:v>
                </c:pt>
                <c:pt idx="2216">
                  <c:v>97681022</c:v>
                </c:pt>
                <c:pt idx="2217">
                  <c:v>97804611</c:v>
                </c:pt>
                <c:pt idx="2218">
                  <c:v>97826158</c:v>
                </c:pt>
                <c:pt idx="2219">
                  <c:v>97964675</c:v>
                </c:pt>
                <c:pt idx="2220">
                  <c:v>98015744</c:v>
                </c:pt>
                <c:pt idx="2221">
                  <c:v>98045971</c:v>
                </c:pt>
                <c:pt idx="2222">
                  <c:v>98164667</c:v>
                </c:pt>
                <c:pt idx="2223">
                  <c:v>98173694</c:v>
                </c:pt>
                <c:pt idx="2224">
                  <c:v>98244174</c:v>
                </c:pt>
                <c:pt idx="2225">
                  <c:v>98265633</c:v>
                </c:pt>
                <c:pt idx="2226">
                  <c:v>98292663</c:v>
                </c:pt>
                <c:pt idx="2227">
                  <c:v>98293698</c:v>
                </c:pt>
                <c:pt idx="2228">
                  <c:v>98378718</c:v>
                </c:pt>
                <c:pt idx="2229">
                  <c:v>98396323</c:v>
                </c:pt>
                <c:pt idx="2230">
                  <c:v>98686352</c:v>
                </c:pt>
                <c:pt idx="2231">
                  <c:v>98696499</c:v>
                </c:pt>
                <c:pt idx="2232">
                  <c:v>98701851</c:v>
                </c:pt>
                <c:pt idx="2233">
                  <c:v>98784907</c:v>
                </c:pt>
                <c:pt idx="2234">
                  <c:v>98787213</c:v>
                </c:pt>
                <c:pt idx="2235">
                  <c:v>98873073</c:v>
                </c:pt>
                <c:pt idx="2236">
                  <c:v>98978460</c:v>
                </c:pt>
                <c:pt idx="2237">
                  <c:v>98981051</c:v>
                </c:pt>
                <c:pt idx="2238">
                  <c:v>99008104</c:v>
                </c:pt>
                <c:pt idx="2239">
                  <c:v>99107929</c:v>
                </c:pt>
                <c:pt idx="2240">
                  <c:v>99151750</c:v>
                </c:pt>
                <c:pt idx="2241">
                  <c:v>99175759</c:v>
                </c:pt>
                <c:pt idx="2242">
                  <c:v>99246391</c:v>
                </c:pt>
                <c:pt idx="2243">
                  <c:v>99281390</c:v>
                </c:pt>
                <c:pt idx="2244">
                  <c:v>99285269</c:v>
                </c:pt>
                <c:pt idx="2245">
                  <c:v>99301939</c:v>
                </c:pt>
                <c:pt idx="2246">
                  <c:v>99337501</c:v>
                </c:pt>
                <c:pt idx="2247">
                  <c:v>99500956</c:v>
                </c:pt>
                <c:pt idx="2248">
                  <c:v>99607303</c:v>
                </c:pt>
                <c:pt idx="2249">
                  <c:v>99734703</c:v>
                </c:pt>
                <c:pt idx="2250">
                  <c:v>99901196</c:v>
                </c:pt>
                <c:pt idx="2251">
                  <c:v>99929797</c:v>
                </c:pt>
                <c:pt idx="2252">
                  <c:v>99934154</c:v>
                </c:pt>
                <c:pt idx="2253">
                  <c:v>99985052</c:v>
                </c:pt>
                <c:pt idx="2254">
                  <c:v>99988510</c:v>
                </c:pt>
                <c:pt idx="2255">
                  <c:v>99997252</c:v>
                </c:pt>
                <c:pt idx="2256">
                  <c:v>100023484</c:v>
                </c:pt>
                <c:pt idx="2257">
                  <c:v>100050438</c:v>
                </c:pt>
                <c:pt idx="2258">
                  <c:v>100128600</c:v>
                </c:pt>
                <c:pt idx="2259">
                  <c:v>100215642</c:v>
                </c:pt>
                <c:pt idx="2260">
                  <c:v>100259143</c:v>
                </c:pt>
                <c:pt idx="2261">
                  <c:v>100262276</c:v>
                </c:pt>
                <c:pt idx="2262">
                  <c:v>100262362</c:v>
                </c:pt>
                <c:pt idx="2263">
                  <c:v>100365415</c:v>
                </c:pt>
                <c:pt idx="2264">
                  <c:v>100420787</c:v>
                </c:pt>
                <c:pt idx="2265">
                  <c:v>100501916</c:v>
                </c:pt>
                <c:pt idx="2266">
                  <c:v>100538267</c:v>
                </c:pt>
                <c:pt idx="2267">
                  <c:v>100584273</c:v>
                </c:pt>
                <c:pt idx="2268">
                  <c:v>100736360</c:v>
                </c:pt>
                <c:pt idx="2269">
                  <c:v>100749317</c:v>
                </c:pt>
                <c:pt idx="2270">
                  <c:v>100776500</c:v>
                </c:pt>
                <c:pt idx="2271">
                  <c:v>100781207</c:v>
                </c:pt>
                <c:pt idx="2272">
                  <c:v>100792967</c:v>
                </c:pt>
                <c:pt idx="2273">
                  <c:v>100809126</c:v>
                </c:pt>
                <c:pt idx="2274">
                  <c:v>100817198</c:v>
                </c:pt>
                <c:pt idx="2275">
                  <c:v>100895156</c:v>
                </c:pt>
                <c:pt idx="2276">
                  <c:v>100906078</c:v>
                </c:pt>
                <c:pt idx="2277">
                  <c:v>101058426</c:v>
                </c:pt>
                <c:pt idx="2278">
                  <c:v>101082930</c:v>
                </c:pt>
                <c:pt idx="2279">
                  <c:v>101086493</c:v>
                </c:pt>
                <c:pt idx="2280">
                  <c:v>101102909</c:v>
                </c:pt>
                <c:pt idx="2281">
                  <c:v>101247146</c:v>
                </c:pt>
                <c:pt idx="2282">
                  <c:v>101292830</c:v>
                </c:pt>
                <c:pt idx="2283">
                  <c:v>101344928</c:v>
                </c:pt>
                <c:pt idx="2284">
                  <c:v>101365054</c:v>
                </c:pt>
                <c:pt idx="2285">
                  <c:v>101403781</c:v>
                </c:pt>
                <c:pt idx="2286">
                  <c:v>101445117</c:v>
                </c:pt>
                <c:pt idx="2287">
                  <c:v>101465865</c:v>
                </c:pt>
                <c:pt idx="2288">
                  <c:v>101469346</c:v>
                </c:pt>
                <c:pt idx="2289">
                  <c:v>101505518</c:v>
                </c:pt>
                <c:pt idx="2290">
                  <c:v>101528384</c:v>
                </c:pt>
                <c:pt idx="2291">
                  <c:v>101573220</c:v>
                </c:pt>
                <c:pt idx="2292">
                  <c:v>101730959</c:v>
                </c:pt>
                <c:pt idx="2293">
                  <c:v>101821724</c:v>
                </c:pt>
                <c:pt idx="2294">
                  <c:v>101900796</c:v>
                </c:pt>
                <c:pt idx="2295">
                  <c:v>101905828</c:v>
                </c:pt>
                <c:pt idx="2296">
                  <c:v>101911158</c:v>
                </c:pt>
                <c:pt idx="2297">
                  <c:v>101964290</c:v>
                </c:pt>
                <c:pt idx="2298">
                  <c:v>101995455</c:v>
                </c:pt>
                <c:pt idx="2299">
                  <c:v>102094748</c:v>
                </c:pt>
                <c:pt idx="2300">
                  <c:v>102120672</c:v>
                </c:pt>
                <c:pt idx="2301">
                  <c:v>102144660</c:v>
                </c:pt>
                <c:pt idx="2302">
                  <c:v>102235496</c:v>
                </c:pt>
                <c:pt idx="2303">
                  <c:v>102259817</c:v>
                </c:pt>
                <c:pt idx="2304">
                  <c:v>102265226</c:v>
                </c:pt>
                <c:pt idx="2305">
                  <c:v>102308619</c:v>
                </c:pt>
                <c:pt idx="2306">
                  <c:v>102359993</c:v>
                </c:pt>
                <c:pt idx="2307">
                  <c:v>102395231</c:v>
                </c:pt>
                <c:pt idx="2308">
                  <c:v>102407404</c:v>
                </c:pt>
                <c:pt idx="2309">
                  <c:v>102516858</c:v>
                </c:pt>
                <c:pt idx="2310">
                  <c:v>102527518</c:v>
                </c:pt>
                <c:pt idx="2311">
                  <c:v>102531116</c:v>
                </c:pt>
                <c:pt idx="2312">
                  <c:v>102538113</c:v>
                </c:pt>
                <c:pt idx="2313">
                  <c:v>102549200</c:v>
                </c:pt>
                <c:pt idx="2314">
                  <c:v>102598914</c:v>
                </c:pt>
                <c:pt idx="2315">
                  <c:v>102641554</c:v>
                </c:pt>
                <c:pt idx="2316">
                  <c:v>102660136</c:v>
                </c:pt>
                <c:pt idx="2317">
                  <c:v>102680237</c:v>
                </c:pt>
                <c:pt idx="2318">
                  <c:v>102722886</c:v>
                </c:pt>
                <c:pt idx="2319">
                  <c:v>102742250</c:v>
                </c:pt>
                <c:pt idx="2320">
                  <c:v>102825356</c:v>
                </c:pt>
                <c:pt idx="2321">
                  <c:v>102839882</c:v>
                </c:pt>
                <c:pt idx="2322">
                  <c:v>102840459</c:v>
                </c:pt>
                <c:pt idx="2323">
                  <c:v>102891658</c:v>
                </c:pt>
                <c:pt idx="2324">
                  <c:v>102906571</c:v>
                </c:pt>
                <c:pt idx="2325">
                  <c:v>102914475</c:v>
                </c:pt>
                <c:pt idx="2326">
                  <c:v>102914556</c:v>
                </c:pt>
                <c:pt idx="2327">
                  <c:v>103005915</c:v>
                </c:pt>
                <c:pt idx="2328">
                  <c:v>103110083</c:v>
                </c:pt>
                <c:pt idx="2329">
                  <c:v>103112887</c:v>
                </c:pt>
                <c:pt idx="2330">
                  <c:v>103170368</c:v>
                </c:pt>
                <c:pt idx="2331">
                  <c:v>103188343</c:v>
                </c:pt>
                <c:pt idx="2332">
                  <c:v>103217286</c:v>
                </c:pt>
                <c:pt idx="2333">
                  <c:v>103252060</c:v>
                </c:pt>
                <c:pt idx="2334">
                  <c:v>103315698</c:v>
                </c:pt>
                <c:pt idx="2335">
                  <c:v>103324179</c:v>
                </c:pt>
                <c:pt idx="2336">
                  <c:v>103392635</c:v>
                </c:pt>
                <c:pt idx="2337">
                  <c:v>103411602</c:v>
                </c:pt>
                <c:pt idx="2338">
                  <c:v>103455293</c:v>
                </c:pt>
                <c:pt idx="2339">
                  <c:v>103487092</c:v>
                </c:pt>
                <c:pt idx="2340">
                  <c:v>103490964</c:v>
                </c:pt>
                <c:pt idx="2341">
                  <c:v>103494434</c:v>
                </c:pt>
                <c:pt idx="2342">
                  <c:v>103495965</c:v>
                </c:pt>
                <c:pt idx="2343">
                  <c:v>103503315</c:v>
                </c:pt>
                <c:pt idx="2344">
                  <c:v>103515564</c:v>
                </c:pt>
                <c:pt idx="2345">
                  <c:v>103609142</c:v>
                </c:pt>
                <c:pt idx="2346">
                  <c:v>103668207</c:v>
                </c:pt>
                <c:pt idx="2347">
                  <c:v>103840263</c:v>
                </c:pt>
                <c:pt idx="2348">
                  <c:v>103907676</c:v>
                </c:pt>
                <c:pt idx="2349">
                  <c:v>103918863</c:v>
                </c:pt>
                <c:pt idx="2350">
                  <c:v>103991051</c:v>
                </c:pt>
                <c:pt idx="2351">
                  <c:v>104062700</c:v>
                </c:pt>
                <c:pt idx="2352">
                  <c:v>104215406</c:v>
                </c:pt>
                <c:pt idx="2353">
                  <c:v>104290599</c:v>
                </c:pt>
                <c:pt idx="2354">
                  <c:v>104317619</c:v>
                </c:pt>
                <c:pt idx="2355">
                  <c:v>104321249</c:v>
                </c:pt>
                <c:pt idx="2356">
                  <c:v>104355392</c:v>
                </c:pt>
                <c:pt idx="2357">
                  <c:v>104416155</c:v>
                </c:pt>
                <c:pt idx="2358">
                  <c:v>104437535</c:v>
                </c:pt>
                <c:pt idx="2359">
                  <c:v>104438249</c:v>
                </c:pt>
                <c:pt idx="2360">
                  <c:v>104531415</c:v>
                </c:pt>
                <c:pt idx="2361">
                  <c:v>104536169</c:v>
                </c:pt>
                <c:pt idx="2362">
                  <c:v>104657946</c:v>
                </c:pt>
                <c:pt idx="2363">
                  <c:v>104664148</c:v>
                </c:pt>
                <c:pt idx="2364">
                  <c:v>104728612</c:v>
                </c:pt>
                <c:pt idx="2365">
                  <c:v>104796407</c:v>
                </c:pt>
                <c:pt idx="2366">
                  <c:v>104839708</c:v>
                </c:pt>
                <c:pt idx="2367">
                  <c:v>104907341</c:v>
                </c:pt>
                <c:pt idx="2368">
                  <c:v>104917849</c:v>
                </c:pt>
                <c:pt idx="2369">
                  <c:v>104998684</c:v>
                </c:pt>
                <c:pt idx="2370">
                  <c:v>105068660</c:v>
                </c:pt>
                <c:pt idx="2371">
                  <c:v>105129833</c:v>
                </c:pt>
                <c:pt idx="2372">
                  <c:v>105132396</c:v>
                </c:pt>
                <c:pt idx="2373">
                  <c:v>105153390</c:v>
                </c:pt>
                <c:pt idx="2374">
                  <c:v>105240365</c:v>
                </c:pt>
                <c:pt idx="2375">
                  <c:v>105273899</c:v>
                </c:pt>
                <c:pt idx="2376">
                  <c:v>105280890</c:v>
                </c:pt>
                <c:pt idx="2377">
                  <c:v>105328733</c:v>
                </c:pt>
                <c:pt idx="2378">
                  <c:v>105342315</c:v>
                </c:pt>
                <c:pt idx="2379">
                  <c:v>105352910</c:v>
                </c:pt>
                <c:pt idx="2380">
                  <c:v>105551233</c:v>
                </c:pt>
                <c:pt idx="2381">
                  <c:v>105552204</c:v>
                </c:pt>
                <c:pt idx="2382">
                  <c:v>105613625</c:v>
                </c:pt>
                <c:pt idx="2383">
                  <c:v>105638688</c:v>
                </c:pt>
                <c:pt idx="2384">
                  <c:v>105671926</c:v>
                </c:pt>
                <c:pt idx="2385">
                  <c:v>105687981</c:v>
                </c:pt>
                <c:pt idx="2386">
                  <c:v>105754472</c:v>
                </c:pt>
                <c:pt idx="2387">
                  <c:v>105801853</c:v>
                </c:pt>
                <c:pt idx="2388">
                  <c:v>105825854</c:v>
                </c:pt>
                <c:pt idx="2389">
                  <c:v>105867084</c:v>
                </c:pt>
                <c:pt idx="2390">
                  <c:v>105869093</c:v>
                </c:pt>
                <c:pt idx="2391">
                  <c:v>105887042</c:v>
                </c:pt>
                <c:pt idx="2392">
                  <c:v>105955047</c:v>
                </c:pt>
                <c:pt idx="2393">
                  <c:v>105998315</c:v>
                </c:pt>
                <c:pt idx="2394">
                  <c:v>106070101</c:v>
                </c:pt>
                <c:pt idx="2395">
                  <c:v>106097496</c:v>
                </c:pt>
                <c:pt idx="2396">
                  <c:v>106196586</c:v>
                </c:pt>
                <c:pt idx="2397">
                  <c:v>106224389</c:v>
                </c:pt>
                <c:pt idx="2398">
                  <c:v>106252465</c:v>
                </c:pt>
                <c:pt idx="2399">
                  <c:v>106384992</c:v>
                </c:pt>
                <c:pt idx="2400">
                  <c:v>106389308</c:v>
                </c:pt>
                <c:pt idx="2401">
                  <c:v>106415628</c:v>
                </c:pt>
                <c:pt idx="2402">
                  <c:v>106417680</c:v>
                </c:pt>
                <c:pt idx="2403">
                  <c:v>106500193</c:v>
                </c:pt>
                <c:pt idx="2404">
                  <c:v>106504252</c:v>
                </c:pt>
                <c:pt idx="2405">
                  <c:v>106534311</c:v>
                </c:pt>
                <c:pt idx="2406">
                  <c:v>106542847</c:v>
                </c:pt>
                <c:pt idx="2407">
                  <c:v>106566310</c:v>
                </c:pt>
                <c:pt idx="2408">
                  <c:v>106626916</c:v>
                </c:pt>
                <c:pt idx="2409">
                  <c:v>106664917</c:v>
                </c:pt>
                <c:pt idx="2410">
                  <c:v>106709514</c:v>
                </c:pt>
                <c:pt idx="2411">
                  <c:v>106735807</c:v>
                </c:pt>
                <c:pt idx="2412">
                  <c:v>106785232</c:v>
                </c:pt>
                <c:pt idx="2413">
                  <c:v>106833695</c:v>
                </c:pt>
                <c:pt idx="2414">
                  <c:v>106916561</c:v>
                </c:pt>
                <c:pt idx="2415">
                  <c:v>106934334</c:v>
                </c:pt>
                <c:pt idx="2416">
                  <c:v>106945670</c:v>
                </c:pt>
                <c:pt idx="2417">
                  <c:v>106980938</c:v>
                </c:pt>
                <c:pt idx="2418">
                  <c:v>107014938</c:v>
                </c:pt>
                <c:pt idx="2419">
                  <c:v>107022954</c:v>
                </c:pt>
                <c:pt idx="2420">
                  <c:v>107087693</c:v>
                </c:pt>
                <c:pt idx="2421">
                  <c:v>107102840</c:v>
                </c:pt>
                <c:pt idx="2422">
                  <c:v>107159142</c:v>
                </c:pt>
                <c:pt idx="2423">
                  <c:v>107172794</c:v>
                </c:pt>
                <c:pt idx="2424">
                  <c:v>107173620</c:v>
                </c:pt>
                <c:pt idx="2425">
                  <c:v>107263991</c:v>
                </c:pt>
                <c:pt idx="2426">
                  <c:v>107277197</c:v>
                </c:pt>
                <c:pt idx="2427">
                  <c:v>107330780</c:v>
                </c:pt>
                <c:pt idx="2428">
                  <c:v>107411731</c:v>
                </c:pt>
                <c:pt idx="2429">
                  <c:v>107464873</c:v>
                </c:pt>
                <c:pt idx="2430">
                  <c:v>107564341</c:v>
                </c:pt>
                <c:pt idx="2431">
                  <c:v>107580797</c:v>
                </c:pt>
                <c:pt idx="2432">
                  <c:v>107657927</c:v>
                </c:pt>
                <c:pt idx="2433">
                  <c:v>107767345</c:v>
                </c:pt>
                <c:pt idx="2434">
                  <c:v>107840782</c:v>
                </c:pt>
                <c:pt idx="2435">
                  <c:v>107872386</c:v>
                </c:pt>
                <c:pt idx="2436">
                  <c:v>108031276</c:v>
                </c:pt>
                <c:pt idx="2437">
                  <c:v>108135243</c:v>
                </c:pt>
                <c:pt idx="2438">
                  <c:v>108172682</c:v>
                </c:pt>
                <c:pt idx="2439">
                  <c:v>108212199</c:v>
                </c:pt>
                <c:pt idx="2440">
                  <c:v>108257309</c:v>
                </c:pt>
                <c:pt idx="2441">
                  <c:v>108309208</c:v>
                </c:pt>
                <c:pt idx="2442">
                  <c:v>108320914</c:v>
                </c:pt>
                <c:pt idx="2443">
                  <c:v>108436148</c:v>
                </c:pt>
                <c:pt idx="2444">
                  <c:v>108517460</c:v>
                </c:pt>
                <c:pt idx="2445">
                  <c:v>108519166</c:v>
                </c:pt>
                <c:pt idx="2446">
                  <c:v>108544234</c:v>
                </c:pt>
                <c:pt idx="2447">
                  <c:v>108621258</c:v>
                </c:pt>
                <c:pt idx="2448">
                  <c:v>108691061</c:v>
                </c:pt>
                <c:pt idx="2449">
                  <c:v>108724110</c:v>
                </c:pt>
                <c:pt idx="2450">
                  <c:v>108756018</c:v>
                </c:pt>
                <c:pt idx="2451">
                  <c:v>108823586</c:v>
                </c:pt>
                <c:pt idx="2452">
                  <c:v>108828378</c:v>
                </c:pt>
                <c:pt idx="2453">
                  <c:v>108902643</c:v>
                </c:pt>
                <c:pt idx="2454">
                  <c:v>108917023</c:v>
                </c:pt>
                <c:pt idx="2455">
                  <c:v>108941881</c:v>
                </c:pt>
                <c:pt idx="2456">
                  <c:v>108979140</c:v>
                </c:pt>
                <c:pt idx="2457">
                  <c:v>108985666</c:v>
                </c:pt>
                <c:pt idx="2458">
                  <c:v>109026816</c:v>
                </c:pt>
                <c:pt idx="2459">
                  <c:v>109027209</c:v>
                </c:pt>
                <c:pt idx="2460">
                  <c:v>109083326</c:v>
                </c:pt>
                <c:pt idx="2461">
                  <c:v>109126273</c:v>
                </c:pt>
                <c:pt idx="2462">
                  <c:v>109267875</c:v>
                </c:pt>
                <c:pt idx="2463">
                  <c:v>109271611</c:v>
                </c:pt>
                <c:pt idx="2464">
                  <c:v>109435003</c:v>
                </c:pt>
                <c:pt idx="2465">
                  <c:v>109438497</c:v>
                </c:pt>
                <c:pt idx="2466">
                  <c:v>109472625</c:v>
                </c:pt>
                <c:pt idx="2467">
                  <c:v>109505487</c:v>
                </c:pt>
                <c:pt idx="2468">
                  <c:v>109577564</c:v>
                </c:pt>
                <c:pt idx="2469">
                  <c:v>109642154</c:v>
                </c:pt>
                <c:pt idx="2470">
                  <c:v>109664733</c:v>
                </c:pt>
                <c:pt idx="2471">
                  <c:v>109674447</c:v>
                </c:pt>
                <c:pt idx="2472">
                  <c:v>109697925</c:v>
                </c:pt>
                <c:pt idx="2473">
                  <c:v>109699521</c:v>
                </c:pt>
                <c:pt idx="2474">
                  <c:v>109754549</c:v>
                </c:pt>
                <c:pt idx="2475">
                  <c:v>109823359</c:v>
                </c:pt>
                <c:pt idx="2476">
                  <c:v>109959906</c:v>
                </c:pt>
                <c:pt idx="2477">
                  <c:v>110012147</c:v>
                </c:pt>
                <c:pt idx="2478">
                  <c:v>110128928</c:v>
                </c:pt>
                <c:pt idx="2479">
                  <c:v>110214470</c:v>
                </c:pt>
                <c:pt idx="2480">
                  <c:v>110428285</c:v>
                </c:pt>
                <c:pt idx="2481">
                  <c:v>110440735</c:v>
                </c:pt>
                <c:pt idx="2482">
                  <c:v>110461654</c:v>
                </c:pt>
                <c:pt idx="2483">
                  <c:v>110467559</c:v>
                </c:pt>
                <c:pt idx="2484">
                  <c:v>110551448</c:v>
                </c:pt>
                <c:pt idx="2485">
                  <c:v>110610947</c:v>
                </c:pt>
                <c:pt idx="2486">
                  <c:v>110620770</c:v>
                </c:pt>
                <c:pt idx="2487">
                  <c:v>110642050</c:v>
                </c:pt>
                <c:pt idx="2488">
                  <c:v>110720906</c:v>
                </c:pt>
                <c:pt idx="2489">
                  <c:v>110738803</c:v>
                </c:pt>
                <c:pt idx="2490">
                  <c:v>110738833</c:v>
                </c:pt>
                <c:pt idx="2491">
                  <c:v>110750309</c:v>
                </c:pt>
                <c:pt idx="2492">
                  <c:v>110788295</c:v>
                </c:pt>
                <c:pt idx="2493">
                  <c:v>110858311</c:v>
                </c:pt>
                <c:pt idx="2494">
                  <c:v>110879957</c:v>
                </c:pt>
                <c:pt idx="2495">
                  <c:v>110906918</c:v>
                </c:pt>
                <c:pt idx="2496">
                  <c:v>110930725</c:v>
                </c:pt>
                <c:pt idx="2497">
                  <c:v>111055520</c:v>
                </c:pt>
                <c:pt idx="2498">
                  <c:v>111177078</c:v>
                </c:pt>
                <c:pt idx="2499">
                  <c:v>111213685</c:v>
                </c:pt>
                <c:pt idx="2500">
                  <c:v>111245197</c:v>
                </c:pt>
                <c:pt idx="2501">
                  <c:v>111252648</c:v>
                </c:pt>
                <c:pt idx="2502">
                  <c:v>111293416</c:v>
                </c:pt>
                <c:pt idx="2503">
                  <c:v>111305951</c:v>
                </c:pt>
                <c:pt idx="2504">
                  <c:v>111351779</c:v>
                </c:pt>
                <c:pt idx="2505">
                  <c:v>111381725</c:v>
                </c:pt>
                <c:pt idx="2506">
                  <c:v>111455719</c:v>
                </c:pt>
                <c:pt idx="2507">
                  <c:v>111473740</c:v>
                </c:pt>
                <c:pt idx="2508">
                  <c:v>111623974</c:v>
                </c:pt>
                <c:pt idx="2509">
                  <c:v>111635167</c:v>
                </c:pt>
                <c:pt idx="2510">
                  <c:v>111675881</c:v>
                </c:pt>
                <c:pt idx="2511">
                  <c:v>111690726</c:v>
                </c:pt>
                <c:pt idx="2512">
                  <c:v>111695891</c:v>
                </c:pt>
                <c:pt idx="2513">
                  <c:v>111763575</c:v>
                </c:pt>
                <c:pt idx="2514">
                  <c:v>111779532</c:v>
                </c:pt>
                <c:pt idx="2515">
                  <c:v>111819766</c:v>
                </c:pt>
                <c:pt idx="2516">
                  <c:v>111829799</c:v>
                </c:pt>
                <c:pt idx="2517">
                  <c:v>111894841</c:v>
                </c:pt>
                <c:pt idx="2518">
                  <c:v>111926030</c:v>
                </c:pt>
                <c:pt idx="2519">
                  <c:v>111936580</c:v>
                </c:pt>
                <c:pt idx="2520">
                  <c:v>111959257</c:v>
                </c:pt>
                <c:pt idx="2521">
                  <c:v>111962715</c:v>
                </c:pt>
                <c:pt idx="2522">
                  <c:v>112025117</c:v>
                </c:pt>
                <c:pt idx="2523">
                  <c:v>112240137</c:v>
                </c:pt>
                <c:pt idx="2524">
                  <c:v>112323609</c:v>
                </c:pt>
                <c:pt idx="2525">
                  <c:v>112352621</c:v>
                </c:pt>
                <c:pt idx="2526">
                  <c:v>112409055</c:v>
                </c:pt>
                <c:pt idx="2527">
                  <c:v>112428806</c:v>
                </c:pt>
                <c:pt idx="2528">
                  <c:v>112598078</c:v>
                </c:pt>
                <c:pt idx="2529">
                  <c:v>112608150</c:v>
                </c:pt>
                <c:pt idx="2530">
                  <c:v>112664638</c:v>
                </c:pt>
                <c:pt idx="2531">
                  <c:v>112683508</c:v>
                </c:pt>
                <c:pt idx="2532">
                  <c:v>112690777</c:v>
                </c:pt>
                <c:pt idx="2533">
                  <c:v>112731267</c:v>
                </c:pt>
                <c:pt idx="2534">
                  <c:v>112744254</c:v>
                </c:pt>
                <c:pt idx="2535">
                  <c:v>112756733</c:v>
                </c:pt>
                <c:pt idx="2536">
                  <c:v>112833672</c:v>
                </c:pt>
                <c:pt idx="2537">
                  <c:v>112856202</c:v>
                </c:pt>
                <c:pt idx="2538">
                  <c:v>112891786</c:v>
                </c:pt>
                <c:pt idx="2539">
                  <c:v>113123840</c:v>
                </c:pt>
                <c:pt idx="2540">
                  <c:v>113128479</c:v>
                </c:pt>
                <c:pt idx="2541">
                  <c:v>113203236</c:v>
                </c:pt>
                <c:pt idx="2542">
                  <c:v>113264454</c:v>
                </c:pt>
                <c:pt idx="2543">
                  <c:v>113379082</c:v>
                </c:pt>
                <c:pt idx="2544">
                  <c:v>113410822</c:v>
                </c:pt>
                <c:pt idx="2545">
                  <c:v>113435375</c:v>
                </c:pt>
                <c:pt idx="2546">
                  <c:v>113474612</c:v>
                </c:pt>
                <c:pt idx="2547">
                  <c:v>113525032</c:v>
                </c:pt>
                <c:pt idx="2548">
                  <c:v>113578618</c:v>
                </c:pt>
                <c:pt idx="2549">
                  <c:v>113585188</c:v>
                </c:pt>
                <c:pt idx="2550">
                  <c:v>113586690</c:v>
                </c:pt>
                <c:pt idx="2551">
                  <c:v>113703679</c:v>
                </c:pt>
                <c:pt idx="2552">
                  <c:v>113740552</c:v>
                </c:pt>
                <c:pt idx="2553">
                  <c:v>113778685</c:v>
                </c:pt>
                <c:pt idx="2554">
                  <c:v>113796728</c:v>
                </c:pt>
                <c:pt idx="2555">
                  <c:v>113799536</c:v>
                </c:pt>
                <c:pt idx="2556">
                  <c:v>113835063</c:v>
                </c:pt>
                <c:pt idx="2557">
                  <c:v>113886555</c:v>
                </c:pt>
                <c:pt idx="2558">
                  <c:v>113935782</c:v>
                </c:pt>
                <c:pt idx="2559">
                  <c:v>113947160</c:v>
                </c:pt>
                <c:pt idx="2560">
                  <c:v>114034831</c:v>
                </c:pt>
                <c:pt idx="2561">
                  <c:v>114186624</c:v>
                </c:pt>
                <c:pt idx="2562">
                  <c:v>114210197</c:v>
                </c:pt>
                <c:pt idx="2563">
                  <c:v>114447424</c:v>
                </c:pt>
                <c:pt idx="2564">
                  <c:v>114457618</c:v>
                </c:pt>
                <c:pt idx="2565">
                  <c:v>114514118</c:v>
                </c:pt>
                <c:pt idx="2566">
                  <c:v>114518798</c:v>
                </c:pt>
                <c:pt idx="2567">
                  <c:v>114634808</c:v>
                </c:pt>
                <c:pt idx="2568">
                  <c:v>114655225</c:v>
                </c:pt>
                <c:pt idx="2569">
                  <c:v>114710997</c:v>
                </c:pt>
                <c:pt idx="2570">
                  <c:v>114724894</c:v>
                </c:pt>
                <c:pt idx="2571">
                  <c:v>114775694</c:v>
                </c:pt>
                <c:pt idx="2572">
                  <c:v>114946278</c:v>
                </c:pt>
                <c:pt idx="2573">
                  <c:v>114976880</c:v>
                </c:pt>
                <c:pt idx="2574">
                  <c:v>115029613</c:v>
                </c:pt>
                <c:pt idx="2575">
                  <c:v>115157688</c:v>
                </c:pt>
                <c:pt idx="2576">
                  <c:v>115202635</c:v>
                </c:pt>
                <c:pt idx="2577">
                  <c:v>115209638</c:v>
                </c:pt>
                <c:pt idx="2578">
                  <c:v>115286900</c:v>
                </c:pt>
                <c:pt idx="2579">
                  <c:v>115303499</c:v>
                </c:pt>
                <c:pt idx="2580">
                  <c:v>115303994</c:v>
                </c:pt>
                <c:pt idx="2581">
                  <c:v>115335749</c:v>
                </c:pt>
                <c:pt idx="2582">
                  <c:v>115364996</c:v>
                </c:pt>
                <c:pt idx="2583">
                  <c:v>115450935</c:v>
                </c:pt>
                <c:pt idx="2584">
                  <c:v>115509121</c:v>
                </c:pt>
                <c:pt idx="2585">
                  <c:v>115518579</c:v>
                </c:pt>
                <c:pt idx="2586">
                  <c:v>115541052</c:v>
                </c:pt>
                <c:pt idx="2587">
                  <c:v>115573945</c:v>
                </c:pt>
                <c:pt idx="2588">
                  <c:v>115586559</c:v>
                </c:pt>
                <c:pt idx="2589">
                  <c:v>115642599</c:v>
                </c:pt>
                <c:pt idx="2590">
                  <c:v>115753065</c:v>
                </c:pt>
                <c:pt idx="2591">
                  <c:v>115754891</c:v>
                </c:pt>
                <c:pt idx="2592">
                  <c:v>115833653</c:v>
                </c:pt>
                <c:pt idx="2593">
                  <c:v>115875089</c:v>
                </c:pt>
                <c:pt idx="2594">
                  <c:v>115886916</c:v>
                </c:pt>
                <c:pt idx="2595">
                  <c:v>115959231</c:v>
                </c:pt>
                <c:pt idx="2596">
                  <c:v>116143847</c:v>
                </c:pt>
                <c:pt idx="2597">
                  <c:v>116171313</c:v>
                </c:pt>
                <c:pt idx="2598">
                  <c:v>116209411</c:v>
                </c:pt>
                <c:pt idx="2599">
                  <c:v>116230929</c:v>
                </c:pt>
                <c:pt idx="2600">
                  <c:v>116275763</c:v>
                </c:pt>
                <c:pt idx="2601">
                  <c:v>116276281</c:v>
                </c:pt>
                <c:pt idx="2602">
                  <c:v>116383290</c:v>
                </c:pt>
                <c:pt idx="2603">
                  <c:v>116439773</c:v>
                </c:pt>
                <c:pt idx="2604">
                  <c:v>116444251</c:v>
                </c:pt>
                <c:pt idx="2605">
                  <c:v>116474987</c:v>
                </c:pt>
                <c:pt idx="2606">
                  <c:v>116642430</c:v>
                </c:pt>
                <c:pt idx="2607">
                  <c:v>116657760</c:v>
                </c:pt>
                <c:pt idx="2608">
                  <c:v>116674774</c:v>
                </c:pt>
                <c:pt idx="2609">
                  <c:v>116676193</c:v>
                </c:pt>
                <c:pt idx="2610">
                  <c:v>116682606</c:v>
                </c:pt>
                <c:pt idx="2611">
                  <c:v>116689399</c:v>
                </c:pt>
                <c:pt idx="2612">
                  <c:v>116758701</c:v>
                </c:pt>
                <c:pt idx="2613">
                  <c:v>116793501</c:v>
                </c:pt>
                <c:pt idx="2614">
                  <c:v>116800550</c:v>
                </c:pt>
                <c:pt idx="2615">
                  <c:v>116810803</c:v>
                </c:pt>
                <c:pt idx="2616">
                  <c:v>116850631</c:v>
                </c:pt>
                <c:pt idx="2617">
                  <c:v>116852691</c:v>
                </c:pt>
                <c:pt idx="2618">
                  <c:v>116863540</c:v>
                </c:pt>
                <c:pt idx="2619">
                  <c:v>116867170</c:v>
                </c:pt>
                <c:pt idx="2620">
                  <c:v>116884840</c:v>
                </c:pt>
                <c:pt idx="2621">
                  <c:v>116899590</c:v>
                </c:pt>
                <c:pt idx="2622">
                  <c:v>116964958</c:v>
                </c:pt>
                <c:pt idx="2623">
                  <c:v>117049992</c:v>
                </c:pt>
                <c:pt idx="2624">
                  <c:v>117051048</c:v>
                </c:pt>
                <c:pt idx="2625">
                  <c:v>117063087</c:v>
                </c:pt>
                <c:pt idx="2626">
                  <c:v>117113773</c:v>
                </c:pt>
                <c:pt idx="2627">
                  <c:v>117117903</c:v>
                </c:pt>
                <c:pt idx="2628">
                  <c:v>117126223</c:v>
                </c:pt>
                <c:pt idx="2629">
                  <c:v>117152375</c:v>
                </c:pt>
                <c:pt idx="2630">
                  <c:v>117156435</c:v>
                </c:pt>
                <c:pt idx="2631">
                  <c:v>117366155</c:v>
                </c:pt>
                <c:pt idx="2632">
                  <c:v>117374486</c:v>
                </c:pt>
                <c:pt idx="2633">
                  <c:v>117401246</c:v>
                </c:pt>
                <c:pt idx="2634">
                  <c:v>117572702</c:v>
                </c:pt>
                <c:pt idx="2635">
                  <c:v>117681291</c:v>
                </c:pt>
                <c:pt idx="2636">
                  <c:v>117839580</c:v>
                </c:pt>
                <c:pt idx="2637">
                  <c:v>117853735</c:v>
                </c:pt>
                <c:pt idx="2638">
                  <c:v>117885151</c:v>
                </c:pt>
                <c:pt idx="2639">
                  <c:v>117919325</c:v>
                </c:pt>
                <c:pt idx="2640">
                  <c:v>117922512</c:v>
                </c:pt>
                <c:pt idx="2641">
                  <c:v>117934433</c:v>
                </c:pt>
                <c:pt idx="2642">
                  <c:v>117983090</c:v>
                </c:pt>
                <c:pt idx="2643">
                  <c:v>117996023</c:v>
                </c:pt>
                <c:pt idx="2644">
                  <c:v>118152706</c:v>
                </c:pt>
                <c:pt idx="2645">
                  <c:v>118175889</c:v>
                </c:pt>
                <c:pt idx="2646">
                  <c:v>118183502</c:v>
                </c:pt>
                <c:pt idx="2647">
                  <c:v>118203754</c:v>
                </c:pt>
                <c:pt idx="2648">
                  <c:v>118253416</c:v>
                </c:pt>
                <c:pt idx="2649">
                  <c:v>118313384</c:v>
                </c:pt>
                <c:pt idx="2650">
                  <c:v>118379420</c:v>
                </c:pt>
                <c:pt idx="2651">
                  <c:v>118444924</c:v>
                </c:pt>
                <c:pt idx="2652">
                  <c:v>118555654</c:v>
                </c:pt>
                <c:pt idx="2653">
                  <c:v>118634845</c:v>
                </c:pt>
                <c:pt idx="2654">
                  <c:v>118652365</c:v>
                </c:pt>
                <c:pt idx="2655">
                  <c:v>118728901</c:v>
                </c:pt>
                <c:pt idx="2656">
                  <c:v>118742316</c:v>
                </c:pt>
                <c:pt idx="2657">
                  <c:v>118751929</c:v>
                </c:pt>
                <c:pt idx="2658">
                  <c:v>118758988</c:v>
                </c:pt>
                <c:pt idx="2659">
                  <c:v>118760586</c:v>
                </c:pt>
                <c:pt idx="2660">
                  <c:v>118790454</c:v>
                </c:pt>
                <c:pt idx="2661">
                  <c:v>118804337</c:v>
                </c:pt>
                <c:pt idx="2662">
                  <c:v>118930263</c:v>
                </c:pt>
                <c:pt idx="2663">
                  <c:v>118986125</c:v>
                </c:pt>
                <c:pt idx="2664">
                  <c:v>119055907</c:v>
                </c:pt>
                <c:pt idx="2665">
                  <c:v>119126482</c:v>
                </c:pt>
                <c:pt idx="2666">
                  <c:v>119219538</c:v>
                </c:pt>
                <c:pt idx="2667">
                  <c:v>119229870</c:v>
                </c:pt>
                <c:pt idx="2668">
                  <c:v>119260982</c:v>
                </c:pt>
                <c:pt idx="2669">
                  <c:v>119312985</c:v>
                </c:pt>
                <c:pt idx="2670">
                  <c:v>119327721</c:v>
                </c:pt>
                <c:pt idx="2671">
                  <c:v>119346858</c:v>
                </c:pt>
                <c:pt idx="2672">
                  <c:v>119368276</c:v>
                </c:pt>
                <c:pt idx="2673">
                  <c:v>119377471</c:v>
                </c:pt>
                <c:pt idx="2674">
                  <c:v>119435195</c:v>
                </c:pt>
                <c:pt idx="2675">
                  <c:v>119438085</c:v>
                </c:pt>
                <c:pt idx="2676">
                  <c:v>119478810</c:v>
                </c:pt>
                <c:pt idx="2677">
                  <c:v>119488105</c:v>
                </c:pt>
                <c:pt idx="2678">
                  <c:v>119515569</c:v>
                </c:pt>
                <c:pt idx="2679">
                  <c:v>119613463</c:v>
                </c:pt>
                <c:pt idx="2680">
                  <c:v>119615119</c:v>
                </c:pt>
                <c:pt idx="2681">
                  <c:v>119690851</c:v>
                </c:pt>
                <c:pt idx="2682">
                  <c:v>119730040</c:v>
                </c:pt>
                <c:pt idx="2683">
                  <c:v>119759558</c:v>
                </c:pt>
                <c:pt idx="2684">
                  <c:v>119760580</c:v>
                </c:pt>
                <c:pt idx="2685">
                  <c:v>119763725</c:v>
                </c:pt>
                <c:pt idx="2686">
                  <c:v>119782589</c:v>
                </c:pt>
                <c:pt idx="2687">
                  <c:v>119839658</c:v>
                </c:pt>
                <c:pt idx="2688">
                  <c:v>119896437</c:v>
                </c:pt>
                <c:pt idx="2689">
                  <c:v>119911595</c:v>
                </c:pt>
                <c:pt idx="2690">
                  <c:v>119933913</c:v>
                </c:pt>
                <c:pt idx="2691">
                  <c:v>119934924</c:v>
                </c:pt>
                <c:pt idx="2692">
                  <c:v>119938146</c:v>
                </c:pt>
                <c:pt idx="2693">
                  <c:v>120003576</c:v>
                </c:pt>
                <c:pt idx="2694">
                  <c:v>120029748</c:v>
                </c:pt>
                <c:pt idx="2695">
                  <c:v>120067239</c:v>
                </c:pt>
                <c:pt idx="2696">
                  <c:v>120072410</c:v>
                </c:pt>
                <c:pt idx="2697">
                  <c:v>120102548</c:v>
                </c:pt>
                <c:pt idx="2698">
                  <c:v>120104158</c:v>
                </c:pt>
                <c:pt idx="2699">
                  <c:v>120108458</c:v>
                </c:pt>
                <c:pt idx="2700">
                  <c:v>120216479</c:v>
                </c:pt>
                <c:pt idx="2701">
                  <c:v>120246452</c:v>
                </c:pt>
                <c:pt idx="2702">
                  <c:v>120282441</c:v>
                </c:pt>
                <c:pt idx="2703">
                  <c:v>120318556</c:v>
                </c:pt>
                <c:pt idx="2704">
                  <c:v>120342036</c:v>
                </c:pt>
                <c:pt idx="2705">
                  <c:v>120374588</c:v>
                </c:pt>
                <c:pt idx="2706">
                  <c:v>120402079</c:v>
                </c:pt>
                <c:pt idx="2707">
                  <c:v>120600268</c:v>
                </c:pt>
                <c:pt idx="2708">
                  <c:v>120631029</c:v>
                </c:pt>
                <c:pt idx="2709">
                  <c:v>120678923</c:v>
                </c:pt>
                <c:pt idx="2710">
                  <c:v>120684761</c:v>
                </c:pt>
                <c:pt idx="2711">
                  <c:v>120855892</c:v>
                </c:pt>
                <c:pt idx="2712">
                  <c:v>120946345</c:v>
                </c:pt>
                <c:pt idx="2713">
                  <c:v>120984683</c:v>
                </c:pt>
                <c:pt idx="2714">
                  <c:v>120999883</c:v>
                </c:pt>
                <c:pt idx="2715">
                  <c:v>121019662</c:v>
                </c:pt>
                <c:pt idx="2716">
                  <c:v>121182138</c:v>
                </c:pt>
                <c:pt idx="2717">
                  <c:v>121206238</c:v>
                </c:pt>
                <c:pt idx="2718">
                  <c:v>121247638</c:v>
                </c:pt>
                <c:pt idx="2719">
                  <c:v>121313141</c:v>
                </c:pt>
                <c:pt idx="2720">
                  <c:v>121346926</c:v>
                </c:pt>
                <c:pt idx="2721">
                  <c:v>121386541</c:v>
                </c:pt>
                <c:pt idx="2722">
                  <c:v>121480154</c:v>
                </c:pt>
                <c:pt idx="2723">
                  <c:v>121495889</c:v>
                </c:pt>
                <c:pt idx="2724">
                  <c:v>121523563</c:v>
                </c:pt>
                <c:pt idx="2725">
                  <c:v>121543045</c:v>
                </c:pt>
                <c:pt idx="2726">
                  <c:v>121549748</c:v>
                </c:pt>
                <c:pt idx="2727">
                  <c:v>121630928</c:v>
                </c:pt>
                <c:pt idx="2728">
                  <c:v>121823786</c:v>
                </c:pt>
                <c:pt idx="2729">
                  <c:v>121835702</c:v>
                </c:pt>
                <c:pt idx="2730">
                  <c:v>121859099</c:v>
                </c:pt>
                <c:pt idx="2731">
                  <c:v>121871868</c:v>
                </c:pt>
                <c:pt idx="2732">
                  <c:v>121883875</c:v>
                </c:pt>
                <c:pt idx="2733">
                  <c:v>121930785</c:v>
                </c:pt>
                <c:pt idx="2734">
                  <c:v>121958588</c:v>
                </c:pt>
                <c:pt idx="2735">
                  <c:v>121962457</c:v>
                </c:pt>
                <c:pt idx="2736">
                  <c:v>122108605</c:v>
                </c:pt>
                <c:pt idx="2737">
                  <c:v>122139600</c:v>
                </c:pt>
                <c:pt idx="2738">
                  <c:v>122147199</c:v>
                </c:pt>
                <c:pt idx="2739">
                  <c:v>122163056</c:v>
                </c:pt>
                <c:pt idx="2740">
                  <c:v>122169624</c:v>
                </c:pt>
                <c:pt idx="2741">
                  <c:v>122192170</c:v>
                </c:pt>
                <c:pt idx="2742">
                  <c:v>122195477</c:v>
                </c:pt>
                <c:pt idx="2743">
                  <c:v>122211597</c:v>
                </c:pt>
                <c:pt idx="2744">
                  <c:v>122233940</c:v>
                </c:pt>
                <c:pt idx="2745">
                  <c:v>122249282</c:v>
                </c:pt>
                <c:pt idx="2746">
                  <c:v>122308389</c:v>
                </c:pt>
                <c:pt idx="2747">
                  <c:v>122309028</c:v>
                </c:pt>
                <c:pt idx="2748">
                  <c:v>122366973</c:v>
                </c:pt>
                <c:pt idx="2749">
                  <c:v>122402728</c:v>
                </c:pt>
                <c:pt idx="2750">
                  <c:v>122472700</c:v>
                </c:pt>
                <c:pt idx="2751">
                  <c:v>122636471</c:v>
                </c:pt>
                <c:pt idx="2752">
                  <c:v>122668361</c:v>
                </c:pt>
                <c:pt idx="2753">
                  <c:v>122700341</c:v>
                </c:pt>
                <c:pt idx="2754">
                  <c:v>122701773</c:v>
                </c:pt>
                <c:pt idx="2755">
                  <c:v>122703689</c:v>
                </c:pt>
                <c:pt idx="2756">
                  <c:v>122742792</c:v>
                </c:pt>
                <c:pt idx="2757">
                  <c:v>122744518</c:v>
                </c:pt>
                <c:pt idx="2758">
                  <c:v>122756786</c:v>
                </c:pt>
                <c:pt idx="2759">
                  <c:v>122763338</c:v>
                </c:pt>
                <c:pt idx="2760">
                  <c:v>122777728</c:v>
                </c:pt>
                <c:pt idx="2761">
                  <c:v>122781240</c:v>
                </c:pt>
                <c:pt idx="2762">
                  <c:v>122814016</c:v>
                </c:pt>
                <c:pt idx="2763">
                  <c:v>122818099</c:v>
                </c:pt>
                <c:pt idx="2764">
                  <c:v>122823402</c:v>
                </c:pt>
                <c:pt idx="2765">
                  <c:v>122893899</c:v>
                </c:pt>
                <c:pt idx="2766">
                  <c:v>122935559</c:v>
                </c:pt>
                <c:pt idx="2767">
                  <c:v>122961361</c:v>
                </c:pt>
                <c:pt idx="2768">
                  <c:v>122962401</c:v>
                </c:pt>
                <c:pt idx="2769">
                  <c:v>122965353</c:v>
                </c:pt>
                <c:pt idx="2770">
                  <c:v>122966556</c:v>
                </c:pt>
                <c:pt idx="2771">
                  <c:v>123029025</c:v>
                </c:pt>
                <c:pt idx="2772">
                  <c:v>123075344</c:v>
                </c:pt>
                <c:pt idx="2773">
                  <c:v>123085424</c:v>
                </c:pt>
                <c:pt idx="2774">
                  <c:v>123140953</c:v>
                </c:pt>
                <c:pt idx="2775">
                  <c:v>123144917</c:v>
                </c:pt>
                <c:pt idx="2776">
                  <c:v>123162250</c:v>
                </c:pt>
                <c:pt idx="2777">
                  <c:v>123342304</c:v>
                </c:pt>
                <c:pt idx="2778">
                  <c:v>123363566</c:v>
                </c:pt>
                <c:pt idx="2779">
                  <c:v>123418892</c:v>
                </c:pt>
                <c:pt idx="2780">
                  <c:v>123429575</c:v>
                </c:pt>
                <c:pt idx="2781">
                  <c:v>123454735</c:v>
                </c:pt>
                <c:pt idx="2782">
                  <c:v>123470519</c:v>
                </c:pt>
                <c:pt idx="2783">
                  <c:v>123545945</c:v>
                </c:pt>
                <c:pt idx="2784">
                  <c:v>123551112</c:v>
                </c:pt>
                <c:pt idx="2785">
                  <c:v>123570089</c:v>
                </c:pt>
                <c:pt idx="2786">
                  <c:v>123598206</c:v>
                </c:pt>
                <c:pt idx="2787">
                  <c:v>123610244</c:v>
                </c:pt>
                <c:pt idx="2788">
                  <c:v>123647037</c:v>
                </c:pt>
                <c:pt idx="2789">
                  <c:v>123716600</c:v>
                </c:pt>
                <c:pt idx="2790">
                  <c:v>123722615</c:v>
                </c:pt>
                <c:pt idx="2791">
                  <c:v>123730728</c:v>
                </c:pt>
                <c:pt idx="2792">
                  <c:v>123920453</c:v>
                </c:pt>
                <c:pt idx="2793">
                  <c:v>123972823</c:v>
                </c:pt>
                <c:pt idx="2794">
                  <c:v>123990935</c:v>
                </c:pt>
                <c:pt idx="2795">
                  <c:v>124075896</c:v>
                </c:pt>
                <c:pt idx="2796">
                  <c:v>124091315</c:v>
                </c:pt>
                <c:pt idx="2797">
                  <c:v>124113206</c:v>
                </c:pt>
                <c:pt idx="2798">
                  <c:v>124181405</c:v>
                </c:pt>
                <c:pt idx="2799">
                  <c:v>124190089</c:v>
                </c:pt>
                <c:pt idx="2800">
                  <c:v>124191213</c:v>
                </c:pt>
                <c:pt idx="2801">
                  <c:v>124194084</c:v>
                </c:pt>
                <c:pt idx="2802">
                  <c:v>124212217</c:v>
                </c:pt>
                <c:pt idx="2803">
                  <c:v>124329581</c:v>
                </c:pt>
                <c:pt idx="2804">
                  <c:v>124343715</c:v>
                </c:pt>
                <c:pt idx="2805">
                  <c:v>124429793</c:v>
                </c:pt>
                <c:pt idx="2806">
                  <c:v>124433232</c:v>
                </c:pt>
                <c:pt idx="2807">
                  <c:v>124438819</c:v>
                </c:pt>
                <c:pt idx="2808">
                  <c:v>124454991</c:v>
                </c:pt>
                <c:pt idx="2809">
                  <c:v>124468130</c:v>
                </c:pt>
                <c:pt idx="2810">
                  <c:v>124481197</c:v>
                </c:pt>
                <c:pt idx="2811">
                  <c:v>124573769</c:v>
                </c:pt>
                <c:pt idx="2812">
                  <c:v>124759787</c:v>
                </c:pt>
                <c:pt idx="2813">
                  <c:v>124781750</c:v>
                </c:pt>
                <c:pt idx="2814">
                  <c:v>124815863</c:v>
                </c:pt>
                <c:pt idx="2815">
                  <c:v>124825191</c:v>
                </c:pt>
                <c:pt idx="2816">
                  <c:v>124848151</c:v>
                </c:pt>
                <c:pt idx="2817">
                  <c:v>124893121</c:v>
                </c:pt>
                <c:pt idx="2818">
                  <c:v>124898736</c:v>
                </c:pt>
                <c:pt idx="2819">
                  <c:v>124940761</c:v>
                </c:pt>
                <c:pt idx="2820">
                  <c:v>124995060</c:v>
                </c:pt>
                <c:pt idx="2821">
                  <c:v>125042869</c:v>
                </c:pt>
                <c:pt idx="2822">
                  <c:v>125170476</c:v>
                </c:pt>
                <c:pt idx="2823">
                  <c:v>125186174</c:v>
                </c:pt>
                <c:pt idx="2824">
                  <c:v>125191068</c:v>
                </c:pt>
                <c:pt idx="2825">
                  <c:v>125230127</c:v>
                </c:pt>
                <c:pt idx="2826">
                  <c:v>125309916</c:v>
                </c:pt>
                <c:pt idx="2827">
                  <c:v>125412988</c:v>
                </c:pt>
                <c:pt idx="2828">
                  <c:v>125525372</c:v>
                </c:pt>
                <c:pt idx="2829">
                  <c:v>125530911</c:v>
                </c:pt>
                <c:pt idx="2830">
                  <c:v>125570402</c:v>
                </c:pt>
                <c:pt idx="2831">
                  <c:v>125588170</c:v>
                </c:pt>
                <c:pt idx="2832">
                  <c:v>125594211</c:v>
                </c:pt>
                <c:pt idx="2833">
                  <c:v>125671456</c:v>
                </c:pt>
                <c:pt idx="2834">
                  <c:v>125673191</c:v>
                </c:pt>
                <c:pt idx="2835">
                  <c:v>125695312</c:v>
                </c:pt>
                <c:pt idx="2836">
                  <c:v>125697283</c:v>
                </c:pt>
                <c:pt idx="2837">
                  <c:v>125707646</c:v>
                </c:pt>
                <c:pt idx="2838">
                  <c:v>125712956</c:v>
                </c:pt>
                <c:pt idx="2839">
                  <c:v>125743227</c:v>
                </c:pt>
                <c:pt idx="2840">
                  <c:v>125894433</c:v>
                </c:pt>
                <c:pt idx="2841">
                  <c:v>125896345</c:v>
                </c:pt>
                <c:pt idx="2842">
                  <c:v>125935249</c:v>
                </c:pt>
                <c:pt idx="2843">
                  <c:v>126005348</c:v>
                </c:pt>
                <c:pt idx="2844">
                  <c:v>126121189</c:v>
                </c:pt>
                <c:pt idx="2845">
                  <c:v>126167779</c:v>
                </c:pt>
                <c:pt idx="2846">
                  <c:v>126215129</c:v>
                </c:pt>
                <c:pt idx="2847">
                  <c:v>126258092</c:v>
                </c:pt>
                <c:pt idx="2848">
                  <c:v>126336150</c:v>
                </c:pt>
                <c:pt idx="2849">
                  <c:v>126364193</c:v>
                </c:pt>
                <c:pt idx="2850">
                  <c:v>126590791</c:v>
                </c:pt>
                <c:pt idx="2851">
                  <c:v>126756619</c:v>
                </c:pt>
                <c:pt idx="2852">
                  <c:v>126913925</c:v>
                </c:pt>
                <c:pt idx="2853">
                  <c:v>126992831</c:v>
                </c:pt>
                <c:pt idx="2854">
                  <c:v>127094120</c:v>
                </c:pt>
                <c:pt idx="2855">
                  <c:v>127181390</c:v>
                </c:pt>
                <c:pt idx="2856">
                  <c:v>127249193</c:v>
                </c:pt>
                <c:pt idx="2857">
                  <c:v>127295418</c:v>
                </c:pt>
                <c:pt idx="2858">
                  <c:v>127308476</c:v>
                </c:pt>
                <c:pt idx="2859">
                  <c:v>127377747</c:v>
                </c:pt>
                <c:pt idx="2860">
                  <c:v>127412067</c:v>
                </c:pt>
                <c:pt idx="2861">
                  <c:v>127448774</c:v>
                </c:pt>
                <c:pt idx="2862">
                  <c:v>127454056</c:v>
                </c:pt>
                <c:pt idx="2863">
                  <c:v>127456649</c:v>
                </c:pt>
                <c:pt idx="2864">
                  <c:v>127460312</c:v>
                </c:pt>
                <c:pt idx="2865">
                  <c:v>127468987</c:v>
                </c:pt>
                <c:pt idx="2866">
                  <c:v>127473762</c:v>
                </c:pt>
                <c:pt idx="2867">
                  <c:v>127482691</c:v>
                </c:pt>
                <c:pt idx="2868">
                  <c:v>127532553</c:v>
                </c:pt>
                <c:pt idx="2869">
                  <c:v>127537661</c:v>
                </c:pt>
                <c:pt idx="2870">
                  <c:v>127544462</c:v>
                </c:pt>
                <c:pt idx="2871">
                  <c:v>127626650</c:v>
                </c:pt>
                <c:pt idx="2872">
                  <c:v>127686025</c:v>
                </c:pt>
                <c:pt idx="2873">
                  <c:v>127733200</c:v>
                </c:pt>
                <c:pt idx="2874">
                  <c:v>127745127</c:v>
                </c:pt>
                <c:pt idx="2875">
                  <c:v>127800032</c:v>
                </c:pt>
                <c:pt idx="2876">
                  <c:v>127828892</c:v>
                </c:pt>
                <c:pt idx="2877">
                  <c:v>127856959</c:v>
                </c:pt>
                <c:pt idx="2878">
                  <c:v>127873461</c:v>
                </c:pt>
                <c:pt idx="2879">
                  <c:v>127895365</c:v>
                </c:pt>
                <c:pt idx="2880">
                  <c:v>127922527</c:v>
                </c:pt>
                <c:pt idx="2881">
                  <c:v>128070747</c:v>
                </c:pt>
                <c:pt idx="2882">
                  <c:v>128097149</c:v>
                </c:pt>
                <c:pt idx="2883">
                  <c:v>128117594</c:v>
                </c:pt>
                <c:pt idx="2884">
                  <c:v>128146854</c:v>
                </c:pt>
                <c:pt idx="2885">
                  <c:v>128218334</c:v>
                </c:pt>
                <c:pt idx="2886">
                  <c:v>128225916</c:v>
                </c:pt>
                <c:pt idx="2887">
                  <c:v>128258145</c:v>
                </c:pt>
                <c:pt idx="2888">
                  <c:v>128264569</c:v>
                </c:pt>
                <c:pt idx="2889">
                  <c:v>128296556</c:v>
                </c:pt>
                <c:pt idx="2890">
                  <c:v>128308684</c:v>
                </c:pt>
                <c:pt idx="2891">
                  <c:v>128330115</c:v>
                </c:pt>
                <c:pt idx="2892">
                  <c:v>128384254</c:v>
                </c:pt>
                <c:pt idx="2893">
                  <c:v>128385764</c:v>
                </c:pt>
                <c:pt idx="2894">
                  <c:v>128460407</c:v>
                </c:pt>
                <c:pt idx="2895">
                  <c:v>128464733</c:v>
                </c:pt>
                <c:pt idx="2896">
                  <c:v>128494843</c:v>
                </c:pt>
                <c:pt idx="2897">
                  <c:v>128533548</c:v>
                </c:pt>
                <c:pt idx="2898">
                  <c:v>128570085</c:v>
                </c:pt>
                <c:pt idx="2899">
                  <c:v>128594839</c:v>
                </c:pt>
                <c:pt idx="2900">
                  <c:v>128636584</c:v>
                </c:pt>
                <c:pt idx="2901">
                  <c:v>128679129</c:v>
                </c:pt>
                <c:pt idx="2902">
                  <c:v>128711115</c:v>
                </c:pt>
                <c:pt idx="2903">
                  <c:v>128799336</c:v>
                </c:pt>
                <c:pt idx="2904">
                  <c:v>128858299</c:v>
                </c:pt>
                <c:pt idx="2905">
                  <c:v>128900319</c:v>
                </c:pt>
                <c:pt idx="2906">
                  <c:v>128949877</c:v>
                </c:pt>
                <c:pt idx="2907">
                  <c:v>128951435</c:v>
                </c:pt>
                <c:pt idx="2908">
                  <c:v>129102293</c:v>
                </c:pt>
                <c:pt idx="2909">
                  <c:v>129105951</c:v>
                </c:pt>
                <c:pt idx="2910">
                  <c:v>129182552</c:v>
                </c:pt>
                <c:pt idx="2911">
                  <c:v>129265642</c:v>
                </c:pt>
                <c:pt idx="2912">
                  <c:v>129345852</c:v>
                </c:pt>
                <c:pt idx="2913">
                  <c:v>129411405</c:v>
                </c:pt>
                <c:pt idx="2914">
                  <c:v>129440113</c:v>
                </c:pt>
                <c:pt idx="2915">
                  <c:v>129443406</c:v>
                </c:pt>
                <c:pt idx="2916">
                  <c:v>129453586</c:v>
                </c:pt>
                <c:pt idx="2917">
                  <c:v>129490206</c:v>
                </c:pt>
                <c:pt idx="2918">
                  <c:v>129550018</c:v>
                </c:pt>
                <c:pt idx="2919">
                  <c:v>129620801</c:v>
                </c:pt>
                <c:pt idx="2920">
                  <c:v>129622756</c:v>
                </c:pt>
                <c:pt idx="2921">
                  <c:v>129676821</c:v>
                </c:pt>
                <c:pt idx="2922">
                  <c:v>129710721</c:v>
                </c:pt>
                <c:pt idx="2923">
                  <c:v>129718373</c:v>
                </c:pt>
                <c:pt idx="2924">
                  <c:v>129739605</c:v>
                </c:pt>
                <c:pt idx="2925">
                  <c:v>129815706</c:v>
                </c:pt>
                <c:pt idx="2926">
                  <c:v>129933123</c:v>
                </c:pt>
                <c:pt idx="2927">
                  <c:v>130007361</c:v>
                </c:pt>
                <c:pt idx="2928">
                  <c:v>130044938</c:v>
                </c:pt>
                <c:pt idx="2929">
                  <c:v>130116660</c:v>
                </c:pt>
                <c:pt idx="2930">
                  <c:v>130128298</c:v>
                </c:pt>
                <c:pt idx="2931">
                  <c:v>130156601</c:v>
                </c:pt>
                <c:pt idx="2932">
                  <c:v>130199505</c:v>
                </c:pt>
                <c:pt idx="2933">
                  <c:v>130209017</c:v>
                </c:pt>
                <c:pt idx="2934">
                  <c:v>130366548</c:v>
                </c:pt>
                <c:pt idx="2935">
                  <c:v>130387032</c:v>
                </c:pt>
                <c:pt idx="2936">
                  <c:v>130428540</c:v>
                </c:pt>
                <c:pt idx="2937">
                  <c:v>130501204</c:v>
                </c:pt>
                <c:pt idx="2938">
                  <c:v>130548325</c:v>
                </c:pt>
                <c:pt idx="2939">
                  <c:v>130589704</c:v>
                </c:pt>
                <c:pt idx="2940">
                  <c:v>130595143</c:v>
                </c:pt>
                <c:pt idx="2941">
                  <c:v>130635531</c:v>
                </c:pt>
                <c:pt idx="2942">
                  <c:v>130662303</c:v>
                </c:pt>
                <c:pt idx="2943">
                  <c:v>130740540</c:v>
                </c:pt>
                <c:pt idx="2944">
                  <c:v>130807741</c:v>
                </c:pt>
                <c:pt idx="2945">
                  <c:v>130958606</c:v>
                </c:pt>
                <c:pt idx="2946">
                  <c:v>130986911</c:v>
                </c:pt>
                <c:pt idx="2947">
                  <c:v>131000646</c:v>
                </c:pt>
                <c:pt idx="2948">
                  <c:v>131001043</c:v>
                </c:pt>
                <c:pt idx="2949">
                  <c:v>131079303</c:v>
                </c:pt>
                <c:pt idx="2950">
                  <c:v>131146701</c:v>
                </c:pt>
                <c:pt idx="2951">
                  <c:v>131205030</c:v>
                </c:pt>
                <c:pt idx="2952">
                  <c:v>131215699</c:v>
                </c:pt>
                <c:pt idx="2953">
                  <c:v>131333622</c:v>
                </c:pt>
                <c:pt idx="2954">
                  <c:v>131467813</c:v>
                </c:pt>
                <c:pt idx="2955">
                  <c:v>131492839</c:v>
                </c:pt>
                <c:pt idx="2956">
                  <c:v>131501113</c:v>
                </c:pt>
                <c:pt idx="2957">
                  <c:v>131505033</c:v>
                </c:pt>
                <c:pt idx="2958">
                  <c:v>131516708</c:v>
                </c:pt>
                <c:pt idx="2959">
                  <c:v>131573133</c:v>
                </c:pt>
                <c:pt idx="2960">
                  <c:v>131584023</c:v>
                </c:pt>
                <c:pt idx="2961">
                  <c:v>131593012</c:v>
                </c:pt>
                <c:pt idx="2962">
                  <c:v>131611049</c:v>
                </c:pt>
                <c:pt idx="2963">
                  <c:v>131640479</c:v>
                </c:pt>
                <c:pt idx="2964">
                  <c:v>131752719</c:v>
                </c:pt>
                <c:pt idx="2965">
                  <c:v>131775272</c:v>
                </c:pt>
                <c:pt idx="2966">
                  <c:v>131835412</c:v>
                </c:pt>
                <c:pt idx="2967">
                  <c:v>131861028</c:v>
                </c:pt>
                <c:pt idx="2968">
                  <c:v>132002342</c:v>
                </c:pt>
                <c:pt idx="2969">
                  <c:v>132007177</c:v>
                </c:pt>
                <c:pt idx="2970">
                  <c:v>132035314</c:v>
                </c:pt>
                <c:pt idx="2971">
                  <c:v>132077150</c:v>
                </c:pt>
                <c:pt idx="2972">
                  <c:v>132087780</c:v>
                </c:pt>
                <c:pt idx="2973">
                  <c:v>132139796</c:v>
                </c:pt>
                <c:pt idx="2974">
                  <c:v>132164254</c:v>
                </c:pt>
                <c:pt idx="2975">
                  <c:v>132244156</c:v>
                </c:pt>
                <c:pt idx="2976">
                  <c:v>132329413</c:v>
                </c:pt>
                <c:pt idx="2977">
                  <c:v>132341234</c:v>
                </c:pt>
                <c:pt idx="2978">
                  <c:v>132368517</c:v>
                </c:pt>
                <c:pt idx="2979">
                  <c:v>132423405</c:v>
                </c:pt>
                <c:pt idx="2980">
                  <c:v>132464016</c:v>
                </c:pt>
                <c:pt idx="2981">
                  <c:v>132511640</c:v>
                </c:pt>
                <c:pt idx="2982">
                  <c:v>132529878</c:v>
                </c:pt>
                <c:pt idx="2983">
                  <c:v>132562899</c:v>
                </c:pt>
                <c:pt idx="2984">
                  <c:v>132565701</c:v>
                </c:pt>
                <c:pt idx="2985">
                  <c:v>132583870</c:v>
                </c:pt>
                <c:pt idx="2986">
                  <c:v>132901359</c:v>
                </c:pt>
                <c:pt idx="2987">
                  <c:v>132903661</c:v>
                </c:pt>
                <c:pt idx="2988">
                  <c:v>132944067</c:v>
                </c:pt>
                <c:pt idx="2989">
                  <c:v>133066513</c:v>
                </c:pt>
                <c:pt idx="2990">
                  <c:v>133134569</c:v>
                </c:pt>
                <c:pt idx="2991">
                  <c:v>133177854</c:v>
                </c:pt>
                <c:pt idx="2992">
                  <c:v>133197130</c:v>
                </c:pt>
                <c:pt idx="2993">
                  <c:v>133235334</c:v>
                </c:pt>
                <c:pt idx="2994">
                  <c:v>133322788</c:v>
                </c:pt>
                <c:pt idx="2995">
                  <c:v>133335953</c:v>
                </c:pt>
                <c:pt idx="2996">
                  <c:v>133374618</c:v>
                </c:pt>
                <c:pt idx="2997">
                  <c:v>133390197</c:v>
                </c:pt>
                <c:pt idx="2998">
                  <c:v>133408165</c:v>
                </c:pt>
                <c:pt idx="2999">
                  <c:v>133437685</c:v>
                </c:pt>
                <c:pt idx="3000">
                  <c:v>133451932</c:v>
                </c:pt>
                <c:pt idx="3001">
                  <c:v>133460960</c:v>
                </c:pt>
                <c:pt idx="3002">
                  <c:v>133488198</c:v>
                </c:pt>
                <c:pt idx="3003">
                  <c:v>133520072</c:v>
                </c:pt>
                <c:pt idx="3004">
                  <c:v>133525726</c:v>
                </c:pt>
                <c:pt idx="3005">
                  <c:v>133576339</c:v>
                </c:pt>
                <c:pt idx="3006">
                  <c:v>133596340</c:v>
                </c:pt>
                <c:pt idx="3007">
                  <c:v>133654568</c:v>
                </c:pt>
                <c:pt idx="3008">
                  <c:v>133658367</c:v>
                </c:pt>
                <c:pt idx="3009">
                  <c:v>133668464</c:v>
                </c:pt>
                <c:pt idx="3010">
                  <c:v>133747450</c:v>
                </c:pt>
                <c:pt idx="3011">
                  <c:v>133780615</c:v>
                </c:pt>
                <c:pt idx="3012">
                  <c:v>133799669</c:v>
                </c:pt>
                <c:pt idx="3013">
                  <c:v>133803852</c:v>
                </c:pt>
                <c:pt idx="3014">
                  <c:v>133815728</c:v>
                </c:pt>
                <c:pt idx="3015">
                  <c:v>133868560</c:v>
                </c:pt>
                <c:pt idx="3016">
                  <c:v>133896541</c:v>
                </c:pt>
                <c:pt idx="3017">
                  <c:v>133922728</c:v>
                </c:pt>
                <c:pt idx="3018">
                  <c:v>133963322</c:v>
                </c:pt>
                <c:pt idx="3019">
                  <c:v>133979170</c:v>
                </c:pt>
                <c:pt idx="3020">
                  <c:v>134017768</c:v>
                </c:pt>
                <c:pt idx="3021">
                  <c:v>134083660</c:v>
                </c:pt>
                <c:pt idx="3022">
                  <c:v>134135823</c:v>
                </c:pt>
                <c:pt idx="3023">
                  <c:v>134148228</c:v>
                </c:pt>
                <c:pt idx="3024">
                  <c:v>134189814</c:v>
                </c:pt>
                <c:pt idx="3025">
                  <c:v>134196361</c:v>
                </c:pt>
                <c:pt idx="3026">
                  <c:v>134230638</c:v>
                </c:pt>
                <c:pt idx="3027">
                  <c:v>134265797</c:v>
                </c:pt>
                <c:pt idx="3028">
                  <c:v>134303957</c:v>
                </c:pt>
                <c:pt idx="3029">
                  <c:v>134332807</c:v>
                </c:pt>
                <c:pt idx="3030">
                  <c:v>134386482</c:v>
                </c:pt>
                <c:pt idx="3031">
                  <c:v>134449829</c:v>
                </c:pt>
                <c:pt idx="3032">
                  <c:v>134461812</c:v>
                </c:pt>
                <c:pt idx="3033">
                  <c:v>134544813</c:v>
                </c:pt>
                <c:pt idx="3034">
                  <c:v>134635143</c:v>
                </c:pt>
                <c:pt idx="3035">
                  <c:v>134668954</c:v>
                </c:pt>
                <c:pt idx="3036">
                  <c:v>134677078</c:v>
                </c:pt>
                <c:pt idx="3037">
                  <c:v>134703163</c:v>
                </c:pt>
                <c:pt idx="3038">
                  <c:v>134752627</c:v>
                </c:pt>
                <c:pt idx="3039">
                  <c:v>134783072</c:v>
                </c:pt>
                <c:pt idx="3040">
                  <c:v>134794121</c:v>
                </c:pt>
                <c:pt idx="3041">
                  <c:v>134810869</c:v>
                </c:pt>
                <c:pt idx="3042">
                  <c:v>134882191</c:v>
                </c:pt>
                <c:pt idx="3043">
                  <c:v>134960659</c:v>
                </c:pt>
                <c:pt idx="3044">
                  <c:v>135022785</c:v>
                </c:pt>
                <c:pt idx="3045">
                  <c:v>135093323</c:v>
                </c:pt>
                <c:pt idx="3046">
                  <c:v>135104993</c:v>
                </c:pt>
                <c:pt idx="3047">
                  <c:v>135105323</c:v>
                </c:pt>
                <c:pt idx="3048">
                  <c:v>135105767</c:v>
                </c:pt>
                <c:pt idx="3049">
                  <c:v>135153384</c:v>
                </c:pt>
                <c:pt idx="3050">
                  <c:v>135169815</c:v>
                </c:pt>
                <c:pt idx="3051">
                  <c:v>135185252</c:v>
                </c:pt>
                <c:pt idx="3052">
                  <c:v>135203493</c:v>
                </c:pt>
                <c:pt idx="3053">
                  <c:v>135338152</c:v>
                </c:pt>
                <c:pt idx="3054">
                  <c:v>135353551</c:v>
                </c:pt>
                <c:pt idx="3055">
                  <c:v>135363538</c:v>
                </c:pt>
                <c:pt idx="3056">
                  <c:v>135497539</c:v>
                </c:pt>
                <c:pt idx="3057">
                  <c:v>135553228</c:v>
                </c:pt>
                <c:pt idx="3058">
                  <c:v>135560120</c:v>
                </c:pt>
                <c:pt idx="3059">
                  <c:v>135570389</c:v>
                </c:pt>
                <c:pt idx="3060">
                  <c:v>135584982</c:v>
                </c:pt>
                <c:pt idx="3061">
                  <c:v>135590392</c:v>
                </c:pt>
                <c:pt idx="3062">
                  <c:v>135632026</c:v>
                </c:pt>
                <c:pt idx="3063">
                  <c:v>135708561</c:v>
                </c:pt>
                <c:pt idx="3064">
                  <c:v>135794967</c:v>
                </c:pt>
                <c:pt idx="3065">
                  <c:v>135808117</c:v>
                </c:pt>
                <c:pt idx="3066">
                  <c:v>135829048</c:v>
                </c:pt>
                <c:pt idx="3067">
                  <c:v>135902873</c:v>
                </c:pt>
                <c:pt idx="3068">
                  <c:v>135952639</c:v>
                </c:pt>
                <c:pt idx="3069">
                  <c:v>135971570</c:v>
                </c:pt>
                <c:pt idx="3070">
                  <c:v>135977721</c:v>
                </c:pt>
                <c:pt idx="3071">
                  <c:v>136035257</c:v>
                </c:pt>
                <c:pt idx="3072">
                  <c:v>136104941</c:v>
                </c:pt>
                <c:pt idx="3073">
                  <c:v>136197657</c:v>
                </c:pt>
                <c:pt idx="3074">
                  <c:v>136214303</c:v>
                </c:pt>
                <c:pt idx="3075">
                  <c:v>136245336</c:v>
                </c:pt>
                <c:pt idx="3076">
                  <c:v>136250206</c:v>
                </c:pt>
                <c:pt idx="3077">
                  <c:v>136343119</c:v>
                </c:pt>
                <c:pt idx="3078">
                  <c:v>136447313</c:v>
                </c:pt>
                <c:pt idx="3079">
                  <c:v>136459527</c:v>
                </c:pt>
                <c:pt idx="3080">
                  <c:v>136462885</c:v>
                </c:pt>
                <c:pt idx="3081">
                  <c:v>136549922</c:v>
                </c:pt>
                <c:pt idx="3082">
                  <c:v>136654397</c:v>
                </c:pt>
                <c:pt idx="3083">
                  <c:v>136656282</c:v>
                </c:pt>
                <c:pt idx="3084">
                  <c:v>136677373</c:v>
                </c:pt>
                <c:pt idx="3085">
                  <c:v>136732935</c:v>
                </c:pt>
                <c:pt idx="3086">
                  <c:v>136738075</c:v>
                </c:pt>
                <c:pt idx="3087">
                  <c:v>136739089</c:v>
                </c:pt>
                <c:pt idx="3088">
                  <c:v>136740565</c:v>
                </c:pt>
                <c:pt idx="3089">
                  <c:v>136821915</c:v>
                </c:pt>
                <c:pt idx="3090">
                  <c:v>136835971</c:v>
                </c:pt>
                <c:pt idx="3091">
                  <c:v>136883134</c:v>
                </c:pt>
                <c:pt idx="3092">
                  <c:v>136908390</c:v>
                </c:pt>
                <c:pt idx="3093">
                  <c:v>136949673</c:v>
                </c:pt>
                <c:pt idx="3094">
                  <c:v>136981105</c:v>
                </c:pt>
                <c:pt idx="3095">
                  <c:v>136982155</c:v>
                </c:pt>
                <c:pt idx="3096">
                  <c:v>137102840</c:v>
                </c:pt>
                <c:pt idx="3097">
                  <c:v>137125695</c:v>
                </c:pt>
                <c:pt idx="3098">
                  <c:v>137162958</c:v>
                </c:pt>
                <c:pt idx="3099">
                  <c:v>137327275</c:v>
                </c:pt>
                <c:pt idx="3100">
                  <c:v>137340564</c:v>
                </c:pt>
                <c:pt idx="3101">
                  <c:v>137389201</c:v>
                </c:pt>
                <c:pt idx="3102">
                  <c:v>137403442</c:v>
                </c:pt>
                <c:pt idx="3103">
                  <c:v>137477916</c:v>
                </c:pt>
                <c:pt idx="3104">
                  <c:v>137489602</c:v>
                </c:pt>
                <c:pt idx="3105">
                  <c:v>137590338</c:v>
                </c:pt>
                <c:pt idx="3106">
                  <c:v>137597666</c:v>
                </c:pt>
                <c:pt idx="3107">
                  <c:v>137601700</c:v>
                </c:pt>
                <c:pt idx="3108">
                  <c:v>137690283</c:v>
                </c:pt>
                <c:pt idx="3109">
                  <c:v>137704365</c:v>
                </c:pt>
                <c:pt idx="3110">
                  <c:v>137775153</c:v>
                </c:pt>
                <c:pt idx="3111">
                  <c:v>137783753</c:v>
                </c:pt>
                <c:pt idx="3112">
                  <c:v>137788765</c:v>
                </c:pt>
                <c:pt idx="3113">
                  <c:v>137872736</c:v>
                </c:pt>
                <c:pt idx="3114">
                  <c:v>137948740</c:v>
                </c:pt>
                <c:pt idx="3115">
                  <c:v>137997646</c:v>
                </c:pt>
                <c:pt idx="3116">
                  <c:v>138067489</c:v>
                </c:pt>
                <c:pt idx="3117">
                  <c:v>138125339</c:v>
                </c:pt>
                <c:pt idx="3118">
                  <c:v>138129041</c:v>
                </c:pt>
                <c:pt idx="3119">
                  <c:v>138132655</c:v>
                </c:pt>
                <c:pt idx="3120">
                  <c:v>138134344</c:v>
                </c:pt>
                <c:pt idx="3121">
                  <c:v>138207912</c:v>
                </c:pt>
                <c:pt idx="3122">
                  <c:v>138215840</c:v>
                </c:pt>
                <c:pt idx="3123">
                  <c:v>138274916</c:v>
                </c:pt>
                <c:pt idx="3124">
                  <c:v>138405321</c:v>
                </c:pt>
                <c:pt idx="3125">
                  <c:v>138431401</c:v>
                </c:pt>
                <c:pt idx="3126">
                  <c:v>138458993</c:v>
                </c:pt>
                <c:pt idx="3127">
                  <c:v>138476638</c:v>
                </c:pt>
                <c:pt idx="3128">
                  <c:v>138485782</c:v>
                </c:pt>
                <c:pt idx="3129">
                  <c:v>138556511</c:v>
                </c:pt>
                <c:pt idx="3130">
                  <c:v>138586543</c:v>
                </c:pt>
                <c:pt idx="3131">
                  <c:v>138629005</c:v>
                </c:pt>
                <c:pt idx="3132">
                  <c:v>138651066</c:v>
                </c:pt>
                <c:pt idx="3133">
                  <c:v>138720593</c:v>
                </c:pt>
                <c:pt idx="3134">
                  <c:v>138721299</c:v>
                </c:pt>
                <c:pt idx="3135">
                  <c:v>138741364</c:v>
                </c:pt>
                <c:pt idx="3136">
                  <c:v>138808114</c:v>
                </c:pt>
                <c:pt idx="3137">
                  <c:v>138983276</c:v>
                </c:pt>
                <c:pt idx="3138">
                  <c:v>139000150</c:v>
                </c:pt>
                <c:pt idx="3139">
                  <c:v>139054705</c:v>
                </c:pt>
                <c:pt idx="3140">
                  <c:v>139092713</c:v>
                </c:pt>
                <c:pt idx="3141">
                  <c:v>139159902</c:v>
                </c:pt>
                <c:pt idx="3142">
                  <c:v>139205817</c:v>
                </c:pt>
                <c:pt idx="3143">
                  <c:v>139213116</c:v>
                </c:pt>
                <c:pt idx="3144">
                  <c:v>139261275</c:v>
                </c:pt>
                <c:pt idx="3145">
                  <c:v>139265183</c:v>
                </c:pt>
                <c:pt idx="3146">
                  <c:v>139281872</c:v>
                </c:pt>
                <c:pt idx="3147">
                  <c:v>139297804</c:v>
                </c:pt>
                <c:pt idx="3148">
                  <c:v>139326425</c:v>
                </c:pt>
                <c:pt idx="3149">
                  <c:v>139347335</c:v>
                </c:pt>
                <c:pt idx="3150">
                  <c:v>139375544</c:v>
                </c:pt>
                <c:pt idx="3151">
                  <c:v>139412538</c:v>
                </c:pt>
                <c:pt idx="3152">
                  <c:v>139431267</c:v>
                </c:pt>
                <c:pt idx="3153">
                  <c:v>139456003</c:v>
                </c:pt>
                <c:pt idx="3154">
                  <c:v>139494282</c:v>
                </c:pt>
                <c:pt idx="3155">
                  <c:v>139501883</c:v>
                </c:pt>
                <c:pt idx="3156">
                  <c:v>139511533</c:v>
                </c:pt>
                <c:pt idx="3157">
                  <c:v>139542233</c:v>
                </c:pt>
                <c:pt idx="3158">
                  <c:v>139567215</c:v>
                </c:pt>
                <c:pt idx="3159">
                  <c:v>139575682</c:v>
                </c:pt>
                <c:pt idx="3160">
                  <c:v>139577465</c:v>
                </c:pt>
                <c:pt idx="3161">
                  <c:v>139633779</c:v>
                </c:pt>
                <c:pt idx="3162">
                  <c:v>139665907</c:v>
                </c:pt>
                <c:pt idx="3163">
                  <c:v>139699469</c:v>
                </c:pt>
                <c:pt idx="3164">
                  <c:v>139701234</c:v>
                </c:pt>
                <c:pt idx="3165">
                  <c:v>139762173</c:v>
                </c:pt>
                <c:pt idx="3166">
                  <c:v>139839717</c:v>
                </c:pt>
                <c:pt idx="3167">
                  <c:v>139888033</c:v>
                </c:pt>
                <c:pt idx="3168">
                  <c:v>139969645</c:v>
                </c:pt>
                <c:pt idx="3169">
                  <c:v>140035144</c:v>
                </c:pt>
                <c:pt idx="3170">
                  <c:v>140043030</c:v>
                </c:pt>
                <c:pt idx="3171">
                  <c:v>140146675</c:v>
                </c:pt>
                <c:pt idx="3172">
                  <c:v>140178839</c:v>
                </c:pt>
                <c:pt idx="3173">
                  <c:v>140208420</c:v>
                </c:pt>
                <c:pt idx="3174">
                  <c:v>140214760</c:v>
                </c:pt>
                <c:pt idx="3175">
                  <c:v>140287002</c:v>
                </c:pt>
                <c:pt idx="3176">
                  <c:v>140329792</c:v>
                </c:pt>
                <c:pt idx="3177">
                  <c:v>140362686</c:v>
                </c:pt>
                <c:pt idx="3178">
                  <c:v>140400795</c:v>
                </c:pt>
                <c:pt idx="3179">
                  <c:v>140446141</c:v>
                </c:pt>
                <c:pt idx="3180">
                  <c:v>140478909</c:v>
                </c:pt>
                <c:pt idx="3181">
                  <c:v>140490559</c:v>
                </c:pt>
                <c:pt idx="3182">
                  <c:v>140560380</c:v>
                </c:pt>
                <c:pt idx="3183">
                  <c:v>140609614</c:v>
                </c:pt>
                <c:pt idx="3184">
                  <c:v>140639070</c:v>
                </c:pt>
                <c:pt idx="3185">
                  <c:v>140682919</c:v>
                </c:pt>
                <c:pt idx="3186">
                  <c:v>140810971</c:v>
                </c:pt>
                <c:pt idx="3187">
                  <c:v>140829751</c:v>
                </c:pt>
                <c:pt idx="3188">
                  <c:v>140904713</c:v>
                </c:pt>
                <c:pt idx="3189">
                  <c:v>140963244</c:v>
                </c:pt>
                <c:pt idx="3190">
                  <c:v>141125080</c:v>
                </c:pt>
                <c:pt idx="3191">
                  <c:v>141149131</c:v>
                </c:pt>
                <c:pt idx="3192">
                  <c:v>141193635</c:v>
                </c:pt>
                <c:pt idx="3193">
                  <c:v>141225662</c:v>
                </c:pt>
                <c:pt idx="3194">
                  <c:v>141236833</c:v>
                </c:pt>
                <c:pt idx="3195">
                  <c:v>141375073</c:v>
                </c:pt>
                <c:pt idx="3196">
                  <c:v>141447058</c:v>
                </c:pt>
                <c:pt idx="3197">
                  <c:v>141454749</c:v>
                </c:pt>
                <c:pt idx="3198">
                  <c:v>141539112</c:v>
                </c:pt>
                <c:pt idx="3199">
                  <c:v>141584233</c:v>
                </c:pt>
                <c:pt idx="3200">
                  <c:v>141588715</c:v>
                </c:pt>
                <c:pt idx="3201">
                  <c:v>141621351</c:v>
                </c:pt>
                <c:pt idx="3202">
                  <c:v>141666706</c:v>
                </c:pt>
                <c:pt idx="3203">
                  <c:v>141670410</c:v>
                </c:pt>
                <c:pt idx="3204">
                  <c:v>141670919</c:v>
                </c:pt>
                <c:pt idx="3205">
                  <c:v>141733983</c:v>
                </c:pt>
                <c:pt idx="3206">
                  <c:v>141908020</c:v>
                </c:pt>
                <c:pt idx="3207">
                  <c:v>141909135</c:v>
                </c:pt>
                <c:pt idx="3208">
                  <c:v>142040786</c:v>
                </c:pt>
                <c:pt idx="3209">
                  <c:v>142045904</c:v>
                </c:pt>
                <c:pt idx="3210">
                  <c:v>142059277</c:v>
                </c:pt>
                <c:pt idx="3211">
                  <c:v>142063237</c:v>
                </c:pt>
                <c:pt idx="3212">
                  <c:v>142064409</c:v>
                </c:pt>
                <c:pt idx="3213">
                  <c:v>142083950</c:v>
                </c:pt>
                <c:pt idx="3214">
                  <c:v>142097177</c:v>
                </c:pt>
                <c:pt idx="3215">
                  <c:v>142110405</c:v>
                </c:pt>
                <c:pt idx="3216">
                  <c:v>142156125</c:v>
                </c:pt>
                <c:pt idx="3217">
                  <c:v>142185310</c:v>
                </c:pt>
                <c:pt idx="3218">
                  <c:v>142348253</c:v>
                </c:pt>
                <c:pt idx="3219">
                  <c:v>142358873</c:v>
                </c:pt>
                <c:pt idx="3220">
                  <c:v>142377288</c:v>
                </c:pt>
                <c:pt idx="3221">
                  <c:v>142468666</c:v>
                </c:pt>
                <c:pt idx="3222">
                  <c:v>142584761</c:v>
                </c:pt>
                <c:pt idx="3223">
                  <c:v>142603340</c:v>
                </c:pt>
                <c:pt idx="3224">
                  <c:v>142677926</c:v>
                </c:pt>
                <c:pt idx="3225">
                  <c:v>142684118</c:v>
                </c:pt>
                <c:pt idx="3226">
                  <c:v>142709046</c:v>
                </c:pt>
                <c:pt idx="3227">
                  <c:v>142732065</c:v>
                </c:pt>
                <c:pt idx="3228">
                  <c:v>142771219</c:v>
                </c:pt>
                <c:pt idx="3229">
                  <c:v>142801287</c:v>
                </c:pt>
                <c:pt idx="3230">
                  <c:v>142877874</c:v>
                </c:pt>
                <c:pt idx="3231">
                  <c:v>142943158</c:v>
                </c:pt>
                <c:pt idx="3232">
                  <c:v>143010771</c:v>
                </c:pt>
                <c:pt idx="3233">
                  <c:v>143026214</c:v>
                </c:pt>
                <c:pt idx="3234">
                  <c:v>143062445</c:v>
                </c:pt>
                <c:pt idx="3235">
                  <c:v>143116193</c:v>
                </c:pt>
                <c:pt idx="3236">
                  <c:v>143163708</c:v>
                </c:pt>
                <c:pt idx="3237">
                  <c:v>143270084</c:v>
                </c:pt>
                <c:pt idx="3238">
                  <c:v>143289225</c:v>
                </c:pt>
                <c:pt idx="3239">
                  <c:v>143316687</c:v>
                </c:pt>
                <c:pt idx="3240">
                  <c:v>143321237</c:v>
                </c:pt>
                <c:pt idx="3241">
                  <c:v>143370161</c:v>
                </c:pt>
                <c:pt idx="3242">
                  <c:v>143388195</c:v>
                </c:pt>
                <c:pt idx="3243">
                  <c:v>143388893</c:v>
                </c:pt>
                <c:pt idx="3244">
                  <c:v>143392920</c:v>
                </c:pt>
                <c:pt idx="3245">
                  <c:v>143404804</c:v>
                </c:pt>
                <c:pt idx="3246">
                  <c:v>143428493</c:v>
                </c:pt>
                <c:pt idx="3247">
                  <c:v>143452082</c:v>
                </c:pt>
                <c:pt idx="3248">
                  <c:v>143484487</c:v>
                </c:pt>
                <c:pt idx="3249">
                  <c:v>143502723</c:v>
                </c:pt>
                <c:pt idx="3250">
                  <c:v>143509940</c:v>
                </c:pt>
                <c:pt idx="3251">
                  <c:v>143612994</c:v>
                </c:pt>
                <c:pt idx="3252">
                  <c:v>143676484</c:v>
                </c:pt>
                <c:pt idx="3253">
                  <c:v>143754947</c:v>
                </c:pt>
                <c:pt idx="3254">
                  <c:v>143762026</c:v>
                </c:pt>
                <c:pt idx="3255">
                  <c:v>143858702</c:v>
                </c:pt>
                <c:pt idx="3256">
                  <c:v>143874246</c:v>
                </c:pt>
                <c:pt idx="3257">
                  <c:v>143961180</c:v>
                </c:pt>
                <c:pt idx="3258">
                  <c:v>144049146</c:v>
                </c:pt>
                <c:pt idx="3259">
                  <c:v>144137428</c:v>
                </c:pt>
                <c:pt idx="3260">
                  <c:v>144150049</c:v>
                </c:pt>
                <c:pt idx="3261">
                  <c:v>144154122</c:v>
                </c:pt>
                <c:pt idx="3262">
                  <c:v>144182534</c:v>
                </c:pt>
                <c:pt idx="3263">
                  <c:v>144283664</c:v>
                </c:pt>
                <c:pt idx="3264">
                  <c:v>144315729</c:v>
                </c:pt>
                <c:pt idx="3265">
                  <c:v>144328770</c:v>
                </c:pt>
                <c:pt idx="3266">
                  <c:v>144375804</c:v>
                </c:pt>
                <c:pt idx="3267">
                  <c:v>144377151</c:v>
                </c:pt>
                <c:pt idx="3268">
                  <c:v>144516087</c:v>
                </c:pt>
                <c:pt idx="3269">
                  <c:v>144587464</c:v>
                </c:pt>
                <c:pt idx="3270">
                  <c:v>144604164</c:v>
                </c:pt>
                <c:pt idx="3271">
                  <c:v>144630059</c:v>
                </c:pt>
                <c:pt idx="3272">
                  <c:v>144640015</c:v>
                </c:pt>
                <c:pt idx="3273">
                  <c:v>144747026</c:v>
                </c:pt>
                <c:pt idx="3274">
                  <c:v>144789706</c:v>
                </c:pt>
                <c:pt idx="3275">
                  <c:v>144809017</c:v>
                </c:pt>
                <c:pt idx="3276">
                  <c:v>144869076</c:v>
                </c:pt>
                <c:pt idx="3277">
                  <c:v>144899746</c:v>
                </c:pt>
                <c:pt idx="3278">
                  <c:v>145064402</c:v>
                </c:pt>
                <c:pt idx="3279">
                  <c:v>145067180</c:v>
                </c:pt>
                <c:pt idx="3280">
                  <c:v>145105440</c:v>
                </c:pt>
                <c:pt idx="3281">
                  <c:v>145163298</c:v>
                </c:pt>
                <c:pt idx="3282">
                  <c:v>145268320</c:v>
                </c:pt>
                <c:pt idx="3283">
                  <c:v>145278408</c:v>
                </c:pt>
                <c:pt idx="3284">
                  <c:v>145281971</c:v>
                </c:pt>
                <c:pt idx="3285">
                  <c:v>145381970</c:v>
                </c:pt>
                <c:pt idx="3286">
                  <c:v>145387230</c:v>
                </c:pt>
                <c:pt idx="3287">
                  <c:v>145427392</c:v>
                </c:pt>
                <c:pt idx="3288">
                  <c:v>145428402</c:v>
                </c:pt>
                <c:pt idx="3289">
                  <c:v>145430984</c:v>
                </c:pt>
                <c:pt idx="3290">
                  <c:v>145531052</c:v>
                </c:pt>
                <c:pt idx="3291">
                  <c:v>145539001</c:v>
                </c:pt>
                <c:pt idx="3292">
                  <c:v>145620593</c:v>
                </c:pt>
                <c:pt idx="3293">
                  <c:v>145627635</c:v>
                </c:pt>
                <c:pt idx="3294">
                  <c:v>145719102</c:v>
                </c:pt>
                <c:pt idx="3295">
                  <c:v>145737881</c:v>
                </c:pt>
                <c:pt idx="3296">
                  <c:v>145740058</c:v>
                </c:pt>
                <c:pt idx="3297">
                  <c:v>145744599</c:v>
                </c:pt>
                <c:pt idx="3298">
                  <c:v>145779009</c:v>
                </c:pt>
                <c:pt idx="3299">
                  <c:v>145808947</c:v>
                </c:pt>
                <c:pt idx="3300">
                  <c:v>145864243</c:v>
                </c:pt>
                <c:pt idx="3301">
                  <c:v>145899701</c:v>
                </c:pt>
                <c:pt idx="3302">
                  <c:v>146029726</c:v>
                </c:pt>
                <c:pt idx="3303">
                  <c:v>146042398</c:v>
                </c:pt>
                <c:pt idx="3304">
                  <c:v>146102327</c:v>
                </c:pt>
                <c:pt idx="3305">
                  <c:v>146115921</c:v>
                </c:pt>
                <c:pt idx="3306">
                  <c:v>146118653</c:v>
                </c:pt>
                <c:pt idx="3307">
                  <c:v>146134842</c:v>
                </c:pt>
                <c:pt idx="3308">
                  <c:v>146142915</c:v>
                </c:pt>
                <c:pt idx="3309">
                  <c:v>146264382</c:v>
                </c:pt>
                <c:pt idx="3310">
                  <c:v>146290915</c:v>
                </c:pt>
                <c:pt idx="3311">
                  <c:v>146461754</c:v>
                </c:pt>
                <c:pt idx="3312">
                  <c:v>146484962</c:v>
                </c:pt>
                <c:pt idx="3313">
                  <c:v>146537985</c:v>
                </c:pt>
                <c:pt idx="3314">
                  <c:v>146562693</c:v>
                </c:pt>
                <c:pt idx="3315">
                  <c:v>146567400</c:v>
                </c:pt>
                <c:pt idx="3316">
                  <c:v>146661958</c:v>
                </c:pt>
                <c:pt idx="3317">
                  <c:v>146691649</c:v>
                </c:pt>
                <c:pt idx="3318">
                  <c:v>146720332</c:v>
                </c:pt>
                <c:pt idx="3319">
                  <c:v>146751760</c:v>
                </c:pt>
                <c:pt idx="3320">
                  <c:v>146805115</c:v>
                </c:pt>
                <c:pt idx="3321">
                  <c:v>146816328</c:v>
                </c:pt>
                <c:pt idx="3322">
                  <c:v>146942834</c:v>
                </c:pt>
                <c:pt idx="3323">
                  <c:v>147018612</c:v>
                </c:pt>
                <c:pt idx="3324">
                  <c:v>147055997</c:v>
                </c:pt>
                <c:pt idx="3325">
                  <c:v>147117175</c:v>
                </c:pt>
                <c:pt idx="3326">
                  <c:v>147117489</c:v>
                </c:pt>
                <c:pt idx="3327">
                  <c:v>147140470</c:v>
                </c:pt>
                <c:pt idx="3328">
                  <c:v>147171731</c:v>
                </c:pt>
                <c:pt idx="3329">
                  <c:v>147215266</c:v>
                </c:pt>
                <c:pt idx="3330">
                  <c:v>147218633</c:v>
                </c:pt>
                <c:pt idx="3331">
                  <c:v>147249271</c:v>
                </c:pt>
                <c:pt idx="3332">
                  <c:v>147256894</c:v>
                </c:pt>
                <c:pt idx="3333">
                  <c:v>147297635</c:v>
                </c:pt>
                <c:pt idx="3334">
                  <c:v>147306027</c:v>
                </c:pt>
                <c:pt idx="3335">
                  <c:v>147317050</c:v>
                </c:pt>
                <c:pt idx="3336">
                  <c:v>147324303</c:v>
                </c:pt>
                <c:pt idx="3337">
                  <c:v>147339876</c:v>
                </c:pt>
                <c:pt idx="3338">
                  <c:v>147353119</c:v>
                </c:pt>
                <c:pt idx="3339">
                  <c:v>147402871</c:v>
                </c:pt>
                <c:pt idx="3340">
                  <c:v>147516241</c:v>
                </c:pt>
                <c:pt idx="3341">
                  <c:v>147581534</c:v>
                </c:pt>
                <c:pt idx="3342">
                  <c:v>147595713</c:v>
                </c:pt>
                <c:pt idx="3343">
                  <c:v>147696600</c:v>
                </c:pt>
                <c:pt idx="3344">
                  <c:v>147742978</c:v>
                </c:pt>
                <c:pt idx="3345">
                  <c:v>147909575</c:v>
                </c:pt>
                <c:pt idx="3346">
                  <c:v>147955716</c:v>
                </c:pt>
                <c:pt idx="3347">
                  <c:v>148098410</c:v>
                </c:pt>
                <c:pt idx="3348">
                  <c:v>148112799</c:v>
                </c:pt>
                <c:pt idx="3349">
                  <c:v>148120560</c:v>
                </c:pt>
                <c:pt idx="3350">
                  <c:v>148121010</c:v>
                </c:pt>
                <c:pt idx="3351">
                  <c:v>148173813</c:v>
                </c:pt>
                <c:pt idx="3352">
                  <c:v>148239688</c:v>
                </c:pt>
                <c:pt idx="3353">
                  <c:v>148274229</c:v>
                </c:pt>
                <c:pt idx="3354">
                  <c:v>148280321</c:v>
                </c:pt>
                <c:pt idx="3355">
                  <c:v>148404046</c:v>
                </c:pt>
                <c:pt idx="3356">
                  <c:v>148571823</c:v>
                </c:pt>
                <c:pt idx="3357">
                  <c:v>148589715</c:v>
                </c:pt>
                <c:pt idx="3358">
                  <c:v>148654659</c:v>
                </c:pt>
                <c:pt idx="3359">
                  <c:v>148682279</c:v>
                </c:pt>
                <c:pt idx="3360">
                  <c:v>148745082</c:v>
                </c:pt>
                <c:pt idx="3361">
                  <c:v>148750650</c:v>
                </c:pt>
                <c:pt idx="3362">
                  <c:v>148769717</c:v>
                </c:pt>
                <c:pt idx="3363">
                  <c:v>148820284</c:v>
                </c:pt>
                <c:pt idx="3364">
                  <c:v>148846069</c:v>
                </c:pt>
                <c:pt idx="3365">
                  <c:v>148849955</c:v>
                </c:pt>
                <c:pt idx="3366">
                  <c:v>148861410</c:v>
                </c:pt>
                <c:pt idx="3367">
                  <c:v>148903851</c:v>
                </c:pt>
                <c:pt idx="3368">
                  <c:v>149118364</c:v>
                </c:pt>
                <c:pt idx="3369">
                  <c:v>149139980</c:v>
                </c:pt>
                <c:pt idx="3370">
                  <c:v>149189442</c:v>
                </c:pt>
                <c:pt idx="3371">
                  <c:v>149216875</c:v>
                </c:pt>
                <c:pt idx="3372">
                  <c:v>149257879</c:v>
                </c:pt>
                <c:pt idx="3373">
                  <c:v>149289348</c:v>
                </c:pt>
                <c:pt idx="3374">
                  <c:v>149362024</c:v>
                </c:pt>
                <c:pt idx="3375">
                  <c:v>149389901</c:v>
                </c:pt>
                <c:pt idx="3376">
                  <c:v>149429520</c:v>
                </c:pt>
                <c:pt idx="3377">
                  <c:v>149443438</c:v>
                </c:pt>
                <c:pt idx="3378">
                  <c:v>149455265</c:v>
                </c:pt>
                <c:pt idx="3379">
                  <c:v>149461068</c:v>
                </c:pt>
                <c:pt idx="3380">
                  <c:v>149485018</c:v>
                </c:pt>
                <c:pt idx="3381">
                  <c:v>149551836</c:v>
                </c:pt>
                <c:pt idx="3382">
                  <c:v>149587100</c:v>
                </c:pt>
                <c:pt idx="3383">
                  <c:v>149599455</c:v>
                </c:pt>
                <c:pt idx="3384">
                  <c:v>149888296</c:v>
                </c:pt>
                <c:pt idx="3385">
                  <c:v>149905147</c:v>
                </c:pt>
                <c:pt idx="3386">
                  <c:v>149961167</c:v>
                </c:pt>
                <c:pt idx="3387">
                  <c:v>149973833</c:v>
                </c:pt>
                <c:pt idx="3388">
                  <c:v>149981750</c:v>
                </c:pt>
                <c:pt idx="3389">
                  <c:v>149999710</c:v>
                </c:pt>
                <c:pt idx="3390">
                  <c:v>150017648</c:v>
                </c:pt>
                <c:pt idx="3391">
                  <c:v>150052918</c:v>
                </c:pt>
                <c:pt idx="3392">
                  <c:v>150063956</c:v>
                </c:pt>
                <c:pt idx="3393">
                  <c:v>150082799</c:v>
                </c:pt>
                <c:pt idx="3394">
                  <c:v>150171248</c:v>
                </c:pt>
                <c:pt idx="3395">
                  <c:v>150320800</c:v>
                </c:pt>
                <c:pt idx="3396">
                  <c:v>150338132</c:v>
                </c:pt>
                <c:pt idx="3397">
                  <c:v>150538646</c:v>
                </c:pt>
                <c:pt idx="3398">
                  <c:v>150574174</c:v>
                </c:pt>
                <c:pt idx="3399">
                  <c:v>150680498</c:v>
                </c:pt>
                <c:pt idx="3400">
                  <c:v>150705910</c:v>
                </c:pt>
                <c:pt idx="3401">
                  <c:v>150712068</c:v>
                </c:pt>
                <c:pt idx="3402">
                  <c:v>150762063</c:v>
                </c:pt>
                <c:pt idx="3403">
                  <c:v>150783673</c:v>
                </c:pt>
                <c:pt idx="3404">
                  <c:v>150856531</c:v>
                </c:pt>
                <c:pt idx="3405">
                  <c:v>150871581</c:v>
                </c:pt>
                <c:pt idx="3406">
                  <c:v>150892701</c:v>
                </c:pt>
                <c:pt idx="3407">
                  <c:v>150931811</c:v>
                </c:pt>
                <c:pt idx="3408">
                  <c:v>151000502</c:v>
                </c:pt>
                <c:pt idx="3409">
                  <c:v>151007024</c:v>
                </c:pt>
                <c:pt idx="3410">
                  <c:v>151055681</c:v>
                </c:pt>
                <c:pt idx="3411">
                  <c:v>151209853</c:v>
                </c:pt>
                <c:pt idx="3412">
                  <c:v>151210702</c:v>
                </c:pt>
                <c:pt idx="3413">
                  <c:v>151246331</c:v>
                </c:pt>
                <c:pt idx="3414">
                  <c:v>151250023</c:v>
                </c:pt>
                <c:pt idx="3415">
                  <c:v>151281906</c:v>
                </c:pt>
                <c:pt idx="3416">
                  <c:v>151291341</c:v>
                </c:pt>
                <c:pt idx="3417">
                  <c:v>151298337</c:v>
                </c:pt>
                <c:pt idx="3418">
                  <c:v>151343513</c:v>
                </c:pt>
                <c:pt idx="3419">
                  <c:v>151557309</c:v>
                </c:pt>
                <c:pt idx="3420">
                  <c:v>151591241</c:v>
                </c:pt>
                <c:pt idx="3421">
                  <c:v>151619833</c:v>
                </c:pt>
                <c:pt idx="3422">
                  <c:v>151635558</c:v>
                </c:pt>
                <c:pt idx="3423">
                  <c:v>151743302</c:v>
                </c:pt>
                <c:pt idx="3424">
                  <c:v>151744971</c:v>
                </c:pt>
                <c:pt idx="3425">
                  <c:v>151795966</c:v>
                </c:pt>
                <c:pt idx="3426">
                  <c:v>151812076</c:v>
                </c:pt>
                <c:pt idx="3427">
                  <c:v>151918341</c:v>
                </c:pt>
                <c:pt idx="3428">
                  <c:v>151965318</c:v>
                </c:pt>
                <c:pt idx="3429">
                  <c:v>152038157</c:v>
                </c:pt>
                <c:pt idx="3430">
                  <c:v>152052364</c:v>
                </c:pt>
                <c:pt idx="3431">
                  <c:v>152056226</c:v>
                </c:pt>
                <c:pt idx="3432">
                  <c:v>152059924</c:v>
                </c:pt>
                <c:pt idx="3433">
                  <c:v>152144454</c:v>
                </c:pt>
                <c:pt idx="3434">
                  <c:v>152156955</c:v>
                </c:pt>
                <c:pt idx="3435">
                  <c:v>152205216</c:v>
                </c:pt>
                <c:pt idx="3436">
                  <c:v>152286012</c:v>
                </c:pt>
                <c:pt idx="3437">
                  <c:v>152291876</c:v>
                </c:pt>
                <c:pt idx="3438">
                  <c:v>152390065</c:v>
                </c:pt>
                <c:pt idx="3439">
                  <c:v>152441901</c:v>
                </c:pt>
                <c:pt idx="3440">
                  <c:v>152461490</c:v>
                </c:pt>
                <c:pt idx="3441">
                  <c:v>152481862</c:v>
                </c:pt>
                <c:pt idx="3442">
                  <c:v>152483370</c:v>
                </c:pt>
                <c:pt idx="3443">
                  <c:v>152716747</c:v>
                </c:pt>
                <c:pt idx="3444">
                  <c:v>152745044</c:v>
                </c:pt>
                <c:pt idx="3445">
                  <c:v>152837164</c:v>
                </c:pt>
                <c:pt idx="3446">
                  <c:v>152856008</c:v>
                </c:pt>
                <c:pt idx="3447">
                  <c:v>152916408</c:v>
                </c:pt>
                <c:pt idx="3448">
                  <c:v>152924737</c:v>
                </c:pt>
                <c:pt idx="3449">
                  <c:v>152993104</c:v>
                </c:pt>
                <c:pt idx="3450">
                  <c:v>153033256</c:v>
                </c:pt>
                <c:pt idx="3451">
                  <c:v>153154086</c:v>
                </c:pt>
                <c:pt idx="3452">
                  <c:v>153163881</c:v>
                </c:pt>
                <c:pt idx="3453">
                  <c:v>153213093</c:v>
                </c:pt>
                <c:pt idx="3454">
                  <c:v>153220370</c:v>
                </c:pt>
                <c:pt idx="3455">
                  <c:v>153247474</c:v>
                </c:pt>
                <c:pt idx="3456">
                  <c:v>153367781</c:v>
                </c:pt>
                <c:pt idx="3457">
                  <c:v>153516636</c:v>
                </c:pt>
                <c:pt idx="3458">
                  <c:v>153522760</c:v>
                </c:pt>
                <c:pt idx="3459">
                  <c:v>153550931</c:v>
                </c:pt>
                <c:pt idx="3460">
                  <c:v>153556012</c:v>
                </c:pt>
                <c:pt idx="3461">
                  <c:v>153621665</c:v>
                </c:pt>
                <c:pt idx="3462">
                  <c:v>153624434</c:v>
                </c:pt>
                <c:pt idx="3463">
                  <c:v>153699168</c:v>
                </c:pt>
                <c:pt idx="3464">
                  <c:v>153718176</c:v>
                </c:pt>
                <c:pt idx="3465">
                  <c:v>153739812</c:v>
                </c:pt>
                <c:pt idx="3466">
                  <c:v>153824047</c:v>
                </c:pt>
                <c:pt idx="3467">
                  <c:v>153843479</c:v>
                </c:pt>
                <c:pt idx="3468">
                  <c:v>153846103</c:v>
                </c:pt>
                <c:pt idx="3469">
                  <c:v>153906556</c:v>
                </c:pt>
                <c:pt idx="3470">
                  <c:v>153966586</c:v>
                </c:pt>
                <c:pt idx="3471">
                  <c:v>153999485</c:v>
                </c:pt>
                <c:pt idx="3472">
                  <c:v>154020379</c:v>
                </c:pt>
                <c:pt idx="3473">
                  <c:v>154035923</c:v>
                </c:pt>
                <c:pt idx="3474">
                  <c:v>154206528</c:v>
                </c:pt>
                <c:pt idx="3475">
                  <c:v>154270114</c:v>
                </c:pt>
                <c:pt idx="3476">
                  <c:v>154274501</c:v>
                </c:pt>
                <c:pt idx="3477">
                  <c:v>154341665</c:v>
                </c:pt>
                <c:pt idx="3478">
                  <c:v>154354893</c:v>
                </c:pt>
                <c:pt idx="3479">
                  <c:v>154374347</c:v>
                </c:pt>
                <c:pt idx="3480">
                  <c:v>154442138</c:v>
                </c:pt>
                <c:pt idx="3481">
                  <c:v>154532316</c:v>
                </c:pt>
                <c:pt idx="3482">
                  <c:v>154651891</c:v>
                </c:pt>
                <c:pt idx="3483">
                  <c:v>154656210</c:v>
                </c:pt>
                <c:pt idx="3484">
                  <c:v>154699749</c:v>
                </c:pt>
                <c:pt idx="3485">
                  <c:v>154758012</c:v>
                </c:pt>
                <c:pt idx="3486">
                  <c:v>154786479</c:v>
                </c:pt>
                <c:pt idx="3487">
                  <c:v>154830834</c:v>
                </c:pt>
                <c:pt idx="3488">
                  <c:v>154865539</c:v>
                </c:pt>
                <c:pt idx="3489">
                  <c:v>154937444</c:v>
                </c:pt>
                <c:pt idx="3490">
                  <c:v>154954956</c:v>
                </c:pt>
                <c:pt idx="3491">
                  <c:v>155026907</c:v>
                </c:pt>
                <c:pt idx="3492">
                  <c:v>155031689</c:v>
                </c:pt>
                <c:pt idx="3493">
                  <c:v>155055185</c:v>
                </c:pt>
                <c:pt idx="3494">
                  <c:v>155117036</c:v>
                </c:pt>
                <c:pt idx="3495">
                  <c:v>155157629</c:v>
                </c:pt>
                <c:pt idx="3496">
                  <c:v>155221130</c:v>
                </c:pt>
                <c:pt idx="3497">
                  <c:v>155232620</c:v>
                </c:pt>
                <c:pt idx="3498">
                  <c:v>155284045</c:v>
                </c:pt>
                <c:pt idx="3499">
                  <c:v>155300144</c:v>
                </c:pt>
                <c:pt idx="3500">
                  <c:v>155426632</c:v>
                </c:pt>
                <c:pt idx="3501">
                  <c:v>155448331</c:v>
                </c:pt>
                <c:pt idx="3502">
                  <c:v>155453759</c:v>
                </c:pt>
                <c:pt idx="3503">
                  <c:v>155613775</c:v>
                </c:pt>
                <c:pt idx="3504">
                  <c:v>155618331</c:v>
                </c:pt>
                <c:pt idx="3505">
                  <c:v>155667807</c:v>
                </c:pt>
                <c:pt idx="3506">
                  <c:v>155781986</c:v>
                </c:pt>
                <c:pt idx="3507">
                  <c:v>155784024</c:v>
                </c:pt>
                <c:pt idx="3508">
                  <c:v>155807142</c:v>
                </c:pt>
                <c:pt idx="3509">
                  <c:v>155824742</c:v>
                </c:pt>
                <c:pt idx="3510">
                  <c:v>155841866</c:v>
                </c:pt>
                <c:pt idx="3511">
                  <c:v>155985345</c:v>
                </c:pt>
                <c:pt idx="3512">
                  <c:v>156018614</c:v>
                </c:pt>
                <c:pt idx="3513">
                  <c:v>156127911</c:v>
                </c:pt>
                <c:pt idx="3514">
                  <c:v>156195954</c:v>
                </c:pt>
                <c:pt idx="3515">
                  <c:v>156277326</c:v>
                </c:pt>
                <c:pt idx="3516">
                  <c:v>156402740</c:v>
                </c:pt>
                <c:pt idx="3517">
                  <c:v>156433056</c:v>
                </c:pt>
                <c:pt idx="3518">
                  <c:v>156534809</c:v>
                </c:pt>
                <c:pt idx="3519">
                  <c:v>156579622</c:v>
                </c:pt>
                <c:pt idx="3520">
                  <c:v>156667563</c:v>
                </c:pt>
                <c:pt idx="3521">
                  <c:v>156691236</c:v>
                </c:pt>
                <c:pt idx="3522">
                  <c:v>156697393</c:v>
                </c:pt>
                <c:pt idx="3523">
                  <c:v>156716720</c:v>
                </c:pt>
                <c:pt idx="3524">
                  <c:v>156745829</c:v>
                </c:pt>
                <c:pt idx="3525">
                  <c:v>156766178</c:v>
                </c:pt>
                <c:pt idx="3526">
                  <c:v>156787096</c:v>
                </c:pt>
                <c:pt idx="3527">
                  <c:v>156879544</c:v>
                </c:pt>
                <c:pt idx="3528">
                  <c:v>156880051</c:v>
                </c:pt>
                <c:pt idx="3529">
                  <c:v>156973621</c:v>
                </c:pt>
                <c:pt idx="3530">
                  <c:v>157035193</c:v>
                </c:pt>
                <c:pt idx="3531">
                  <c:v>157096954</c:v>
                </c:pt>
                <c:pt idx="3532">
                  <c:v>157114973</c:v>
                </c:pt>
                <c:pt idx="3533">
                  <c:v>157186179</c:v>
                </c:pt>
                <c:pt idx="3534">
                  <c:v>157187007</c:v>
                </c:pt>
                <c:pt idx="3535">
                  <c:v>157249930</c:v>
                </c:pt>
                <c:pt idx="3536">
                  <c:v>157277514</c:v>
                </c:pt>
                <c:pt idx="3537">
                  <c:v>157279786</c:v>
                </c:pt>
                <c:pt idx="3538">
                  <c:v>157300579</c:v>
                </c:pt>
                <c:pt idx="3539">
                  <c:v>157321329</c:v>
                </c:pt>
                <c:pt idx="3540">
                  <c:v>157341734</c:v>
                </c:pt>
                <c:pt idx="3541">
                  <c:v>157378447</c:v>
                </c:pt>
                <c:pt idx="3542">
                  <c:v>157455909</c:v>
                </c:pt>
                <c:pt idx="3543">
                  <c:v>157502508</c:v>
                </c:pt>
                <c:pt idx="3544">
                  <c:v>157534626</c:v>
                </c:pt>
                <c:pt idx="3545">
                  <c:v>157588193</c:v>
                </c:pt>
                <c:pt idx="3546">
                  <c:v>157610615</c:v>
                </c:pt>
                <c:pt idx="3547">
                  <c:v>157630852</c:v>
                </c:pt>
                <c:pt idx="3548">
                  <c:v>157687061</c:v>
                </c:pt>
                <c:pt idx="3549">
                  <c:v>157735485</c:v>
                </c:pt>
                <c:pt idx="3550">
                  <c:v>157779393</c:v>
                </c:pt>
                <c:pt idx="3551">
                  <c:v>157805245</c:v>
                </c:pt>
                <c:pt idx="3552">
                  <c:v>157829620</c:v>
                </c:pt>
                <c:pt idx="3553">
                  <c:v>157870585</c:v>
                </c:pt>
                <c:pt idx="3554">
                  <c:v>157902980</c:v>
                </c:pt>
                <c:pt idx="3555">
                  <c:v>157969708</c:v>
                </c:pt>
                <c:pt idx="3556">
                  <c:v>157983237</c:v>
                </c:pt>
                <c:pt idx="3557">
                  <c:v>158003601</c:v>
                </c:pt>
                <c:pt idx="3558">
                  <c:v>158014013</c:v>
                </c:pt>
                <c:pt idx="3559">
                  <c:v>158044602</c:v>
                </c:pt>
                <c:pt idx="3560">
                  <c:v>158099199</c:v>
                </c:pt>
                <c:pt idx="3561">
                  <c:v>158158782</c:v>
                </c:pt>
                <c:pt idx="3562">
                  <c:v>158228324</c:v>
                </c:pt>
                <c:pt idx="3563">
                  <c:v>158236914</c:v>
                </c:pt>
                <c:pt idx="3564">
                  <c:v>158272055</c:v>
                </c:pt>
                <c:pt idx="3565">
                  <c:v>158276568</c:v>
                </c:pt>
                <c:pt idx="3566">
                  <c:v>158301825</c:v>
                </c:pt>
                <c:pt idx="3567">
                  <c:v>158309244</c:v>
                </c:pt>
                <c:pt idx="3568">
                  <c:v>158334420</c:v>
                </c:pt>
                <c:pt idx="3569">
                  <c:v>158354507</c:v>
                </c:pt>
                <c:pt idx="3570">
                  <c:v>158386455</c:v>
                </c:pt>
                <c:pt idx="3571">
                  <c:v>158526979</c:v>
                </c:pt>
                <c:pt idx="3572">
                  <c:v>158574578</c:v>
                </c:pt>
                <c:pt idx="3573">
                  <c:v>158617278</c:v>
                </c:pt>
                <c:pt idx="3574">
                  <c:v>158617286</c:v>
                </c:pt>
                <c:pt idx="3575">
                  <c:v>158759075</c:v>
                </c:pt>
                <c:pt idx="3576">
                  <c:v>158905436</c:v>
                </c:pt>
                <c:pt idx="3577">
                  <c:v>158954927</c:v>
                </c:pt>
                <c:pt idx="3578">
                  <c:v>158983084</c:v>
                </c:pt>
                <c:pt idx="3579">
                  <c:v>158984729</c:v>
                </c:pt>
                <c:pt idx="3580">
                  <c:v>159022460</c:v>
                </c:pt>
                <c:pt idx="3581">
                  <c:v>159040710</c:v>
                </c:pt>
                <c:pt idx="3582">
                  <c:v>159083518</c:v>
                </c:pt>
                <c:pt idx="3583">
                  <c:v>159096044</c:v>
                </c:pt>
                <c:pt idx="3584">
                  <c:v>159118089</c:v>
                </c:pt>
                <c:pt idx="3585">
                  <c:v>159199462</c:v>
                </c:pt>
                <c:pt idx="3586">
                  <c:v>159212754</c:v>
                </c:pt>
                <c:pt idx="3587">
                  <c:v>159296365</c:v>
                </c:pt>
                <c:pt idx="3588">
                  <c:v>159298453</c:v>
                </c:pt>
                <c:pt idx="3589">
                  <c:v>159321608</c:v>
                </c:pt>
                <c:pt idx="3590">
                  <c:v>159380383</c:v>
                </c:pt>
                <c:pt idx="3591">
                  <c:v>159566866</c:v>
                </c:pt>
                <c:pt idx="3592">
                  <c:v>159589108</c:v>
                </c:pt>
                <c:pt idx="3593">
                  <c:v>159593219</c:v>
                </c:pt>
                <c:pt idx="3594">
                  <c:v>159639504</c:v>
                </c:pt>
                <c:pt idx="3595">
                  <c:v>159750050</c:v>
                </c:pt>
                <c:pt idx="3596">
                  <c:v>159817108</c:v>
                </c:pt>
                <c:pt idx="3597">
                  <c:v>159878653</c:v>
                </c:pt>
                <c:pt idx="3598">
                  <c:v>159895790</c:v>
                </c:pt>
                <c:pt idx="3599">
                  <c:v>159989959</c:v>
                </c:pt>
                <c:pt idx="3600">
                  <c:v>159993263</c:v>
                </c:pt>
                <c:pt idx="3601">
                  <c:v>160014207</c:v>
                </c:pt>
                <c:pt idx="3602">
                  <c:v>160023280</c:v>
                </c:pt>
                <c:pt idx="3603">
                  <c:v>160063422</c:v>
                </c:pt>
                <c:pt idx="3604">
                  <c:v>160093718</c:v>
                </c:pt>
                <c:pt idx="3605">
                  <c:v>160175315</c:v>
                </c:pt>
                <c:pt idx="3606">
                  <c:v>160194584</c:v>
                </c:pt>
                <c:pt idx="3607">
                  <c:v>160321162</c:v>
                </c:pt>
                <c:pt idx="3608">
                  <c:v>160384830</c:v>
                </c:pt>
                <c:pt idx="3609">
                  <c:v>160519664</c:v>
                </c:pt>
                <c:pt idx="3610">
                  <c:v>160604126</c:v>
                </c:pt>
                <c:pt idx="3611">
                  <c:v>160681248</c:v>
                </c:pt>
                <c:pt idx="3612">
                  <c:v>160770414</c:v>
                </c:pt>
                <c:pt idx="3613">
                  <c:v>160821611</c:v>
                </c:pt>
                <c:pt idx="3614">
                  <c:v>160845872</c:v>
                </c:pt>
                <c:pt idx="3615">
                  <c:v>160939839</c:v>
                </c:pt>
                <c:pt idx="3616">
                  <c:v>160989458</c:v>
                </c:pt>
                <c:pt idx="3617">
                  <c:v>161001864</c:v>
                </c:pt>
                <c:pt idx="3618">
                  <c:v>161042101</c:v>
                </c:pt>
                <c:pt idx="3619">
                  <c:v>161062371</c:v>
                </c:pt>
                <c:pt idx="3620">
                  <c:v>161070068</c:v>
                </c:pt>
                <c:pt idx="3621">
                  <c:v>161111784</c:v>
                </c:pt>
                <c:pt idx="3622">
                  <c:v>161116312</c:v>
                </c:pt>
                <c:pt idx="3623">
                  <c:v>161166525</c:v>
                </c:pt>
                <c:pt idx="3624">
                  <c:v>161233621</c:v>
                </c:pt>
                <c:pt idx="3625">
                  <c:v>161262186</c:v>
                </c:pt>
                <c:pt idx="3626">
                  <c:v>161288354</c:v>
                </c:pt>
                <c:pt idx="3627">
                  <c:v>161358709</c:v>
                </c:pt>
                <c:pt idx="3628">
                  <c:v>161410404</c:v>
                </c:pt>
                <c:pt idx="3629">
                  <c:v>161473054</c:v>
                </c:pt>
                <c:pt idx="3630">
                  <c:v>161473879</c:v>
                </c:pt>
                <c:pt idx="3631">
                  <c:v>161487298</c:v>
                </c:pt>
                <c:pt idx="3632">
                  <c:v>161487850</c:v>
                </c:pt>
                <c:pt idx="3633">
                  <c:v>161620330</c:v>
                </c:pt>
                <c:pt idx="3634">
                  <c:v>161687429</c:v>
                </c:pt>
                <c:pt idx="3635">
                  <c:v>161693142</c:v>
                </c:pt>
                <c:pt idx="3636">
                  <c:v>161730636</c:v>
                </c:pt>
                <c:pt idx="3637">
                  <c:v>161771364</c:v>
                </c:pt>
                <c:pt idx="3638">
                  <c:v>161796260</c:v>
                </c:pt>
                <c:pt idx="3639">
                  <c:v>161875011</c:v>
                </c:pt>
                <c:pt idx="3640">
                  <c:v>161998636</c:v>
                </c:pt>
                <c:pt idx="3641">
                  <c:v>162052408</c:v>
                </c:pt>
                <c:pt idx="3642">
                  <c:v>162078106</c:v>
                </c:pt>
                <c:pt idx="3643">
                  <c:v>162123226</c:v>
                </c:pt>
                <c:pt idx="3644">
                  <c:v>162125367</c:v>
                </c:pt>
                <c:pt idx="3645">
                  <c:v>162175954</c:v>
                </c:pt>
                <c:pt idx="3646">
                  <c:v>162178330</c:v>
                </c:pt>
                <c:pt idx="3647">
                  <c:v>162232312</c:v>
                </c:pt>
                <c:pt idx="3648">
                  <c:v>162242560</c:v>
                </c:pt>
                <c:pt idx="3649">
                  <c:v>162276861</c:v>
                </c:pt>
                <c:pt idx="3650">
                  <c:v>162283363</c:v>
                </c:pt>
                <c:pt idx="3651">
                  <c:v>162291233</c:v>
                </c:pt>
                <c:pt idx="3652">
                  <c:v>162299384</c:v>
                </c:pt>
                <c:pt idx="3653">
                  <c:v>162322971</c:v>
                </c:pt>
                <c:pt idx="3654">
                  <c:v>162473158</c:v>
                </c:pt>
                <c:pt idx="3655">
                  <c:v>162477939</c:v>
                </c:pt>
                <c:pt idx="3656">
                  <c:v>162639379</c:v>
                </c:pt>
                <c:pt idx="3657">
                  <c:v>162723780</c:v>
                </c:pt>
                <c:pt idx="3658">
                  <c:v>162740370</c:v>
                </c:pt>
                <c:pt idx="3659">
                  <c:v>162807825</c:v>
                </c:pt>
                <c:pt idx="3660">
                  <c:v>162824262</c:v>
                </c:pt>
                <c:pt idx="3661">
                  <c:v>162885005</c:v>
                </c:pt>
                <c:pt idx="3662">
                  <c:v>162907186</c:v>
                </c:pt>
                <c:pt idx="3663">
                  <c:v>162934790</c:v>
                </c:pt>
                <c:pt idx="3664">
                  <c:v>162984779</c:v>
                </c:pt>
                <c:pt idx="3665">
                  <c:v>162994375</c:v>
                </c:pt>
                <c:pt idx="3666">
                  <c:v>163024003</c:v>
                </c:pt>
                <c:pt idx="3667">
                  <c:v>163076857</c:v>
                </c:pt>
                <c:pt idx="3668">
                  <c:v>163095331</c:v>
                </c:pt>
                <c:pt idx="3669">
                  <c:v>163187393</c:v>
                </c:pt>
                <c:pt idx="3670">
                  <c:v>163196638</c:v>
                </c:pt>
                <c:pt idx="3671">
                  <c:v>163211236</c:v>
                </c:pt>
                <c:pt idx="3672">
                  <c:v>163305594</c:v>
                </c:pt>
                <c:pt idx="3673">
                  <c:v>163325832</c:v>
                </c:pt>
                <c:pt idx="3674">
                  <c:v>163385762</c:v>
                </c:pt>
                <c:pt idx="3675">
                  <c:v>163390342</c:v>
                </c:pt>
                <c:pt idx="3676">
                  <c:v>163416407</c:v>
                </c:pt>
                <c:pt idx="3677">
                  <c:v>163491692</c:v>
                </c:pt>
                <c:pt idx="3678">
                  <c:v>163499401</c:v>
                </c:pt>
                <c:pt idx="3679">
                  <c:v>163555850</c:v>
                </c:pt>
                <c:pt idx="3680">
                  <c:v>163556777</c:v>
                </c:pt>
                <c:pt idx="3681">
                  <c:v>163600412</c:v>
                </c:pt>
                <c:pt idx="3682">
                  <c:v>163730321</c:v>
                </c:pt>
                <c:pt idx="3683">
                  <c:v>163741165</c:v>
                </c:pt>
                <c:pt idx="3684">
                  <c:v>163780194</c:v>
                </c:pt>
                <c:pt idx="3685">
                  <c:v>163820355</c:v>
                </c:pt>
                <c:pt idx="3686">
                  <c:v>163842983</c:v>
                </c:pt>
                <c:pt idx="3687">
                  <c:v>163910149</c:v>
                </c:pt>
                <c:pt idx="3688">
                  <c:v>163958036</c:v>
                </c:pt>
                <c:pt idx="3689">
                  <c:v>164007777</c:v>
                </c:pt>
                <c:pt idx="3690">
                  <c:v>164126103</c:v>
                </c:pt>
                <c:pt idx="3691">
                  <c:v>164160804</c:v>
                </c:pt>
                <c:pt idx="3692">
                  <c:v>164167260</c:v>
                </c:pt>
                <c:pt idx="3693">
                  <c:v>164237135</c:v>
                </c:pt>
                <c:pt idx="3694">
                  <c:v>164342185</c:v>
                </c:pt>
                <c:pt idx="3695">
                  <c:v>164350148</c:v>
                </c:pt>
                <c:pt idx="3696">
                  <c:v>164368827</c:v>
                </c:pt>
                <c:pt idx="3697">
                  <c:v>164382841</c:v>
                </c:pt>
                <c:pt idx="3698">
                  <c:v>164450785</c:v>
                </c:pt>
                <c:pt idx="3699">
                  <c:v>164450884</c:v>
                </c:pt>
                <c:pt idx="3700">
                  <c:v>164499152</c:v>
                </c:pt>
                <c:pt idx="3701">
                  <c:v>164512175</c:v>
                </c:pt>
                <c:pt idx="3702">
                  <c:v>164561873</c:v>
                </c:pt>
                <c:pt idx="3703">
                  <c:v>164565755</c:v>
                </c:pt>
                <c:pt idx="3704">
                  <c:v>164584981</c:v>
                </c:pt>
                <c:pt idx="3705">
                  <c:v>164587415</c:v>
                </c:pt>
                <c:pt idx="3706">
                  <c:v>164609237</c:v>
                </c:pt>
                <c:pt idx="3707">
                  <c:v>164612927</c:v>
                </c:pt>
                <c:pt idx="3708">
                  <c:v>164629263</c:v>
                </c:pt>
                <c:pt idx="3709">
                  <c:v>164657245</c:v>
                </c:pt>
                <c:pt idx="3710">
                  <c:v>164671132</c:v>
                </c:pt>
                <c:pt idx="3711">
                  <c:v>164701280</c:v>
                </c:pt>
                <c:pt idx="3712">
                  <c:v>164717380</c:v>
                </c:pt>
                <c:pt idx="3713">
                  <c:v>164731527</c:v>
                </c:pt>
                <c:pt idx="3714">
                  <c:v>164871459</c:v>
                </c:pt>
                <c:pt idx="3715">
                  <c:v>164961367</c:v>
                </c:pt>
                <c:pt idx="3716">
                  <c:v>164973023</c:v>
                </c:pt>
                <c:pt idx="3717">
                  <c:v>165151918</c:v>
                </c:pt>
                <c:pt idx="3718">
                  <c:v>165179528</c:v>
                </c:pt>
                <c:pt idx="3719">
                  <c:v>165246500</c:v>
                </c:pt>
                <c:pt idx="3720">
                  <c:v>165263498</c:v>
                </c:pt>
                <c:pt idx="3721">
                  <c:v>165328671</c:v>
                </c:pt>
                <c:pt idx="3722">
                  <c:v>165339287</c:v>
                </c:pt>
                <c:pt idx="3723">
                  <c:v>165353929</c:v>
                </c:pt>
                <c:pt idx="3724">
                  <c:v>165464804</c:v>
                </c:pt>
                <c:pt idx="3725">
                  <c:v>165522068</c:v>
                </c:pt>
                <c:pt idx="3726">
                  <c:v>165564490</c:v>
                </c:pt>
                <c:pt idx="3727">
                  <c:v>165584245</c:v>
                </c:pt>
                <c:pt idx="3728">
                  <c:v>165585060</c:v>
                </c:pt>
                <c:pt idx="3729">
                  <c:v>165631940</c:v>
                </c:pt>
                <c:pt idx="3730">
                  <c:v>165633799</c:v>
                </c:pt>
                <c:pt idx="3731">
                  <c:v>165677496</c:v>
                </c:pt>
                <c:pt idx="3732">
                  <c:v>165702449</c:v>
                </c:pt>
                <c:pt idx="3733">
                  <c:v>165911658</c:v>
                </c:pt>
                <c:pt idx="3734">
                  <c:v>165968396</c:v>
                </c:pt>
                <c:pt idx="3735">
                  <c:v>166003619</c:v>
                </c:pt>
                <c:pt idx="3736">
                  <c:v>166009624</c:v>
                </c:pt>
                <c:pt idx="3737">
                  <c:v>166024231</c:v>
                </c:pt>
                <c:pt idx="3738">
                  <c:v>166025786</c:v>
                </c:pt>
                <c:pt idx="3739">
                  <c:v>166030002</c:v>
                </c:pt>
                <c:pt idx="3740">
                  <c:v>166135536</c:v>
                </c:pt>
                <c:pt idx="3741">
                  <c:v>166178796</c:v>
                </c:pt>
                <c:pt idx="3742">
                  <c:v>166192895</c:v>
                </c:pt>
                <c:pt idx="3743">
                  <c:v>166226943</c:v>
                </c:pt>
                <c:pt idx="3744">
                  <c:v>166377001</c:v>
                </c:pt>
                <c:pt idx="3745">
                  <c:v>166423458</c:v>
                </c:pt>
                <c:pt idx="3746">
                  <c:v>166542362</c:v>
                </c:pt>
                <c:pt idx="3747">
                  <c:v>166570757</c:v>
                </c:pt>
                <c:pt idx="3748">
                  <c:v>166574542</c:v>
                </c:pt>
                <c:pt idx="3749">
                  <c:v>166616198</c:v>
                </c:pt>
                <c:pt idx="3750">
                  <c:v>166690557</c:v>
                </c:pt>
                <c:pt idx="3751">
                  <c:v>166707604</c:v>
                </c:pt>
                <c:pt idx="3752">
                  <c:v>166754942</c:v>
                </c:pt>
                <c:pt idx="3753">
                  <c:v>166763702</c:v>
                </c:pt>
                <c:pt idx="3754">
                  <c:v>166787914</c:v>
                </c:pt>
                <c:pt idx="3755">
                  <c:v>166955586</c:v>
                </c:pt>
                <c:pt idx="3756">
                  <c:v>166959625</c:v>
                </c:pt>
                <c:pt idx="3757">
                  <c:v>166990147</c:v>
                </c:pt>
                <c:pt idx="3758">
                  <c:v>167031394</c:v>
                </c:pt>
                <c:pt idx="3759">
                  <c:v>167073928</c:v>
                </c:pt>
                <c:pt idx="3760">
                  <c:v>167131615</c:v>
                </c:pt>
                <c:pt idx="3761">
                  <c:v>167164379</c:v>
                </c:pt>
                <c:pt idx="3762">
                  <c:v>167167993</c:v>
                </c:pt>
                <c:pt idx="3763">
                  <c:v>167397066</c:v>
                </c:pt>
                <c:pt idx="3764">
                  <c:v>167531085</c:v>
                </c:pt>
                <c:pt idx="3765">
                  <c:v>167548953</c:v>
                </c:pt>
                <c:pt idx="3766">
                  <c:v>167565407</c:v>
                </c:pt>
                <c:pt idx="3767">
                  <c:v>167618928</c:v>
                </c:pt>
                <c:pt idx="3768">
                  <c:v>167631516</c:v>
                </c:pt>
                <c:pt idx="3769">
                  <c:v>167667825</c:v>
                </c:pt>
                <c:pt idx="3770">
                  <c:v>167740529</c:v>
                </c:pt>
                <c:pt idx="3771">
                  <c:v>167760926</c:v>
                </c:pt>
                <c:pt idx="3772">
                  <c:v>167762054</c:v>
                </c:pt>
                <c:pt idx="3773">
                  <c:v>167763017</c:v>
                </c:pt>
                <c:pt idx="3774">
                  <c:v>167786717</c:v>
                </c:pt>
                <c:pt idx="3775">
                  <c:v>167889100</c:v>
                </c:pt>
                <c:pt idx="3776">
                  <c:v>167908911</c:v>
                </c:pt>
                <c:pt idx="3777">
                  <c:v>167942823</c:v>
                </c:pt>
                <c:pt idx="3778">
                  <c:v>168032789</c:v>
                </c:pt>
                <c:pt idx="3779">
                  <c:v>168139185</c:v>
                </c:pt>
                <c:pt idx="3780">
                  <c:v>168185290</c:v>
                </c:pt>
                <c:pt idx="3781">
                  <c:v>168189329</c:v>
                </c:pt>
                <c:pt idx="3782">
                  <c:v>168342303</c:v>
                </c:pt>
                <c:pt idx="3783">
                  <c:v>168386577</c:v>
                </c:pt>
                <c:pt idx="3784">
                  <c:v>168397868</c:v>
                </c:pt>
                <c:pt idx="3785">
                  <c:v>168408402</c:v>
                </c:pt>
                <c:pt idx="3786">
                  <c:v>168417970</c:v>
                </c:pt>
                <c:pt idx="3787">
                  <c:v>168428650</c:v>
                </c:pt>
                <c:pt idx="3788">
                  <c:v>168562292</c:v>
                </c:pt>
                <c:pt idx="3789">
                  <c:v>168576593</c:v>
                </c:pt>
                <c:pt idx="3790">
                  <c:v>168579106</c:v>
                </c:pt>
                <c:pt idx="3791">
                  <c:v>168627795</c:v>
                </c:pt>
                <c:pt idx="3792">
                  <c:v>168669568</c:v>
                </c:pt>
                <c:pt idx="3793">
                  <c:v>168717927</c:v>
                </c:pt>
                <c:pt idx="3794">
                  <c:v>168805020</c:v>
                </c:pt>
                <c:pt idx="3795">
                  <c:v>168848369</c:v>
                </c:pt>
                <c:pt idx="3796">
                  <c:v>168887585</c:v>
                </c:pt>
                <c:pt idx="3797">
                  <c:v>168930446</c:v>
                </c:pt>
                <c:pt idx="3798">
                  <c:v>169037407</c:v>
                </c:pt>
                <c:pt idx="3799">
                  <c:v>169074104</c:v>
                </c:pt>
                <c:pt idx="3800">
                  <c:v>169087770</c:v>
                </c:pt>
                <c:pt idx="3801">
                  <c:v>169101549</c:v>
                </c:pt>
                <c:pt idx="3802">
                  <c:v>169105203</c:v>
                </c:pt>
                <c:pt idx="3803">
                  <c:v>169133494</c:v>
                </c:pt>
                <c:pt idx="3804">
                  <c:v>169188334</c:v>
                </c:pt>
                <c:pt idx="3805">
                  <c:v>169218087</c:v>
                </c:pt>
                <c:pt idx="3806">
                  <c:v>169324197</c:v>
                </c:pt>
                <c:pt idx="3807">
                  <c:v>169383689</c:v>
                </c:pt>
                <c:pt idx="3808">
                  <c:v>169422782</c:v>
                </c:pt>
                <c:pt idx="3809">
                  <c:v>169423802</c:v>
                </c:pt>
                <c:pt idx="3810">
                  <c:v>169424668</c:v>
                </c:pt>
                <c:pt idx="3811">
                  <c:v>169425394</c:v>
                </c:pt>
                <c:pt idx="3812">
                  <c:v>169441391</c:v>
                </c:pt>
                <c:pt idx="3813">
                  <c:v>169493393</c:v>
                </c:pt>
                <c:pt idx="3814">
                  <c:v>169528214</c:v>
                </c:pt>
                <c:pt idx="3815">
                  <c:v>169597875</c:v>
                </c:pt>
                <c:pt idx="3816">
                  <c:v>169652709</c:v>
                </c:pt>
                <c:pt idx="3817">
                  <c:v>169703086</c:v>
                </c:pt>
                <c:pt idx="3818">
                  <c:v>169720358</c:v>
                </c:pt>
                <c:pt idx="3819">
                  <c:v>169729003</c:v>
                </c:pt>
                <c:pt idx="3820">
                  <c:v>169733578</c:v>
                </c:pt>
                <c:pt idx="3821">
                  <c:v>169756855</c:v>
                </c:pt>
                <c:pt idx="3822">
                  <c:v>169935104</c:v>
                </c:pt>
                <c:pt idx="3823">
                  <c:v>169980489</c:v>
                </c:pt>
                <c:pt idx="3824">
                  <c:v>169996229</c:v>
                </c:pt>
                <c:pt idx="3825">
                  <c:v>170006972</c:v>
                </c:pt>
                <c:pt idx="3826">
                  <c:v>170021935</c:v>
                </c:pt>
                <c:pt idx="3827">
                  <c:v>170041404</c:v>
                </c:pt>
                <c:pt idx="3828">
                  <c:v>170070501</c:v>
                </c:pt>
                <c:pt idx="3829">
                  <c:v>170101361</c:v>
                </c:pt>
                <c:pt idx="3830">
                  <c:v>170160383</c:v>
                </c:pt>
                <c:pt idx="3831">
                  <c:v>170175597</c:v>
                </c:pt>
                <c:pt idx="3832">
                  <c:v>170244896</c:v>
                </c:pt>
                <c:pt idx="3833">
                  <c:v>170323410</c:v>
                </c:pt>
                <c:pt idx="3834">
                  <c:v>170424560</c:v>
                </c:pt>
                <c:pt idx="3835">
                  <c:v>170461188</c:v>
                </c:pt>
                <c:pt idx="3836">
                  <c:v>170472995</c:v>
                </c:pt>
                <c:pt idx="3837">
                  <c:v>170674468</c:v>
                </c:pt>
                <c:pt idx="3838">
                  <c:v>170699924</c:v>
                </c:pt>
                <c:pt idx="3839">
                  <c:v>170856668</c:v>
                </c:pt>
                <c:pt idx="3840">
                  <c:v>170911764</c:v>
                </c:pt>
                <c:pt idx="3841">
                  <c:v>170938746</c:v>
                </c:pt>
                <c:pt idx="3842">
                  <c:v>170966134</c:v>
                </c:pt>
                <c:pt idx="3843">
                  <c:v>171044797</c:v>
                </c:pt>
                <c:pt idx="3844">
                  <c:v>171069019</c:v>
                </c:pt>
                <c:pt idx="3845">
                  <c:v>171076698</c:v>
                </c:pt>
                <c:pt idx="3846">
                  <c:v>171094884</c:v>
                </c:pt>
                <c:pt idx="3847">
                  <c:v>171125744</c:v>
                </c:pt>
                <c:pt idx="3848">
                  <c:v>171128390</c:v>
                </c:pt>
                <c:pt idx="3849">
                  <c:v>171142939</c:v>
                </c:pt>
                <c:pt idx="3850">
                  <c:v>171146084</c:v>
                </c:pt>
                <c:pt idx="3851">
                  <c:v>171154390</c:v>
                </c:pt>
                <c:pt idx="3852">
                  <c:v>171175276</c:v>
                </c:pt>
                <c:pt idx="3853">
                  <c:v>171386634</c:v>
                </c:pt>
                <c:pt idx="3854">
                  <c:v>171396381</c:v>
                </c:pt>
                <c:pt idx="3855">
                  <c:v>171423222</c:v>
                </c:pt>
                <c:pt idx="3856">
                  <c:v>171423236</c:v>
                </c:pt>
                <c:pt idx="3857">
                  <c:v>171472902</c:v>
                </c:pt>
                <c:pt idx="3858">
                  <c:v>171480967</c:v>
                </c:pt>
                <c:pt idx="3859">
                  <c:v>171486535</c:v>
                </c:pt>
                <c:pt idx="3860">
                  <c:v>171551863</c:v>
                </c:pt>
                <c:pt idx="3861">
                  <c:v>171553705</c:v>
                </c:pt>
                <c:pt idx="3862">
                  <c:v>171605751</c:v>
                </c:pt>
                <c:pt idx="3863">
                  <c:v>171629010</c:v>
                </c:pt>
                <c:pt idx="3864">
                  <c:v>171639508</c:v>
                </c:pt>
                <c:pt idx="3865">
                  <c:v>171660355</c:v>
                </c:pt>
                <c:pt idx="3866">
                  <c:v>171693495</c:v>
                </c:pt>
                <c:pt idx="3867">
                  <c:v>171695177</c:v>
                </c:pt>
                <c:pt idx="3868">
                  <c:v>171744499</c:v>
                </c:pt>
                <c:pt idx="3869">
                  <c:v>171754722</c:v>
                </c:pt>
                <c:pt idx="3870">
                  <c:v>171772966</c:v>
                </c:pt>
                <c:pt idx="3871">
                  <c:v>171828470</c:v>
                </c:pt>
                <c:pt idx="3872">
                  <c:v>171870220</c:v>
                </c:pt>
                <c:pt idx="3873">
                  <c:v>171875549</c:v>
                </c:pt>
                <c:pt idx="3874">
                  <c:v>171881805</c:v>
                </c:pt>
                <c:pt idx="3875">
                  <c:v>171974818</c:v>
                </c:pt>
                <c:pt idx="3876">
                  <c:v>172002935</c:v>
                </c:pt>
                <c:pt idx="3877">
                  <c:v>172021192</c:v>
                </c:pt>
                <c:pt idx="3878">
                  <c:v>172232335</c:v>
                </c:pt>
                <c:pt idx="3879">
                  <c:v>172292157</c:v>
                </c:pt>
                <c:pt idx="3880">
                  <c:v>172347565</c:v>
                </c:pt>
                <c:pt idx="3881">
                  <c:v>172349518</c:v>
                </c:pt>
                <c:pt idx="3882">
                  <c:v>172453565</c:v>
                </c:pt>
                <c:pt idx="3883">
                  <c:v>172475210</c:v>
                </c:pt>
                <c:pt idx="3884">
                  <c:v>172505883</c:v>
                </c:pt>
                <c:pt idx="3885">
                  <c:v>172507398</c:v>
                </c:pt>
                <c:pt idx="3886">
                  <c:v>172508390</c:v>
                </c:pt>
                <c:pt idx="3887">
                  <c:v>172582249</c:v>
                </c:pt>
                <c:pt idx="3888">
                  <c:v>172596743</c:v>
                </c:pt>
                <c:pt idx="3889">
                  <c:v>172650601</c:v>
                </c:pt>
                <c:pt idx="3890">
                  <c:v>172778133</c:v>
                </c:pt>
                <c:pt idx="3891">
                  <c:v>172840094</c:v>
                </c:pt>
                <c:pt idx="3892">
                  <c:v>172916914</c:v>
                </c:pt>
                <c:pt idx="3893">
                  <c:v>172990590</c:v>
                </c:pt>
                <c:pt idx="3894">
                  <c:v>173022102</c:v>
                </c:pt>
                <c:pt idx="3895">
                  <c:v>173040273</c:v>
                </c:pt>
                <c:pt idx="3896">
                  <c:v>173095762</c:v>
                </c:pt>
                <c:pt idx="3897">
                  <c:v>173208700</c:v>
                </c:pt>
                <c:pt idx="3898">
                  <c:v>173224795</c:v>
                </c:pt>
                <c:pt idx="3899">
                  <c:v>173231633</c:v>
                </c:pt>
                <c:pt idx="3900">
                  <c:v>173271191</c:v>
                </c:pt>
                <c:pt idx="3901">
                  <c:v>173305319</c:v>
                </c:pt>
                <c:pt idx="3902">
                  <c:v>173382176</c:v>
                </c:pt>
                <c:pt idx="3903">
                  <c:v>173404185</c:v>
                </c:pt>
                <c:pt idx="3904">
                  <c:v>173438110</c:v>
                </c:pt>
                <c:pt idx="3905">
                  <c:v>173499806</c:v>
                </c:pt>
                <c:pt idx="3906">
                  <c:v>173545333</c:v>
                </c:pt>
                <c:pt idx="3907">
                  <c:v>173553797</c:v>
                </c:pt>
                <c:pt idx="3908">
                  <c:v>173692495</c:v>
                </c:pt>
                <c:pt idx="3909">
                  <c:v>173801382</c:v>
                </c:pt>
                <c:pt idx="3910">
                  <c:v>173837465</c:v>
                </c:pt>
                <c:pt idx="3911">
                  <c:v>173977974</c:v>
                </c:pt>
                <c:pt idx="3912">
                  <c:v>174031937</c:v>
                </c:pt>
                <c:pt idx="3913">
                  <c:v>174170188</c:v>
                </c:pt>
                <c:pt idx="3914">
                  <c:v>174200085</c:v>
                </c:pt>
                <c:pt idx="3915">
                  <c:v>174222291</c:v>
                </c:pt>
                <c:pt idx="3916">
                  <c:v>174245269</c:v>
                </c:pt>
                <c:pt idx="3917">
                  <c:v>174428172</c:v>
                </c:pt>
                <c:pt idx="3918">
                  <c:v>174433592</c:v>
                </c:pt>
                <c:pt idx="3919">
                  <c:v>174448989</c:v>
                </c:pt>
                <c:pt idx="3920">
                  <c:v>174453794</c:v>
                </c:pt>
                <c:pt idx="3921">
                  <c:v>174570127</c:v>
                </c:pt>
                <c:pt idx="3922">
                  <c:v>174617231</c:v>
                </c:pt>
                <c:pt idx="3923">
                  <c:v>174631575</c:v>
                </c:pt>
                <c:pt idx="3924">
                  <c:v>174668646</c:v>
                </c:pt>
                <c:pt idx="3925">
                  <c:v>174734614</c:v>
                </c:pt>
                <c:pt idx="3926">
                  <c:v>174749235</c:v>
                </c:pt>
                <c:pt idx="3927">
                  <c:v>174762305</c:v>
                </c:pt>
                <c:pt idx="3928">
                  <c:v>174857525</c:v>
                </c:pt>
                <c:pt idx="3929">
                  <c:v>174877540</c:v>
                </c:pt>
                <c:pt idx="3930">
                  <c:v>174878995</c:v>
                </c:pt>
                <c:pt idx="3931">
                  <c:v>174879487</c:v>
                </c:pt>
                <c:pt idx="3932">
                  <c:v>174925688</c:v>
                </c:pt>
                <c:pt idx="3933">
                  <c:v>174935117</c:v>
                </c:pt>
                <c:pt idx="3934">
                  <c:v>174945244</c:v>
                </c:pt>
                <c:pt idx="3935">
                  <c:v>174949576</c:v>
                </c:pt>
                <c:pt idx="3936">
                  <c:v>175011621</c:v>
                </c:pt>
                <c:pt idx="3937">
                  <c:v>175012016</c:v>
                </c:pt>
                <c:pt idx="3938">
                  <c:v>175092282</c:v>
                </c:pt>
                <c:pt idx="3939">
                  <c:v>175112598</c:v>
                </c:pt>
                <c:pt idx="3940">
                  <c:v>175126397</c:v>
                </c:pt>
                <c:pt idx="3941">
                  <c:v>175207476</c:v>
                </c:pt>
                <c:pt idx="3942">
                  <c:v>175224191</c:v>
                </c:pt>
                <c:pt idx="3943">
                  <c:v>175254757</c:v>
                </c:pt>
                <c:pt idx="3944">
                  <c:v>175257519</c:v>
                </c:pt>
                <c:pt idx="3945">
                  <c:v>175294099</c:v>
                </c:pt>
                <c:pt idx="3946">
                  <c:v>175407901</c:v>
                </c:pt>
                <c:pt idx="3947">
                  <c:v>175427101</c:v>
                </c:pt>
                <c:pt idx="3948">
                  <c:v>175439066</c:v>
                </c:pt>
                <c:pt idx="3949">
                  <c:v>175619128</c:v>
                </c:pt>
                <c:pt idx="3950">
                  <c:v>175651435</c:v>
                </c:pt>
                <c:pt idx="3951">
                  <c:v>175700419</c:v>
                </c:pt>
                <c:pt idx="3952">
                  <c:v>175794078</c:v>
                </c:pt>
                <c:pt idx="3953">
                  <c:v>175833759</c:v>
                </c:pt>
                <c:pt idx="3954">
                  <c:v>175869716</c:v>
                </c:pt>
                <c:pt idx="3955">
                  <c:v>175985535</c:v>
                </c:pt>
                <c:pt idx="3956">
                  <c:v>176000970</c:v>
                </c:pt>
                <c:pt idx="3957">
                  <c:v>176008361</c:v>
                </c:pt>
                <c:pt idx="3958">
                  <c:v>176046037</c:v>
                </c:pt>
                <c:pt idx="3959">
                  <c:v>176055650</c:v>
                </c:pt>
                <c:pt idx="3960">
                  <c:v>176090071</c:v>
                </c:pt>
                <c:pt idx="3961">
                  <c:v>176124713</c:v>
                </c:pt>
                <c:pt idx="3962">
                  <c:v>176201048</c:v>
                </c:pt>
                <c:pt idx="3963">
                  <c:v>176312620</c:v>
                </c:pt>
                <c:pt idx="3964">
                  <c:v>176348653</c:v>
                </c:pt>
                <c:pt idx="3965">
                  <c:v>176409326</c:v>
                </c:pt>
                <c:pt idx="3966">
                  <c:v>176415396</c:v>
                </c:pt>
                <c:pt idx="3967">
                  <c:v>176572154</c:v>
                </c:pt>
                <c:pt idx="3968">
                  <c:v>176583081</c:v>
                </c:pt>
                <c:pt idx="3969">
                  <c:v>176588430</c:v>
                </c:pt>
                <c:pt idx="3970">
                  <c:v>176694457</c:v>
                </c:pt>
                <c:pt idx="3971">
                  <c:v>176800733</c:v>
                </c:pt>
                <c:pt idx="3972">
                  <c:v>176840227</c:v>
                </c:pt>
                <c:pt idx="3973">
                  <c:v>176843287</c:v>
                </c:pt>
                <c:pt idx="3974">
                  <c:v>176953458</c:v>
                </c:pt>
                <c:pt idx="3975">
                  <c:v>176956411</c:v>
                </c:pt>
                <c:pt idx="3976">
                  <c:v>176997574</c:v>
                </c:pt>
                <c:pt idx="3977">
                  <c:v>177037114</c:v>
                </c:pt>
                <c:pt idx="3978">
                  <c:v>177115932</c:v>
                </c:pt>
                <c:pt idx="3979">
                  <c:v>177120040</c:v>
                </c:pt>
                <c:pt idx="3980">
                  <c:v>177168149</c:v>
                </c:pt>
                <c:pt idx="3981">
                  <c:v>177225916</c:v>
                </c:pt>
                <c:pt idx="3982">
                  <c:v>177469874</c:v>
                </c:pt>
                <c:pt idx="3983">
                  <c:v>177527012</c:v>
                </c:pt>
                <c:pt idx="3984">
                  <c:v>177547834</c:v>
                </c:pt>
                <c:pt idx="3985">
                  <c:v>177573720</c:v>
                </c:pt>
                <c:pt idx="3986">
                  <c:v>177680229</c:v>
                </c:pt>
                <c:pt idx="3987">
                  <c:v>177722669</c:v>
                </c:pt>
                <c:pt idx="3988">
                  <c:v>177813535</c:v>
                </c:pt>
                <c:pt idx="3989">
                  <c:v>177841472</c:v>
                </c:pt>
                <c:pt idx="3990">
                  <c:v>177896005</c:v>
                </c:pt>
                <c:pt idx="3991">
                  <c:v>177915662</c:v>
                </c:pt>
                <c:pt idx="3992">
                  <c:v>177951766</c:v>
                </c:pt>
                <c:pt idx="3993">
                  <c:v>177996386</c:v>
                </c:pt>
                <c:pt idx="3994">
                  <c:v>178167366</c:v>
                </c:pt>
                <c:pt idx="3995">
                  <c:v>178175166</c:v>
                </c:pt>
                <c:pt idx="3996">
                  <c:v>178186136</c:v>
                </c:pt>
                <c:pt idx="3997">
                  <c:v>178213838</c:v>
                </c:pt>
                <c:pt idx="3998">
                  <c:v>178232813</c:v>
                </c:pt>
                <c:pt idx="3999">
                  <c:v>178233592</c:v>
                </c:pt>
                <c:pt idx="4000">
                  <c:v>178261160</c:v>
                </c:pt>
                <c:pt idx="4001">
                  <c:v>178284415</c:v>
                </c:pt>
                <c:pt idx="4002">
                  <c:v>178306997</c:v>
                </c:pt>
                <c:pt idx="4003">
                  <c:v>178498202</c:v>
                </c:pt>
                <c:pt idx="4004">
                  <c:v>178505335</c:v>
                </c:pt>
                <c:pt idx="4005">
                  <c:v>178582937</c:v>
                </c:pt>
                <c:pt idx="4006">
                  <c:v>178615651</c:v>
                </c:pt>
                <c:pt idx="4007">
                  <c:v>178624557</c:v>
                </c:pt>
                <c:pt idx="4008">
                  <c:v>178649995</c:v>
                </c:pt>
                <c:pt idx="4009">
                  <c:v>178653533</c:v>
                </c:pt>
                <c:pt idx="4010">
                  <c:v>178676965</c:v>
                </c:pt>
                <c:pt idx="4011">
                  <c:v>178859437</c:v>
                </c:pt>
                <c:pt idx="4012">
                  <c:v>178888588</c:v>
                </c:pt>
                <c:pt idx="4013">
                  <c:v>178941268</c:v>
                </c:pt>
                <c:pt idx="4014">
                  <c:v>178988119</c:v>
                </c:pt>
                <c:pt idx="4015">
                  <c:v>179019722</c:v>
                </c:pt>
                <c:pt idx="4016">
                  <c:v>179059261</c:v>
                </c:pt>
                <c:pt idx="4017">
                  <c:v>179107368</c:v>
                </c:pt>
                <c:pt idx="4018">
                  <c:v>179109360</c:v>
                </c:pt>
                <c:pt idx="4019">
                  <c:v>179176446</c:v>
                </c:pt>
                <c:pt idx="4020">
                  <c:v>179198939</c:v>
                </c:pt>
                <c:pt idx="4021">
                  <c:v>179234489</c:v>
                </c:pt>
                <c:pt idx="4022">
                  <c:v>179274608</c:v>
                </c:pt>
                <c:pt idx="4023">
                  <c:v>179331900</c:v>
                </c:pt>
                <c:pt idx="4024">
                  <c:v>179377482</c:v>
                </c:pt>
                <c:pt idx="4025">
                  <c:v>179402627</c:v>
                </c:pt>
                <c:pt idx="4026">
                  <c:v>179416044</c:v>
                </c:pt>
                <c:pt idx="4027">
                  <c:v>179468199</c:v>
                </c:pt>
                <c:pt idx="4028">
                  <c:v>179508646</c:v>
                </c:pt>
                <c:pt idx="4029">
                  <c:v>179520927</c:v>
                </c:pt>
                <c:pt idx="4030">
                  <c:v>179534793</c:v>
                </c:pt>
                <c:pt idx="4031">
                  <c:v>179583777</c:v>
                </c:pt>
                <c:pt idx="4032">
                  <c:v>179672316</c:v>
                </c:pt>
                <c:pt idx="4033">
                  <c:v>179708516</c:v>
                </c:pt>
                <c:pt idx="4034">
                  <c:v>179734216</c:v>
                </c:pt>
                <c:pt idx="4035">
                  <c:v>179801327</c:v>
                </c:pt>
                <c:pt idx="4036">
                  <c:v>179822945</c:v>
                </c:pt>
                <c:pt idx="4037">
                  <c:v>179858753</c:v>
                </c:pt>
                <c:pt idx="4038">
                  <c:v>179861189</c:v>
                </c:pt>
                <c:pt idx="4039">
                  <c:v>179876094</c:v>
                </c:pt>
                <c:pt idx="4040">
                  <c:v>180037427</c:v>
                </c:pt>
                <c:pt idx="4041">
                  <c:v>180064126</c:v>
                </c:pt>
                <c:pt idx="4042">
                  <c:v>180090647</c:v>
                </c:pt>
                <c:pt idx="4043">
                  <c:v>180096121</c:v>
                </c:pt>
                <c:pt idx="4044">
                  <c:v>180117851</c:v>
                </c:pt>
                <c:pt idx="4045">
                  <c:v>180124499</c:v>
                </c:pt>
                <c:pt idx="4046">
                  <c:v>180189294</c:v>
                </c:pt>
                <c:pt idx="4047">
                  <c:v>180201529</c:v>
                </c:pt>
                <c:pt idx="4048">
                  <c:v>180205680</c:v>
                </c:pt>
                <c:pt idx="4049">
                  <c:v>180212246</c:v>
                </c:pt>
                <c:pt idx="4050">
                  <c:v>180246148</c:v>
                </c:pt>
                <c:pt idx="4051">
                  <c:v>180251973</c:v>
                </c:pt>
                <c:pt idx="4052">
                  <c:v>180276365</c:v>
                </c:pt>
                <c:pt idx="4053">
                  <c:v>180284706</c:v>
                </c:pt>
                <c:pt idx="4054">
                  <c:v>180300492</c:v>
                </c:pt>
                <c:pt idx="4055">
                  <c:v>180349651</c:v>
                </c:pt>
                <c:pt idx="4056">
                  <c:v>180384787</c:v>
                </c:pt>
                <c:pt idx="4057">
                  <c:v>180402906</c:v>
                </c:pt>
                <c:pt idx="4058">
                  <c:v>180445949</c:v>
                </c:pt>
                <c:pt idx="4059">
                  <c:v>180563903</c:v>
                </c:pt>
                <c:pt idx="4060">
                  <c:v>180570624</c:v>
                </c:pt>
                <c:pt idx="4061">
                  <c:v>180601491</c:v>
                </c:pt>
                <c:pt idx="4062">
                  <c:v>180635141</c:v>
                </c:pt>
                <c:pt idx="4063">
                  <c:v>180645041</c:v>
                </c:pt>
                <c:pt idx="4064">
                  <c:v>180701056</c:v>
                </c:pt>
                <c:pt idx="4065">
                  <c:v>180713882</c:v>
                </c:pt>
                <c:pt idx="4066">
                  <c:v>180892959</c:v>
                </c:pt>
                <c:pt idx="4067">
                  <c:v>180896971</c:v>
                </c:pt>
                <c:pt idx="4068">
                  <c:v>180906515</c:v>
                </c:pt>
                <c:pt idx="4069">
                  <c:v>180933768</c:v>
                </c:pt>
                <c:pt idx="4070">
                  <c:v>180950974</c:v>
                </c:pt>
                <c:pt idx="4071">
                  <c:v>180952306</c:v>
                </c:pt>
                <c:pt idx="4072">
                  <c:v>180988194</c:v>
                </c:pt>
                <c:pt idx="4073">
                  <c:v>181007028</c:v>
                </c:pt>
                <c:pt idx="4074">
                  <c:v>181057292</c:v>
                </c:pt>
                <c:pt idx="4075">
                  <c:v>181061487</c:v>
                </c:pt>
                <c:pt idx="4076">
                  <c:v>181174932</c:v>
                </c:pt>
                <c:pt idx="4077">
                  <c:v>181271140</c:v>
                </c:pt>
                <c:pt idx="4078">
                  <c:v>181305741</c:v>
                </c:pt>
                <c:pt idx="4079">
                  <c:v>181328819</c:v>
                </c:pt>
                <c:pt idx="4080">
                  <c:v>181354734</c:v>
                </c:pt>
                <c:pt idx="4081">
                  <c:v>181375098</c:v>
                </c:pt>
                <c:pt idx="4082">
                  <c:v>181491963</c:v>
                </c:pt>
                <c:pt idx="4083">
                  <c:v>181518880</c:v>
                </c:pt>
                <c:pt idx="4084">
                  <c:v>181536906</c:v>
                </c:pt>
                <c:pt idx="4085">
                  <c:v>181546015</c:v>
                </c:pt>
                <c:pt idx="4086">
                  <c:v>181587941</c:v>
                </c:pt>
                <c:pt idx="4087">
                  <c:v>181608497</c:v>
                </c:pt>
                <c:pt idx="4088">
                  <c:v>181616760</c:v>
                </c:pt>
                <c:pt idx="4089">
                  <c:v>181626143</c:v>
                </c:pt>
                <c:pt idx="4090">
                  <c:v>181626648</c:v>
                </c:pt>
                <c:pt idx="4091">
                  <c:v>181726292</c:v>
                </c:pt>
                <c:pt idx="4092">
                  <c:v>181767413</c:v>
                </c:pt>
                <c:pt idx="4093">
                  <c:v>181803036</c:v>
                </c:pt>
                <c:pt idx="4094">
                  <c:v>181830863</c:v>
                </c:pt>
                <c:pt idx="4095">
                  <c:v>181834319</c:v>
                </c:pt>
                <c:pt idx="4096">
                  <c:v>181842014</c:v>
                </c:pt>
                <c:pt idx="4097">
                  <c:v>181854284</c:v>
                </c:pt>
                <c:pt idx="4098">
                  <c:v>181857615</c:v>
                </c:pt>
                <c:pt idx="4099">
                  <c:v>181868740</c:v>
                </c:pt>
                <c:pt idx="4100">
                  <c:v>181900110</c:v>
                </c:pt>
                <c:pt idx="4101">
                  <c:v>181912753</c:v>
                </c:pt>
                <c:pt idx="4102">
                  <c:v>181930556</c:v>
                </c:pt>
                <c:pt idx="4103">
                  <c:v>182022418</c:v>
                </c:pt>
                <c:pt idx="4104">
                  <c:v>182086825</c:v>
                </c:pt>
                <c:pt idx="4105">
                  <c:v>182140686</c:v>
                </c:pt>
                <c:pt idx="4106">
                  <c:v>182222201</c:v>
                </c:pt>
                <c:pt idx="4107">
                  <c:v>182354857</c:v>
                </c:pt>
                <c:pt idx="4108">
                  <c:v>182425547</c:v>
                </c:pt>
                <c:pt idx="4109">
                  <c:v>182431848</c:v>
                </c:pt>
                <c:pt idx="4110">
                  <c:v>182451201</c:v>
                </c:pt>
                <c:pt idx="4111">
                  <c:v>182539489</c:v>
                </c:pt>
                <c:pt idx="4112">
                  <c:v>182580233</c:v>
                </c:pt>
                <c:pt idx="4113">
                  <c:v>182608306</c:v>
                </c:pt>
                <c:pt idx="4114">
                  <c:v>182635448</c:v>
                </c:pt>
                <c:pt idx="4115">
                  <c:v>182661255</c:v>
                </c:pt>
                <c:pt idx="4116">
                  <c:v>182670977</c:v>
                </c:pt>
                <c:pt idx="4117">
                  <c:v>182706639</c:v>
                </c:pt>
                <c:pt idx="4118">
                  <c:v>182725330</c:v>
                </c:pt>
                <c:pt idx="4119">
                  <c:v>182760082</c:v>
                </c:pt>
                <c:pt idx="4120">
                  <c:v>182796091</c:v>
                </c:pt>
                <c:pt idx="4121">
                  <c:v>182875260</c:v>
                </c:pt>
                <c:pt idx="4122">
                  <c:v>182944503</c:v>
                </c:pt>
                <c:pt idx="4123">
                  <c:v>182989611</c:v>
                </c:pt>
                <c:pt idx="4124">
                  <c:v>182990975</c:v>
                </c:pt>
                <c:pt idx="4125">
                  <c:v>182995530</c:v>
                </c:pt>
                <c:pt idx="4126">
                  <c:v>182998806</c:v>
                </c:pt>
                <c:pt idx="4127">
                  <c:v>183028640</c:v>
                </c:pt>
                <c:pt idx="4128">
                  <c:v>183054547</c:v>
                </c:pt>
                <c:pt idx="4129">
                  <c:v>183056501</c:v>
                </c:pt>
                <c:pt idx="4130">
                  <c:v>183061513</c:v>
                </c:pt>
                <c:pt idx="4131">
                  <c:v>183077682</c:v>
                </c:pt>
                <c:pt idx="4132">
                  <c:v>183127944</c:v>
                </c:pt>
                <c:pt idx="4133">
                  <c:v>183136330</c:v>
                </c:pt>
                <c:pt idx="4134">
                  <c:v>183168639</c:v>
                </c:pt>
                <c:pt idx="4135">
                  <c:v>183176317</c:v>
                </c:pt>
                <c:pt idx="4136">
                  <c:v>183245985</c:v>
                </c:pt>
                <c:pt idx="4137">
                  <c:v>183267460</c:v>
                </c:pt>
                <c:pt idx="4138">
                  <c:v>183374805</c:v>
                </c:pt>
                <c:pt idx="4139">
                  <c:v>183467976</c:v>
                </c:pt>
                <c:pt idx="4140">
                  <c:v>183472498</c:v>
                </c:pt>
                <c:pt idx="4141">
                  <c:v>183485752</c:v>
                </c:pt>
                <c:pt idx="4142">
                  <c:v>183508790</c:v>
                </c:pt>
                <c:pt idx="4143">
                  <c:v>183528663</c:v>
                </c:pt>
                <c:pt idx="4144">
                  <c:v>183581233</c:v>
                </c:pt>
                <c:pt idx="4145">
                  <c:v>183622403</c:v>
                </c:pt>
                <c:pt idx="4146">
                  <c:v>183633198</c:v>
                </c:pt>
                <c:pt idx="4147">
                  <c:v>183708418</c:v>
                </c:pt>
                <c:pt idx="4148">
                  <c:v>183720730</c:v>
                </c:pt>
                <c:pt idx="4149">
                  <c:v>183940169</c:v>
                </c:pt>
                <c:pt idx="4150">
                  <c:v>183952476</c:v>
                </c:pt>
                <c:pt idx="4151">
                  <c:v>183960557</c:v>
                </c:pt>
                <c:pt idx="4152">
                  <c:v>184023043</c:v>
                </c:pt>
                <c:pt idx="4153">
                  <c:v>184068341</c:v>
                </c:pt>
                <c:pt idx="4154">
                  <c:v>184079082</c:v>
                </c:pt>
                <c:pt idx="4155">
                  <c:v>184080749</c:v>
                </c:pt>
                <c:pt idx="4156">
                  <c:v>184089852</c:v>
                </c:pt>
                <c:pt idx="4157">
                  <c:v>184138714</c:v>
                </c:pt>
                <c:pt idx="4158">
                  <c:v>184145276</c:v>
                </c:pt>
                <c:pt idx="4159">
                  <c:v>184167289</c:v>
                </c:pt>
                <c:pt idx="4160">
                  <c:v>184278593</c:v>
                </c:pt>
                <c:pt idx="4161">
                  <c:v>184294696</c:v>
                </c:pt>
                <c:pt idx="4162">
                  <c:v>184309278</c:v>
                </c:pt>
                <c:pt idx="4163">
                  <c:v>184343119</c:v>
                </c:pt>
                <c:pt idx="4164">
                  <c:v>184351576</c:v>
                </c:pt>
                <c:pt idx="4165">
                  <c:v>184405741</c:v>
                </c:pt>
                <c:pt idx="4166">
                  <c:v>184451843</c:v>
                </c:pt>
                <c:pt idx="4167">
                  <c:v>184458265</c:v>
                </c:pt>
                <c:pt idx="4168">
                  <c:v>184486861</c:v>
                </c:pt>
                <c:pt idx="4169">
                  <c:v>184490347</c:v>
                </c:pt>
                <c:pt idx="4170">
                  <c:v>184496766</c:v>
                </c:pt>
                <c:pt idx="4171">
                  <c:v>184529753</c:v>
                </c:pt>
                <c:pt idx="4172">
                  <c:v>184562760</c:v>
                </c:pt>
                <c:pt idx="4173">
                  <c:v>184581587</c:v>
                </c:pt>
                <c:pt idx="4174">
                  <c:v>184650627</c:v>
                </c:pt>
                <c:pt idx="4175">
                  <c:v>184691204</c:v>
                </c:pt>
                <c:pt idx="4176">
                  <c:v>184695643</c:v>
                </c:pt>
                <c:pt idx="4177">
                  <c:v>184864700</c:v>
                </c:pt>
                <c:pt idx="4178">
                  <c:v>184873284</c:v>
                </c:pt>
                <c:pt idx="4179">
                  <c:v>184919426</c:v>
                </c:pt>
                <c:pt idx="4180">
                  <c:v>184927487</c:v>
                </c:pt>
                <c:pt idx="4181">
                  <c:v>184968077</c:v>
                </c:pt>
                <c:pt idx="4182">
                  <c:v>185022217</c:v>
                </c:pt>
                <c:pt idx="4183">
                  <c:v>185071030</c:v>
                </c:pt>
                <c:pt idx="4184">
                  <c:v>185288116</c:v>
                </c:pt>
                <c:pt idx="4185">
                  <c:v>185389262</c:v>
                </c:pt>
                <c:pt idx="4186">
                  <c:v>185475698</c:v>
                </c:pt>
                <c:pt idx="4187">
                  <c:v>185544535</c:v>
                </c:pt>
                <c:pt idx="4188">
                  <c:v>185588853</c:v>
                </c:pt>
                <c:pt idx="4189">
                  <c:v>185593897</c:v>
                </c:pt>
                <c:pt idx="4190">
                  <c:v>185663557</c:v>
                </c:pt>
                <c:pt idx="4191">
                  <c:v>185668952</c:v>
                </c:pt>
                <c:pt idx="4192">
                  <c:v>185700982</c:v>
                </c:pt>
                <c:pt idx="4193">
                  <c:v>185704749</c:v>
                </c:pt>
                <c:pt idx="4194">
                  <c:v>185719679</c:v>
                </c:pt>
                <c:pt idx="4195">
                  <c:v>185779044</c:v>
                </c:pt>
                <c:pt idx="4196">
                  <c:v>185816371</c:v>
                </c:pt>
                <c:pt idx="4197">
                  <c:v>185820485</c:v>
                </c:pt>
                <c:pt idx="4198">
                  <c:v>185903841</c:v>
                </c:pt>
                <c:pt idx="4199">
                  <c:v>185914546</c:v>
                </c:pt>
                <c:pt idx="4200">
                  <c:v>185927353</c:v>
                </c:pt>
                <c:pt idx="4201">
                  <c:v>186092993</c:v>
                </c:pt>
                <c:pt idx="4202">
                  <c:v>186100998</c:v>
                </c:pt>
                <c:pt idx="4203">
                  <c:v>186146385</c:v>
                </c:pt>
                <c:pt idx="4204">
                  <c:v>186151827</c:v>
                </c:pt>
                <c:pt idx="4205">
                  <c:v>186198408</c:v>
                </c:pt>
                <c:pt idx="4206">
                  <c:v>186217086</c:v>
                </c:pt>
                <c:pt idx="4207">
                  <c:v>186266277</c:v>
                </c:pt>
                <c:pt idx="4208">
                  <c:v>186299798</c:v>
                </c:pt>
                <c:pt idx="4209">
                  <c:v>186316122</c:v>
                </c:pt>
                <c:pt idx="4210">
                  <c:v>186362595</c:v>
                </c:pt>
                <c:pt idx="4211">
                  <c:v>186396171</c:v>
                </c:pt>
                <c:pt idx="4212">
                  <c:v>186458327</c:v>
                </c:pt>
                <c:pt idx="4213">
                  <c:v>186528039</c:v>
                </c:pt>
                <c:pt idx="4214">
                  <c:v>186545816</c:v>
                </c:pt>
                <c:pt idx="4215">
                  <c:v>186576098</c:v>
                </c:pt>
                <c:pt idx="4216">
                  <c:v>186585822</c:v>
                </c:pt>
                <c:pt idx="4217">
                  <c:v>186637582</c:v>
                </c:pt>
                <c:pt idx="4218">
                  <c:v>186661643</c:v>
                </c:pt>
                <c:pt idx="4219">
                  <c:v>186676652</c:v>
                </c:pt>
                <c:pt idx="4220">
                  <c:v>186709322</c:v>
                </c:pt>
                <c:pt idx="4221">
                  <c:v>186711639</c:v>
                </c:pt>
                <c:pt idx="4222">
                  <c:v>186733164</c:v>
                </c:pt>
                <c:pt idx="4223">
                  <c:v>186742191</c:v>
                </c:pt>
                <c:pt idx="4224">
                  <c:v>186829058</c:v>
                </c:pt>
                <c:pt idx="4225">
                  <c:v>186955270</c:v>
                </c:pt>
                <c:pt idx="4226">
                  <c:v>186968660</c:v>
                </c:pt>
                <c:pt idx="4227">
                  <c:v>187037457</c:v>
                </c:pt>
                <c:pt idx="4228">
                  <c:v>187166958</c:v>
                </c:pt>
                <c:pt idx="4229">
                  <c:v>187233134</c:v>
                </c:pt>
                <c:pt idx="4230">
                  <c:v>187244754</c:v>
                </c:pt>
                <c:pt idx="4231">
                  <c:v>187291679</c:v>
                </c:pt>
                <c:pt idx="4232">
                  <c:v>187412333</c:v>
                </c:pt>
                <c:pt idx="4233">
                  <c:v>187435823</c:v>
                </c:pt>
                <c:pt idx="4234">
                  <c:v>187458604</c:v>
                </c:pt>
                <c:pt idx="4235">
                  <c:v>187482465</c:v>
                </c:pt>
                <c:pt idx="4236">
                  <c:v>187498947</c:v>
                </c:pt>
                <c:pt idx="4237">
                  <c:v>187541939</c:v>
                </c:pt>
                <c:pt idx="4238">
                  <c:v>187660328</c:v>
                </c:pt>
                <c:pt idx="4239">
                  <c:v>187802906</c:v>
                </c:pt>
                <c:pt idx="4240">
                  <c:v>187816056</c:v>
                </c:pt>
                <c:pt idx="4241">
                  <c:v>187846764</c:v>
                </c:pt>
                <c:pt idx="4242">
                  <c:v>187950084</c:v>
                </c:pt>
                <c:pt idx="4243">
                  <c:v>187960112</c:v>
                </c:pt>
                <c:pt idx="4244">
                  <c:v>187985344</c:v>
                </c:pt>
                <c:pt idx="4245">
                  <c:v>187991807</c:v>
                </c:pt>
                <c:pt idx="4246">
                  <c:v>187999309</c:v>
                </c:pt>
                <c:pt idx="4247">
                  <c:v>187999898</c:v>
                </c:pt>
                <c:pt idx="4248">
                  <c:v>188008629</c:v>
                </c:pt>
                <c:pt idx="4249">
                  <c:v>188012618</c:v>
                </c:pt>
                <c:pt idx="4250">
                  <c:v>188071834</c:v>
                </c:pt>
                <c:pt idx="4251">
                  <c:v>188084956</c:v>
                </c:pt>
                <c:pt idx="4252">
                  <c:v>188099137</c:v>
                </c:pt>
                <c:pt idx="4253">
                  <c:v>188123217</c:v>
                </c:pt>
                <c:pt idx="4254">
                  <c:v>188143573</c:v>
                </c:pt>
                <c:pt idx="4255">
                  <c:v>188198179</c:v>
                </c:pt>
                <c:pt idx="4256">
                  <c:v>188230187</c:v>
                </c:pt>
                <c:pt idx="4257">
                  <c:v>188254828</c:v>
                </c:pt>
                <c:pt idx="4258">
                  <c:v>188295388</c:v>
                </c:pt>
                <c:pt idx="4259">
                  <c:v>188308513</c:v>
                </c:pt>
                <c:pt idx="4260">
                  <c:v>188333484</c:v>
                </c:pt>
                <c:pt idx="4261">
                  <c:v>188403812</c:v>
                </c:pt>
                <c:pt idx="4262">
                  <c:v>188448394</c:v>
                </c:pt>
                <c:pt idx="4263">
                  <c:v>188475109</c:v>
                </c:pt>
                <c:pt idx="4264">
                  <c:v>188507628</c:v>
                </c:pt>
                <c:pt idx="4265">
                  <c:v>188554992</c:v>
                </c:pt>
                <c:pt idx="4266">
                  <c:v>188648025</c:v>
                </c:pt>
                <c:pt idx="4267">
                  <c:v>188656577</c:v>
                </c:pt>
                <c:pt idx="4268">
                  <c:v>188688197</c:v>
                </c:pt>
                <c:pt idx="4269">
                  <c:v>188713610</c:v>
                </c:pt>
                <c:pt idx="4270">
                  <c:v>188764927</c:v>
                </c:pt>
                <c:pt idx="4271">
                  <c:v>188769417</c:v>
                </c:pt>
                <c:pt idx="4272">
                  <c:v>188777350</c:v>
                </c:pt>
                <c:pt idx="4273">
                  <c:v>188855796</c:v>
                </c:pt>
                <c:pt idx="4274">
                  <c:v>188903809</c:v>
                </c:pt>
                <c:pt idx="4275">
                  <c:v>188980479</c:v>
                </c:pt>
                <c:pt idx="4276">
                  <c:v>189041095</c:v>
                </c:pt>
                <c:pt idx="4277">
                  <c:v>189132276</c:v>
                </c:pt>
                <c:pt idx="4278">
                  <c:v>189135526</c:v>
                </c:pt>
                <c:pt idx="4279">
                  <c:v>189147713</c:v>
                </c:pt>
                <c:pt idx="4280">
                  <c:v>189244807</c:v>
                </c:pt>
                <c:pt idx="4281">
                  <c:v>189384620</c:v>
                </c:pt>
                <c:pt idx="4282">
                  <c:v>189451507</c:v>
                </c:pt>
                <c:pt idx="4283">
                  <c:v>189519036</c:v>
                </c:pt>
                <c:pt idx="4284">
                  <c:v>189592385</c:v>
                </c:pt>
                <c:pt idx="4285">
                  <c:v>189621077</c:v>
                </c:pt>
                <c:pt idx="4286">
                  <c:v>189631774</c:v>
                </c:pt>
                <c:pt idx="4287">
                  <c:v>189671187</c:v>
                </c:pt>
                <c:pt idx="4288">
                  <c:v>189684543</c:v>
                </c:pt>
                <c:pt idx="4289">
                  <c:v>189714580</c:v>
                </c:pt>
                <c:pt idx="4290">
                  <c:v>189739342</c:v>
                </c:pt>
                <c:pt idx="4291">
                  <c:v>189794037</c:v>
                </c:pt>
                <c:pt idx="4292">
                  <c:v>189839878</c:v>
                </c:pt>
                <c:pt idx="4293">
                  <c:v>189884341</c:v>
                </c:pt>
                <c:pt idx="4294">
                  <c:v>189903628</c:v>
                </c:pt>
                <c:pt idx="4295">
                  <c:v>189951994</c:v>
                </c:pt>
                <c:pt idx="4296">
                  <c:v>190006181</c:v>
                </c:pt>
                <c:pt idx="4297">
                  <c:v>190048012</c:v>
                </c:pt>
                <c:pt idx="4298">
                  <c:v>190092170</c:v>
                </c:pt>
                <c:pt idx="4299">
                  <c:v>190093849</c:v>
                </c:pt>
                <c:pt idx="4300">
                  <c:v>190196193</c:v>
                </c:pt>
                <c:pt idx="4301">
                  <c:v>190220012</c:v>
                </c:pt>
                <c:pt idx="4302">
                  <c:v>190225826</c:v>
                </c:pt>
                <c:pt idx="4303">
                  <c:v>190271717</c:v>
                </c:pt>
                <c:pt idx="4304">
                  <c:v>190278193</c:v>
                </c:pt>
                <c:pt idx="4305">
                  <c:v>190301068</c:v>
                </c:pt>
                <c:pt idx="4306">
                  <c:v>190309302</c:v>
                </c:pt>
                <c:pt idx="4307">
                  <c:v>190342170</c:v>
                </c:pt>
                <c:pt idx="4308">
                  <c:v>190352578</c:v>
                </c:pt>
                <c:pt idx="4309">
                  <c:v>190418767</c:v>
                </c:pt>
                <c:pt idx="4310">
                  <c:v>190451336</c:v>
                </c:pt>
                <c:pt idx="4311">
                  <c:v>190478333</c:v>
                </c:pt>
                <c:pt idx="4312">
                  <c:v>190502889</c:v>
                </c:pt>
                <c:pt idx="4313">
                  <c:v>190509103</c:v>
                </c:pt>
                <c:pt idx="4314">
                  <c:v>190558804</c:v>
                </c:pt>
                <c:pt idx="4315">
                  <c:v>190607549</c:v>
                </c:pt>
                <c:pt idx="4316">
                  <c:v>190626575</c:v>
                </c:pt>
                <c:pt idx="4317">
                  <c:v>190671259</c:v>
                </c:pt>
                <c:pt idx="4318">
                  <c:v>190688338</c:v>
                </c:pt>
                <c:pt idx="4319">
                  <c:v>190706866</c:v>
                </c:pt>
                <c:pt idx="4320">
                  <c:v>190742407</c:v>
                </c:pt>
                <c:pt idx="4321">
                  <c:v>190744151</c:v>
                </c:pt>
                <c:pt idx="4322">
                  <c:v>190746038</c:v>
                </c:pt>
                <c:pt idx="4323">
                  <c:v>190863981</c:v>
                </c:pt>
                <c:pt idx="4324">
                  <c:v>190876321</c:v>
                </c:pt>
                <c:pt idx="4325">
                  <c:v>190914914</c:v>
                </c:pt>
                <c:pt idx="4326">
                  <c:v>190928445</c:v>
                </c:pt>
                <c:pt idx="4327">
                  <c:v>190951624</c:v>
                </c:pt>
                <c:pt idx="4328">
                  <c:v>190964619</c:v>
                </c:pt>
                <c:pt idx="4329">
                  <c:v>191035684</c:v>
                </c:pt>
                <c:pt idx="4330">
                  <c:v>191060596</c:v>
                </c:pt>
                <c:pt idx="4331">
                  <c:v>191064713</c:v>
                </c:pt>
                <c:pt idx="4332">
                  <c:v>191092943</c:v>
                </c:pt>
                <c:pt idx="4333">
                  <c:v>191105457</c:v>
                </c:pt>
                <c:pt idx="4334">
                  <c:v>191106566</c:v>
                </c:pt>
                <c:pt idx="4335">
                  <c:v>191160530</c:v>
                </c:pt>
                <c:pt idx="4336">
                  <c:v>191204804</c:v>
                </c:pt>
                <c:pt idx="4337">
                  <c:v>191219447</c:v>
                </c:pt>
                <c:pt idx="4338">
                  <c:v>191225162</c:v>
                </c:pt>
                <c:pt idx="4339">
                  <c:v>191243296</c:v>
                </c:pt>
                <c:pt idx="4340">
                  <c:v>191243587</c:v>
                </c:pt>
                <c:pt idx="4341">
                  <c:v>191295323</c:v>
                </c:pt>
                <c:pt idx="4342">
                  <c:v>191298573</c:v>
                </c:pt>
                <c:pt idx="4343">
                  <c:v>191360040</c:v>
                </c:pt>
                <c:pt idx="4344">
                  <c:v>191441796</c:v>
                </c:pt>
                <c:pt idx="4345">
                  <c:v>191447959</c:v>
                </c:pt>
                <c:pt idx="4346">
                  <c:v>191476601</c:v>
                </c:pt>
                <c:pt idx="4347">
                  <c:v>191546906</c:v>
                </c:pt>
                <c:pt idx="4348">
                  <c:v>191648861</c:v>
                </c:pt>
                <c:pt idx="4349">
                  <c:v>191652678</c:v>
                </c:pt>
                <c:pt idx="4350">
                  <c:v>191777902</c:v>
                </c:pt>
                <c:pt idx="4351">
                  <c:v>191788374</c:v>
                </c:pt>
                <c:pt idx="4352">
                  <c:v>191855460</c:v>
                </c:pt>
                <c:pt idx="4353">
                  <c:v>191873303</c:v>
                </c:pt>
                <c:pt idx="4354">
                  <c:v>191880381</c:v>
                </c:pt>
                <c:pt idx="4355">
                  <c:v>191926383</c:v>
                </c:pt>
                <c:pt idx="4356">
                  <c:v>191967686</c:v>
                </c:pt>
                <c:pt idx="4357">
                  <c:v>192002470</c:v>
                </c:pt>
                <c:pt idx="4358">
                  <c:v>192173624</c:v>
                </c:pt>
                <c:pt idx="4359">
                  <c:v>192187131</c:v>
                </c:pt>
                <c:pt idx="4360">
                  <c:v>192310235</c:v>
                </c:pt>
                <c:pt idx="4361">
                  <c:v>192315532</c:v>
                </c:pt>
                <c:pt idx="4362">
                  <c:v>192420120</c:v>
                </c:pt>
                <c:pt idx="4363">
                  <c:v>192470706</c:v>
                </c:pt>
                <c:pt idx="4364">
                  <c:v>192645335</c:v>
                </c:pt>
                <c:pt idx="4365">
                  <c:v>192658663</c:v>
                </c:pt>
                <c:pt idx="4366">
                  <c:v>192708178</c:v>
                </c:pt>
                <c:pt idx="4367">
                  <c:v>192712715</c:v>
                </c:pt>
                <c:pt idx="4368">
                  <c:v>192757510</c:v>
                </c:pt>
                <c:pt idx="4369">
                  <c:v>192759121</c:v>
                </c:pt>
                <c:pt idx="4370">
                  <c:v>192787939</c:v>
                </c:pt>
                <c:pt idx="4371">
                  <c:v>192788709</c:v>
                </c:pt>
                <c:pt idx="4372">
                  <c:v>192807113</c:v>
                </c:pt>
                <c:pt idx="4373">
                  <c:v>192825758</c:v>
                </c:pt>
                <c:pt idx="4374">
                  <c:v>192835360</c:v>
                </c:pt>
                <c:pt idx="4375">
                  <c:v>192842374</c:v>
                </c:pt>
                <c:pt idx="4376">
                  <c:v>192844594</c:v>
                </c:pt>
                <c:pt idx="4377">
                  <c:v>192880450</c:v>
                </c:pt>
                <c:pt idx="4378">
                  <c:v>192897650</c:v>
                </c:pt>
                <c:pt idx="4379">
                  <c:v>192907366</c:v>
                </c:pt>
                <c:pt idx="4380">
                  <c:v>192929998</c:v>
                </c:pt>
                <c:pt idx="4381">
                  <c:v>192998615</c:v>
                </c:pt>
                <c:pt idx="4382">
                  <c:v>192999437</c:v>
                </c:pt>
                <c:pt idx="4383">
                  <c:v>193067015</c:v>
                </c:pt>
                <c:pt idx="4384">
                  <c:v>193070438</c:v>
                </c:pt>
                <c:pt idx="4385">
                  <c:v>193076565</c:v>
                </c:pt>
                <c:pt idx="4386">
                  <c:v>193078217</c:v>
                </c:pt>
                <c:pt idx="4387">
                  <c:v>193095950</c:v>
                </c:pt>
                <c:pt idx="4388">
                  <c:v>193117284</c:v>
                </c:pt>
                <c:pt idx="4389">
                  <c:v>193136537</c:v>
                </c:pt>
                <c:pt idx="4390">
                  <c:v>193206523</c:v>
                </c:pt>
                <c:pt idx="4391">
                  <c:v>193230218</c:v>
                </c:pt>
                <c:pt idx="4392">
                  <c:v>193342268</c:v>
                </c:pt>
                <c:pt idx="4393">
                  <c:v>193344500</c:v>
                </c:pt>
                <c:pt idx="4394">
                  <c:v>193365783</c:v>
                </c:pt>
                <c:pt idx="4395">
                  <c:v>193429920</c:v>
                </c:pt>
                <c:pt idx="4396">
                  <c:v>193543520</c:v>
                </c:pt>
                <c:pt idx="4397">
                  <c:v>193565669</c:v>
                </c:pt>
                <c:pt idx="4398">
                  <c:v>193579654</c:v>
                </c:pt>
                <c:pt idx="4399">
                  <c:v>193603048</c:v>
                </c:pt>
                <c:pt idx="4400">
                  <c:v>193629581</c:v>
                </c:pt>
                <c:pt idx="4401">
                  <c:v>193692474</c:v>
                </c:pt>
                <c:pt idx="4402">
                  <c:v>193751052</c:v>
                </c:pt>
                <c:pt idx="4403">
                  <c:v>193804042</c:v>
                </c:pt>
                <c:pt idx="4404">
                  <c:v>193826061</c:v>
                </c:pt>
                <c:pt idx="4405">
                  <c:v>193886182</c:v>
                </c:pt>
                <c:pt idx="4406">
                  <c:v>193940263</c:v>
                </c:pt>
                <c:pt idx="4407">
                  <c:v>194070715</c:v>
                </c:pt>
                <c:pt idx="4408">
                  <c:v>194105510</c:v>
                </c:pt>
                <c:pt idx="4409">
                  <c:v>194167429</c:v>
                </c:pt>
                <c:pt idx="4410">
                  <c:v>194170536</c:v>
                </c:pt>
                <c:pt idx="4411">
                  <c:v>194194895</c:v>
                </c:pt>
                <c:pt idx="4412">
                  <c:v>194274035</c:v>
                </c:pt>
                <c:pt idx="4413">
                  <c:v>194328989</c:v>
                </c:pt>
                <c:pt idx="4414">
                  <c:v>194384671</c:v>
                </c:pt>
                <c:pt idx="4415">
                  <c:v>194395039</c:v>
                </c:pt>
                <c:pt idx="4416">
                  <c:v>194444518</c:v>
                </c:pt>
                <c:pt idx="4417">
                  <c:v>194465739</c:v>
                </c:pt>
                <c:pt idx="4418">
                  <c:v>194489721</c:v>
                </c:pt>
                <c:pt idx="4419">
                  <c:v>194571676</c:v>
                </c:pt>
                <c:pt idx="4420">
                  <c:v>194617181</c:v>
                </c:pt>
                <c:pt idx="4421">
                  <c:v>194653595</c:v>
                </c:pt>
                <c:pt idx="4422">
                  <c:v>194686871</c:v>
                </c:pt>
                <c:pt idx="4423">
                  <c:v>194834732</c:v>
                </c:pt>
                <c:pt idx="4424">
                  <c:v>194838698</c:v>
                </c:pt>
                <c:pt idx="4425">
                  <c:v>194876885</c:v>
                </c:pt>
                <c:pt idx="4426">
                  <c:v>194893983</c:v>
                </c:pt>
                <c:pt idx="4427">
                  <c:v>194909981</c:v>
                </c:pt>
                <c:pt idx="4428">
                  <c:v>195056123</c:v>
                </c:pt>
                <c:pt idx="4429">
                  <c:v>195170975</c:v>
                </c:pt>
                <c:pt idx="4430">
                  <c:v>195197286</c:v>
                </c:pt>
                <c:pt idx="4431">
                  <c:v>195200147</c:v>
                </c:pt>
                <c:pt idx="4432">
                  <c:v>195273338</c:v>
                </c:pt>
                <c:pt idx="4433">
                  <c:v>195299320</c:v>
                </c:pt>
                <c:pt idx="4434">
                  <c:v>195317458</c:v>
                </c:pt>
                <c:pt idx="4435">
                  <c:v>195390045</c:v>
                </c:pt>
                <c:pt idx="4436">
                  <c:v>195411589</c:v>
                </c:pt>
                <c:pt idx="4437">
                  <c:v>195493876</c:v>
                </c:pt>
                <c:pt idx="4438">
                  <c:v>195569332</c:v>
                </c:pt>
                <c:pt idx="4439">
                  <c:v>195578585</c:v>
                </c:pt>
                <c:pt idx="4440">
                  <c:v>195596121</c:v>
                </c:pt>
                <c:pt idx="4441">
                  <c:v>195712265</c:v>
                </c:pt>
                <c:pt idx="4442">
                  <c:v>195742010</c:v>
                </c:pt>
                <c:pt idx="4443">
                  <c:v>195744864</c:v>
                </c:pt>
                <c:pt idx="4444">
                  <c:v>195747404</c:v>
                </c:pt>
                <c:pt idx="4445">
                  <c:v>195760718</c:v>
                </c:pt>
                <c:pt idx="4446">
                  <c:v>195771007</c:v>
                </c:pt>
                <c:pt idx="4447">
                  <c:v>195790897</c:v>
                </c:pt>
                <c:pt idx="4448">
                  <c:v>195817661</c:v>
                </c:pt>
                <c:pt idx="4449">
                  <c:v>195866887</c:v>
                </c:pt>
                <c:pt idx="4450">
                  <c:v>195891536</c:v>
                </c:pt>
                <c:pt idx="4451">
                  <c:v>195923172</c:v>
                </c:pt>
                <c:pt idx="4452">
                  <c:v>195952057</c:v>
                </c:pt>
                <c:pt idx="4453">
                  <c:v>195995319</c:v>
                </c:pt>
                <c:pt idx="4454">
                  <c:v>196191180</c:v>
                </c:pt>
                <c:pt idx="4455">
                  <c:v>196236846</c:v>
                </c:pt>
                <c:pt idx="4456">
                  <c:v>196259572</c:v>
                </c:pt>
                <c:pt idx="4457">
                  <c:v>196283752</c:v>
                </c:pt>
                <c:pt idx="4458">
                  <c:v>196303385</c:v>
                </c:pt>
                <c:pt idx="4459">
                  <c:v>196347459</c:v>
                </c:pt>
                <c:pt idx="4460">
                  <c:v>196376662</c:v>
                </c:pt>
                <c:pt idx="4461">
                  <c:v>196498143</c:v>
                </c:pt>
                <c:pt idx="4462">
                  <c:v>196534154</c:v>
                </c:pt>
                <c:pt idx="4463">
                  <c:v>196558039</c:v>
                </c:pt>
                <c:pt idx="4464">
                  <c:v>196571285</c:v>
                </c:pt>
                <c:pt idx="4465">
                  <c:v>196574974</c:v>
                </c:pt>
                <c:pt idx="4466">
                  <c:v>196585454</c:v>
                </c:pt>
                <c:pt idx="4467">
                  <c:v>196587012</c:v>
                </c:pt>
                <c:pt idx="4468">
                  <c:v>196669468</c:v>
                </c:pt>
                <c:pt idx="4469">
                  <c:v>196696282</c:v>
                </c:pt>
                <c:pt idx="4470">
                  <c:v>196860221</c:v>
                </c:pt>
                <c:pt idx="4471">
                  <c:v>197031160</c:v>
                </c:pt>
                <c:pt idx="4472">
                  <c:v>197038123</c:v>
                </c:pt>
                <c:pt idx="4473">
                  <c:v>197046958</c:v>
                </c:pt>
                <c:pt idx="4474">
                  <c:v>197053057</c:v>
                </c:pt>
                <c:pt idx="4475">
                  <c:v>197064435</c:v>
                </c:pt>
                <c:pt idx="4476">
                  <c:v>197069605</c:v>
                </c:pt>
                <c:pt idx="4477">
                  <c:v>197178297</c:v>
                </c:pt>
                <c:pt idx="4478">
                  <c:v>197201493</c:v>
                </c:pt>
                <c:pt idx="4479">
                  <c:v>197266276</c:v>
                </c:pt>
                <c:pt idx="4480">
                  <c:v>197417059</c:v>
                </c:pt>
                <c:pt idx="4481">
                  <c:v>197420351</c:v>
                </c:pt>
                <c:pt idx="4482">
                  <c:v>197454156</c:v>
                </c:pt>
                <c:pt idx="4483">
                  <c:v>197477782</c:v>
                </c:pt>
                <c:pt idx="4484">
                  <c:v>197506746</c:v>
                </c:pt>
                <c:pt idx="4485">
                  <c:v>197557299</c:v>
                </c:pt>
                <c:pt idx="4486">
                  <c:v>197562435</c:v>
                </c:pt>
                <c:pt idx="4487">
                  <c:v>197652363</c:v>
                </c:pt>
                <c:pt idx="4488">
                  <c:v>197760940</c:v>
                </c:pt>
                <c:pt idx="4489">
                  <c:v>197815998</c:v>
                </c:pt>
                <c:pt idx="4490">
                  <c:v>197828766</c:v>
                </c:pt>
                <c:pt idx="4491">
                  <c:v>197920535</c:v>
                </c:pt>
                <c:pt idx="4492">
                  <c:v>197970385</c:v>
                </c:pt>
                <c:pt idx="4493">
                  <c:v>197971852</c:v>
                </c:pt>
                <c:pt idx="4494">
                  <c:v>198107621</c:v>
                </c:pt>
                <c:pt idx="4495">
                  <c:v>198111135</c:v>
                </c:pt>
                <c:pt idx="4496">
                  <c:v>198129957</c:v>
                </c:pt>
                <c:pt idx="4497">
                  <c:v>198148630</c:v>
                </c:pt>
                <c:pt idx="4498">
                  <c:v>198161677</c:v>
                </c:pt>
                <c:pt idx="4499">
                  <c:v>198171540</c:v>
                </c:pt>
                <c:pt idx="4500">
                  <c:v>198179098</c:v>
                </c:pt>
                <c:pt idx="4501">
                  <c:v>198189398</c:v>
                </c:pt>
                <c:pt idx="4502">
                  <c:v>198289683</c:v>
                </c:pt>
                <c:pt idx="4503">
                  <c:v>198315866</c:v>
                </c:pt>
                <c:pt idx="4504">
                  <c:v>198328137</c:v>
                </c:pt>
                <c:pt idx="4505">
                  <c:v>198331260</c:v>
                </c:pt>
                <c:pt idx="4506">
                  <c:v>198365260</c:v>
                </c:pt>
                <c:pt idx="4507">
                  <c:v>198399034</c:v>
                </c:pt>
                <c:pt idx="4508">
                  <c:v>198463949</c:v>
                </c:pt>
                <c:pt idx="4509">
                  <c:v>198497947</c:v>
                </c:pt>
                <c:pt idx="4510">
                  <c:v>198516125</c:v>
                </c:pt>
                <c:pt idx="4511">
                  <c:v>198562652</c:v>
                </c:pt>
                <c:pt idx="4512">
                  <c:v>198577166</c:v>
                </c:pt>
                <c:pt idx="4513">
                  <c:v>198614078</c:v>
                </c:pt>
                <c:pt idx="4514">
                  <c:v>198739845</c:v>
                </c:pt>
                <c:pt idx="4515">
                  <c:v>198742491</c:v>
                </c:pt>
                <c:pt idx="4516">
                  <c:v>198787190</c:v>
                </c:pt>
                <c:pt idx="4517">
                  <c:v>198808165</c:v>
                </c:pt>
                <c:pt idx="4518">
                  <c:v>198825816</c:v>
                </c:pt>
                <c:pt idx="4519">
                  <c:v>198842097</c:v>
                </c:pt>
                <c:pt idx="4520">
                  <c:v>198893480</c:v>
                </c:pt>
                <c:pt idx="4521">
                  <c:v>199054566</c:v>
                </c:pt>
                <c:pt idx="4522">
                  <c:v>199107798</c:v>
                </c:pt>
                <c:pt idx="4523">
                  <c:v>199120643</c:v>
                </c:pt>
                <c:pt idx="4524">
                  <c:v>199125109</c:v>
                </c:pt>
                <c:pt idx="4525">
                  <c:v>199142289</c:v>
                </c:pt>
                <c:pt idx="4526">
                  <c:v>199211165</c:v>
                </c:pt>
                <c:pt idx="4527">
                  <c:v>199262592</c:v>
                </c:pt>
                <c:pt idx="4528">
                  <c:v>199285838</c:v>
                </c:pt>
                <c:pt idx="4529">
                  <c:v>199327946</c:v>
                </c:pt>
                <c:pt idx="4530">
                  <c:v>199331534</c:v>
                </c:pt>
                <c:pt idx="4531">
                  <c:v>199354439</c:v>
                </c:pt>
                <c:pt idx="4532">
                  <c:v>199407045</c:v>
                </c:pt>
                <c:pt idx="4533">
                  <c:v>199727212</c:v>
                </c:pt>
                <c:pt idx="4534">
                  <c:v>199783118</c:v>
                </c:pt>
                <c:pt idx="4535">
                  <c:v>199802991</c:v>
                </c:pt>
                <c:pt idx="4536">
                  <c:v>199890193</c:v>
                </c:pt>
                <c:pt idx="4537">
                  <c:v>199928790</c:v>
                </c:pt>
                <c:pt idx="4538">
                  <c:v>199934910</c:v>
                </c:pt>
                <c:pt idx="4539">
                  <c:v>199954349</c:v>
                </c:pt>
                <c:pt idx="4540">
                  <c:v>199961776</c:v>
                </c:pt>
                <c:pt idx="4541">
                  <c:v>200048111</c:v>
                </c:pt>
                <c:pt idx="4542">
                  <c:v>200082862</c:v>
                </c:pt>
                <c:pt idx="4543">
                  <c:v>200117419</c:v>
                </c:pt>
                <c:pt idx="4544">
                  <c:v>200125873</c:v>
                </c:pt>
                <c:pt idx="4545">
                  <c:v>200179071</c:v>
                </c:pt>
                <c:pt idx="4546">
                  <c:v>200204810</c:v>
                </c:pt>
                <c:pt idx="4547">
                  <c:v>200236488</c:v>
                </c:pt>
                <c:pt idx="4548">
                  <c:v>200250501</c:v>
                </c:pt>
                <c:pt idx="4549">
                  <c:v>200293788</c:v>
                </c:pt>
                <c:pt idx="4550">
                  <c:v>200306365</c:v>
                </c:pt>
                <c:pt idx="4551">
                  <c:v>200310437</c:v>
                </c:pt>
                <c:pt idx="4552">
                  <c:v>200311833</c:v>
                </c:pt>
                <c:pt idx="4553">
                  <c:v>200411211</c:v>
                </c:pt>
                <c:pt idx="4554">
                  <c:v>200416715</c:v>
                </c:pt>
                <c:pt idx="4555">
                  <c:v>200498061</c:v>
                </c:pt>
                <c:pt idx="4556">
                  <c:v>200637252</c:v>
                </c:pt>
                <c:pt idx="4557">
                  <c:v>200640413</c:v>
                </c:pt>
                <c:pt idx="4558">
                  <c:v>200686346</c:v>
                </c:pt>
                <c:pt idx="4559">
                  <c:v>200702414</c:v>
                </c:pt>
                <c:pt idx="4560">
                  <c:v>200741339</c:v>
                </c:pt>
                <c:pt idx="4561">
                  <c:v>200754850</c:v>
                </c:pt>
                <c:pt idx="4562">
                  <c:v>200775861</c:v>
                </c:pt>
                <c:pt idx="4563">
                  <c:v>200781561</c:v>
                </c:pt>
                <c:pt idx="4564">
                  <c:v>200784712</c:v>
                </c:pt>
                <c:pt idx="4565">
                  <c:v>200835960</c:v>
                </c:pt>
                <c:pt idx="4566">
                  <c:v>200872706</c:v>
                </c:pt>
                <c:pt idx="4567">
                  <c:v>200909829</c:v>
                </c:pt>
                <c:pt idx="4568">
                  <c:v>200931707</c:v>
                </c:pt>
                <c:pt idx="4569">
                  <c:v>201007976</c:v>
                </c:pt>
                <c:pt idx="4570">
                  <c:v>201040443</c:v>
                </c:pt>
                <c:pt idx="4571">
                  <c:v>201052024</c:v>
                </c:pt>
                <c:pt idx="4572">
                  <c:v>201061048</c:v>
                </c:pt>
                <c:pt idx="4573">
                  <c:v>201069376</c:v>
                </c:pt>
                <c:pt idx="4574">
                  <c:v>201093714</c:v>
                </c:pt>
                <c:pt idx="4575">
                  <c:v>201133694</c:v>
                </c:pt>
                <c:pt idx="4576">
                  <c:v>201144251</c:v>
                </c:pt>
                <c:pt idx="4577">
                  <c:v>201220770</c:v>
                </c:pt>
                <c:pt idx="4578">
                  <c:v>201221926</c:v>
                </c:pt>
                <c:pt idx="4579">
                  <c:v>201226612</c:v>
                </c:pt>
                <c:pt idx="4580">
                  <c:v>201287588</c:v>
                </c:pt>
                <c:pt idx="4581">
                  <c:v>201350337</c:v>
                </c:pt>
                <c:pt idx="4582">
                  <c:v>201357222</c:v>
                </c:pt>
                <c:pt idx="4583">
                  <c:v>201378556</c:v>
                </c:pt>
                <c:pt idx="4584">
                  <c:v>201379429</c:v>
                </c:pt>
                <c:pt idx="4585">
                  <c:v>201415945</c:v>
                </c:pt>
                <c:pt idx="4586">
                  <c:v>201460794</c:v>
                </c:pt>
                <c:pt idx="4587">
                  <c:v>201484669</c:v>
                </c:pt>
                <c:pt idx="4588">
                  <c:v>201488013</c:v>
                </c:pt>
                <c:pt idx="4589">
                  <c:v>201529136</c:v>
                </c:pt>
                <c:pt idx="4590">
                  <c:v>201546964</c:v>
                </c:pt>
                <c:pt idx="4591">
                  <c:v>201566398</c:v>
                </c:pt>
                <c:pt idx="4592">
                  <c:v>201597764</c:v>
                </c:pt>
                <c:pt idx="4593">
                  <c:v>201637449</c:v>
                </c:pt>
                <c:pt idx="4594">
                  <c:v>201717083</c:v>
                </c:pt>
                <c:pt idx="4595">
                  <c:v>201733006</c:v>
                </c:pt>
                <c:pt idx="4596">
                  <c:v>201733100</c:v>
                </c:pt>
                <c:pt idx="4597">
                  <c:v>201739276</c:v>
                </c:pt>
                <c:pt idx="4598">
                  <c:v>201790185</c:v>
                </c:pt>
                <c:pt idx="4599">
                  <c:v>201816066</c:v>
                </c:pt>
                <c:pt idx="4600">
                  <c:v>201831737</c:v>
                </c:pt>
                <c:pt idx="4601">
                  <c:v>201844679</c:v>
                </c:pt>
                <c:pt idx="4602">
                  <c:v>201879357</c:v>
                </c:pt>
                <c:pt idx="4603">
                  <c:v>201882058</c:v>
                </c:pt>
                <c:pt idx="4604">
                  <c:v>201931936</c:v>
                </c:pt>
                <c:pt idx="4605">
                  <c:v>201945100</c:v>
                </c:pt>
                <c:pt idx="4606">
                  <c:v>202042680</c:v>
                </c:pt>
                <c:pt idx="4607">
                  <c:v>202129348</c:v>
                </c:pt>
                <c:pt idx="4608">
                  <c:v>202129618</c:v>
                </c:pt>
                <c:pt idx="4609">
                  <c:v>202138678</c:v>
                </c:pt>
                <c:pt idx="4610">
                  <c:v>202142798</c:v>
                </c:pt>
                <c:pt idx="4611">
                  <c:v>202159638</c:v>
                </c:pt>
                <c:pt idx="4612">
                  <c:v>202209388</c:v>
                </c:pt>
                <c:pt idx="4613">
                  <c:v>202210238</c:v>
                </c:pt>
                <c:pt idx="4614">
                  <c:v>202226211</c:v>
                </c:pt>
                <c:pt idx="4615">
                  <c:v>202383830</c:v>
                </c:pt>
                <c:pt idx="4616">
                  <c:v>202454765</c:v>
                </c:pt>
                <c:pt idx="4617">
                  <c:v>202549490</c:v>
                </c:pt>
                <c:pt idx="4618">
                  <c:v>202557562</c:v>
                </c:pt>
                <c:pt idx="4619">
                  <c:v>202591684</c:v>
                </c:pt>
                <c:pt idx="4620">
                  <c:v>202616841</c:v>
                </c:pt>
                <c:pt idx="4621">
                  <c:v>202646743</c:v>
                </c:pt>
                <c:pt idx="4622">
                  <c:v>202680298</c:v>
                </c:pt>
                <c:pt idx="4623">
                  <c:v>202685419</c:v>
                </c:pt>
                <c:pt idx="4624">
                  <c:v>202750542</c:v>
                </c:pt>
                <c:pt idx="4625">
                  <c:v>202756938</c:v>
                </c:pt>
                <c:pt idx="4626">
                  <c:v>202771956</c:v>
                </c:pt>
                <c:pt idx="4627">
                  <c:v>202885324</c:v>
                </c:pt>
                <c:pt idx="4628">
                  <c:v>202901675</c:v>
                </c:pt>
                <c:pt idx="4629">
                  <c:v>202929086</c:v>
                </c:pt>
                <c:pt idx="4630">
                  <c:v>202978127</c:v>
                </c:pt>
                <c:pt idx="4631">
                  <c:v>203049152</c:v>
                </c:pt>
                <c:pt idx="4632">
                  <c:v>203058793</c:v>
                </c:pt>
                <c:pt idx="4633">
                  <c:v>203111412</c:v>
                </c:pt>
                <c:pt idx="4634">
                  <c:v>203112114</c:v>
                </c:pt>
                <c:pt idx="4635">
                  <c:v>203112969</c:v>
                </c:pt>
                <c:pt idx="4636">
                  <c:v>203177767</c:v>
                </c:pt>
                <c:pt idx="4637">
                  <c:v>203251472</c:v>
                </c:pt>
                <c:pt idx="4638">
                  <c:v>203276236</c:v>
                </c:pt>
                <c:pt idx="4639">
                  <c:v>203391289</c:v>
                </c:pt>
                <c:pt idx="4640">
                  <c:v>203473145</c:v>
                </c:pt>
                <c:pt idx="4641">
                  <c:v>203501805</c:v>
                </c:pt>
                <c:pt idx="4642">
                  <c:v>203572675</c:v>
                </c:pt>
                <c:pt idx="4643">
                  <c:v>203646720</c:v>
                </c:pt>
                <c:pt idx="4644">
                  <c:v>203691719</c:v>
                </c:pt>
                <c:pt idx="4645">
                  <c:v>203721595</c:v>
                </c:pt>
                <c:pt idx="4646">
                  <c:v>203774822</c:v>
                </c:pt>
                <c:pt idx="4647">
                  <c:v>203817951</c:v>
                </c:pt>
                <c:pt idx="4648">
                  <c:v>203854195</c:v>
                </c:pt>
                <c:pt idx="4649">
                  <c:v>203888041</c:v>
                </c:pt>
                <c:pt idx="4650">
                  <c:v>203905720</c:v>
                </c:pt>
                <c:pt idx="4651">
                  <c:v>203950898</c:v>
                </c:pt>
                <c:pt idx="4652">
                  <c:v>203984782</c:v>
                </c:pt>
                <c:pt idx="4653">
                  <c:v>204016549</c:v>
                </c:pt>
                <c:pt idx="4654">
                  <c:v>204041231</c:v>
                </c:pt>
                <c:pt idx="4655">
                  <c:v>204043629</c:v>
                </c:pt>
                <c:pt idx="4656">
                  <c:v>204241345</c:v>
                </c:pt>
                <c:pt idx="4657">
                  <c:v>204264534</c:v>
                </c:pt>
                <c:pt idx="4658">
                  <c:v>204278230</c:v>
                </c:pt>
                <c:pt idx="4659">
                  <c:v>204329477</c:v>
                </c:pt>
                <c:pt idx="4660">
                  <c:v>204333363</c:v>
                </c:pt>
                <c:pt idx="4661">
                  <c:v>204359841</c:v>
                </c:pt>
                <c:pt idx="4662">
                  <c:v>204374220</c:v>
                </c:pt>
                <c:pt idx="4663">
                  <c:v>204478961</c:v>
                </c:pt>
                <c:pt idx="4664">
                  <c:v>204492205</c:v>
                </c:pt>
                <c:pt idx="4665">
                  <c:v>204545890</c:v>
                </c:pt>
                <c:pt idx="4666">
                  <c:v>204549128</c:v>
                </c:pt>
                <c:pt idx="4667">
                  <c:v>204550011</c:v>
                </c:pt>
                <c:pt idx="4668">
                  <c:v>204560013</c:v>
                </c:pt>
                <c:pt idx="4669">
                  <c:v>204607335</c:v>
                </c:pt>
                <c:pt idx="4670">
                  <c:v>204639281</c:v>
                </c:pt>
                <c:pt idx="4671">
                  <c:v>204668271</c:v>
                </c:pt>
                <c:pt idx="4672">
                  <c:v>204693012</c:v>
                </c:pt>
                <c:pt idx="4673">
                  <c:v>204739441</c:v>
                </c:pt>
                <c:pt idx="4674">
                  <c:v>204757859</c:v>
                </c:pt>
                <c:pt idx="4675">
                  <c:v>204764667</c:v>
                </c:pt>
                <c:pt idx="4676">
                  <c:v>204767965</c:v>
                </c:pt>
                <c:pt idx="4677">
                  <c:v>204777909</c:v>
                </c:pt>
                <c:pt idx="4678">
                  <c:v>204829340</c:v>
                </c:pt>
                <c:pt idx="4679">
                  <c:v>204829427</c:v>
                </c:pt>
                <c:pt idx="4680">
                  <c:v>204864716</c:v>
                </c:pt>
                <c:pt idx="4681">
                  <c:v>204879779</c:v>
                </c:pt>
                <c:pt idx="4682">
                  <c:v>204919040</c:v>
                </c:pt>
                <c:pt idx="4683">
                  <c:v>204935685</c:v>
                </c:pt>
                <c:pt idx="4684">
                  <c:v>204938775</c:v>
                </c:pt>
                <c:pt idx="4685">
                  <c:v>204975339</c:v>
                </c:pt>
                <c:pt idx="4686">
                  <c:v>204983341</c:v>
                </c:pt>
                <c:pt idx="4687">
                  <c:v>205013766</c:v>
                </c:pt>
                <c:pt idx="4688">
                  <c:v>205024437</c:v>
                </c:pt>
                <c:pt idx="4689">
                  <c:v>205074849</c:v>
                </c:pt>
                <c:pt idx="4690">
                  <c:v>205118719</c:v>
                </c:pt>
                <c:pt idx="4691">
                  <c:v>205131233</c:v>
                </c:pt>
                <c:pt idx="4692">
                  <c:v>205170894</c:v>
                </c:pt>
                <c:pt idx="4693">
                  <c:v>205318072</c:v>
                </c:pt>
                <c:pt idx="4694">
                  <c:v>205343514</c:v>
                </c:pt>
                <c:pt idx="4695">
                  <c:v>205344892</c:v>
                </c:pt>
                <c:pt idx="4696">
                  <c:v>205353594</c:v>
                </c:pt>
                <c:pt idx="4697">
                  <c:v>205353902</c:v>
                </c:pt>
                <c:pt idx="4698">
                  <c:v>205550489</c:v>
                </c:pt>
                <c:pt idx="4699">
                  <c:v>205603273</c:v>
                </c:pt>
                <c:pt idx="4700">
                  <c:v>205696107</c:v>
                </c:pt>
                <c:pt idx="4701">
                  <c:v>205740784</c:v>
                </c:pt>
                <c:pt idx="4702">
                  <c:v>205756132</c:v>
                </c:pt>
                <c:pt idx="4703">
                  <c:v>205756212</c:v>
                </c:pt>
                <c:pt idx="4704">
                  <c:v>205796797</c:v>
                </c:pt>
                <c:pt idx="4705">
                  <c:v>205877782</c:v>
                </c:pt>
                <c:pt idx="4706">
                  <c:v>205898859</c:v>
                </c:pt>
                <c:pt idx="4707">
                  <c:v>205998874</c:v>
                </c:pt>
                <c:pt idx="4708">
                  <c:v>206127713</c:v>
                </c:pt>
                <c:pt idx="4709">
                  <c:v>206200008</c:v>
                </c:pt>
                <c:pt idx="4710">
                  <c:v>206244456</c:v>
                </c:pt>
                <c:pt idx="4711">
                  <c:v>206263721</c:v>
                </c:pt>
                <c:pt idx="4712">
                  <c:v>206299192</c:v>
                </c:pt>
                <c:pt idx="4713">
                  <c:v>206305675</c:v>
                </c:pt>
                <c:pt idx="4714">
                  <c:v>206339781</c:v>
                </c:pt>
                <c:pt idx="4715">
                  <c:v>206388738</c:v>
                </c:pt>
                <c:pt idx="4716">
                  <c:v>206388948</c:v>
                </c:pt>
                <c:pt idx="4717">
                  <c:v>206399249</c:v>
                </c:pt>
                <c:pt idx="4718">
                  <c:v>206446712</c:v>
                </c:pt>
                <c:pt idx="4719">
                  <c:v>206447876</c:v>
                </c:pt>
                <c:pt idx="4720">
                  <c:v>206510863</c:v>
                </c:pt>
                <c:pt idx="4721">
                  <c:v>206545152</c:v>
                </c:pt>
                <c:pt idx="4722">
                  <c:v>206602719</c:v>
                </c:pt>
                <c:pt idx="4723">
                  <c:v>206622300</c:v>
                </c:pt>
                <c:pt idx="4724">
                  <c:v>206668369</c:v>
                </c:pt>
                <c:pt idx="4725">
                  <c:v>206702693</c:v>
                </c:pt>
                <c:pt idx="4726">
                  <c:v>206851952</c:v>
                </c:pt>
                <c:pt idx="4727">
                  <c:v>206859174</c:v>
                </c:pt>
                <c:pt idx="4728">
                  <c:v>206880062</c:v>
                </c:pt>
                <c:pt idx="4729">
                  <c:v>206985470</c:v>
                </c:pt>
                <c:pt idx="4730">
                  <c:v>207141385</c:v>
                </c:pt>
                <c:pt idx="4731">
                  <c:v>207163729</c:v>
                </c:pt>
                <c:pt idx="4732">
                  <c:v>207187294</c:v>
                </c:pt>
                <c:pt idx="4733">
                  <c:v>207188181</c:v>
                </c:pt>
                <c:pt idx="4734">
                  <c:v>207197888</c:v>
                </c:pt>
                <c:pt idx="4735">
                  <c:v>207199815</c:v>
                </c:pt>
                <c:pt idx="4736">
                  <c:v>207295217</c:v>
                </c:pt>
                <c:pt idx="4737">
                  <c:v>207361086</c:v>
                </c:pt>
                <c:pt idx="4738">
                  <c:v>207393386</c:v>
                </c:pt>
                <c:pt idx="4739">
                  <c:v>207400993</c:v>
                </c:pt>
                <c:pt idx="4740">
                  <c:v>207475868</c:v>
                </c:pt>
                <c:pt idx="4741">
                  <c:v>207538959</c:v>
                </c:pt>
                <c:pt idx="4742">
                  <c:v>207572762</c:v>
                </c:pt>
                <c:pt idx="4743">
                  <c:v>207688014</c:v>
                </c:pt>
                <c:pt idx="4744">
                  <c:v>207692566</c:v>
                </c:pt>
                <c:pt idx="4745">
                  <c:v>207724037</c:v>
                </c:pt>
                <c:pt idx="4746">
                  <c:v>207725976</c:v>
                </c:pt>
                <c:pt idx="4747">
                  <c:v>207761319</c:v>
                </c:pt>
                <c:pt idx="4748">
                  <c:v>207761509</c:v>
                </c:pt>
                <c:pt idx="4749">
                  <c:v>207842195</c:v>
                </c:pt>
                <c:pt idx="4750">
                  <c:v>207917298</c:v>
                </c:pt>
                <c:pt idx="4751">
                  <c:v>207941709</c:v>
                </c:pt>
                <c:pt idx="4752">
                  <c:v>207941943</c:v>
                </c:pt>
                <c:pt idx="4753">
                  <c:v>207993818</c:v>
                </c:pt>
                <c:pt idx="4754">
                  <c:v>208036520</c:v>
                </c:pt>
                <c:pt idx="4755">
                  <c:v>208059555</c:v>
                </c:pt>
                <c:pt idx="4756">
                  <c:v>208104668</c:v>
                </c:pt>
                <c:pt idx="4757">
                  <c:v>208124424</c:v>
                </c:pt>
                <c:pt idx="4758">
                  <c:v>208172515</c:v>
                </c:pt>
                <c:pt idx="4759">
                  <c:v>208318377</c:v>
                </c:pt>
                <c:pt idx="4760">
                  <c:v>208322732</c:v>
                </c:pt>
                <c:pt idx="4761">
                  <c:v>208373429</c:v>
                </c:pt>
                <c:pt idx="4762">
                  <c:v>208405278</c:v>
                </c:pt>
                <c:pt idx="4763">
                  <c:v>208412045</c:v>
                </c:pt>
                <c:pt idx="4764">
                  <c:v>208436383</c:v>
                </c:pt>
                <c:pt idx="4765">
                  <c:v>208535672</c:v>
                </c:pt>
                <c:pt idx="4766">
                  <c:v>208624287</c:v>
                </c:pt>
                <c:pt idx="4767">
                  <c:v>208645033</c:v>
                </c:pt>
                <c:pt idx="4768">
                  <c:v>208650288</c:v>
                </c:pt>
                <c:pt idx="4769">
                  <c:v>208711460</c:v>
                </c:pt>
                <c:pt idx="4770">
                  <c:v>208801480</c:v>
                </c:pt>
                <c:pt idx="4771">
                  <c:v>208822041</c:v>
                </c:pt>
                <c:pt idx="4772">
                  <c:v>208942309</c:v>
                </c:pt>
                <c:pt idx="4773">
                  <c:v>208963067</c:v>
                </c:pt>
                <c:pt idx="4774">
                  <c:v>208977566</c:v>
                </c:pt>
                <c:pt idx="4775">
                  <c:v>209084786</c:v>
                </c:pt>
                <c:pt idx="4776">
                  <c:v>209204993</c:v>
                </c:pt>
                <c:pt idx="4777">
                  <c:v>209303410</c:v>
                </c:pt>
                <c:pt idx="4778">
                  <c:v>209419123</c:v>
                </c:pt>
                <c:pt idx="4779">
                  <c:v>209450849</c:v>
                </c:pt>
                <c:pt idx="4780">
                  <c:v>209498297</c:v>
                </c:pt>
                <c:pt idx="4781">
                  <c:v>209553174</c:v>
                </c:pt>
                <c:pt idx="4782">
                  <c:v>209590441</c:v>
                </c:pt>
                <c:pt idx="4783">
                  <c:v>209745112</c:v>
                </c:pt>
                <c:pt idx="4784">
                  <c:v>209813875</c:v>
                </c:pt>
                <c:pt idx="4785">
                  <c:v>209866667</c:v>
                </c:pt>
                <c:pt idx="4786">
                  <c:v>209915195</c:v>
                </c:pt>
                <c:pt idx="4787">
                  <c:v>210060870</c:v>
                </c:pt>
                <c:pt idx="4788">
                  <c:v>210065899</c:v>
                </c:pt>
                <c:pt idx="4789">
                  <c:v>210075834</c:v>
                </c:pt>
                <c:pt idx="4790">
                  <c:v>210076955</c:v>
                </c:pt>
                <c:pt idx="4791">
                  <c:v>210081342</c:v>
                </c:pt>
                <c:pt idx="4792">
                  <c:v>210101406</c:v>
                </c:pt>
                <c:pt idx="4793">
                  <c:v>210135539</c:v>
                </c:pt>
                <c:pt idx="4794">
                  <c:v>210262291</c:v>
                </c:pt>
                <c:pt idx="4795">
                  <c:v>210320336</c:v>
                </c:pt>
                <c:pt idx="4796">
                  <c:v>210363463</c:v>
                </c:pt>
                <c:pt idx="4797">
                  <c:v>210363858</c:v>
                </c:pt>
                <c:pt idx="4798">
                  <c:v>210375053</c:v>
                </c:pt>
                <c:pt idx="4799">
                  <c:v>210377774</c:v>
                </c:pt>
                <c:pt idx="4800">
                  <c:v>210388354</c:v>
                </c:pt>
                <c:pt idx="4801">
                  <c:v>210410921</c:v>
                </c:pt>
                <c:pt idx="4802">
                  <c:v>210415056</c:v>
                </c:pt>
                <c:pt idx="4803">
                  <c:v>210480858</c:v>
                </c:pt>
                <c:pt idx="4804">
                  <c:v>210512944</c:v>
                </c:pt>
                <c:pt idx="4805">
                  <c:v>210547762</c:v>
                </c:pt>
                <c:pt idx="4806">
                  <c:v>210552264</c:v>
                </c:pt>
                <c:pt idx="4807">
                  <c:v>210555746</c:v>
                </c:pt>
                <c:pt idx="4808">
                  <c:v>210577100</c:v>
                </c:pt>
                <c:pt idx="4809">
                  <c:v>210629928</c:v>
                </c:pt>
                <c:pt idx="4810">
                  <c:v>210725888</c:v>
                </c:pt>
                <c:pt idx="4811">
                  <c:v>210728001</c:v>
                </c:pt>
                <c:pt idx="4812">
                  <c:v>210811789</c:v>
                </c:pt>
                <c:pt idx="4813">
                  <c:v>210835537</c:v>
                </c:pt>
                <c:pt idx="4814">
                  <c:v>210963069</c:v>
                </c:pt>
                <c:pt idx="4815">
                  <c:v>210987035</c:v>
                </c:pt>
                <c:pt idx="4816">
                  <c:v>211000118</c:v>
                </c:pt>
                <c:pt idx="4817">
                  <c:v>211084729</c:v>
                </c:pt>
                <c:pt idx="4818">
                  <c:v>211097037</c:v>
                </c:pt>
                <c:pt idx="4819">
                  <c:v>211113173</c:v>
                </c:pt>
                <c:pt idx="4820">
                  <c:v>211154765</c:v>
                </c:pt>
                <c:pt idx="4821">
                  <c:v>211158949</c:v>
                </c:pt>
                <c:pt idx="4822">
                  <c:v>211185599</c:v>
                </c:pt>
                <c:pt idx="4823">
                  <c:v>211240662</c:v>
                </c:pt>
                <c:pt idx="4824">
                  <c:v>211303588</c:v>
                </c:pt>
                <c:pt idx="4825">
                  <c:v>211305041</c:v>
                </c:pt>
                <c:pt idx="4826">
                  <c:v>211420525</c:v>
                </c:pt>
                <c:pt idx="4827">
                  <c:v>211479972</c:v>
                </c:pt>
                <c:pt idx="4828">
                  <c:v>211510017</c:v>
                </c:pt>
                <c:pt idx="4829">
                  <c:v>211734296</c:v>
                </c:pt>
                <c:pt idx="4830">
                  <c:v>211753943</c:v>
                </c:pt>
                <c:pt idx="4831">
                  <c:v>211781025</c:v>
                </c:pt>
                <c:pt idx="4832">
                  <c:v>211865452</c:v>
                </c:pt>
                <c:pt idx="4833">
                  <c:v>211865604</c:v>
                </c:pt>
                <c:pt idx="4834">
                  <c:v>212208814</c:v>
                </c:pt>
                <c:pt idx="4835">
                  <c:v>212230933</c:v>
                </c:pt>
                <c:pt idx="4836">
                  <c:v>212232453</c:v>
                </c:pt>
                <c:pt idx="4837">
                  <c:v>212443834</c:v>
                </c:pt>
                <c:pt idx="4838">
                  <c:v>212457781</c:v>
                </c:pt>
                <c:pt idx="4839">
                  <c:v>212474189</c:v>
                </c:pt>
                <c:pt idx="4840">
                  <c:v>212520148</c:v>
                </c:pt>
                <c:pt idx="4841">
                  <c:v>212524775</c:v>
                </c:pt>
                <c:pt idx="4842">
                  <c:v>212546046</c:v>
                </c:pt>
                <c:pt idx="4843">
                  <c:v>212568019</c:v>
                </c:pt>
                <c:pt idx="4844">
                  <c:v>212643024</c:v>
                </c:pt>
                <c:pt idx="4845">
                  <c:v>212663745</c:v>
                </c:pt>
                <c:pt idx="4846">
                  <c:v>212709532</c:v>
                </c:pt>
                <c:pt idx="4847">
                  <c:v>212875152</c:v>
                </c:pt>
                <c:pt idx="4848">
                  <c:v>212889498</c:v>
                </c:pt>
                <c:pt idx="4849">
                  <c:v>212918404</c:v>
                </c:pt>
                <c:pt idx="4850">
                  <c:v>212974210</c:v>
                </c:pt>
                <c:pt idx="4851">
                  <c:v>212982679</c:v>
                </c:pt>
                <c:pt idx="4852">
                  <c:v>213010197</c:v>
                </c:pt>
                <c:pt idx="4853">
                  <c:v>213046446</c:v>
                </c:pt>
                <c:pt idx="4854">
                  <c:v>213084737</c:v>
                </c:pt>
                <c:pt idx="4855">
                  <c:v>213098709</c:v>
                </c:pt>
                <c:pt idx="4856">
                  <c:v>213139726</c:v>
                </c:pt>
                <c:pt idx="4857">
                  <c:v>213180104</c:v>
                </c:pt>
                <c:pt idx="4858">
                  <c:v>213226129</c:v>
                </c:pt>
                <c:pt idx="4859">
                  <c:v>213292736</c:v>
                </c:pt>
                <c:pt idx="4860">
                  <c:v>213306301</c:v>
                </c:pt>
                <c:pt idx="4861">
                  <c:v>213307463</c:v>
                </c:pt>
                <c:pt idx="4862">
                  <c:v>213330437</c:v>
                </c:pt>
                <c:pt idx="4863">
                  <c:v>213366912</c:v>
                </c:pt>
                <c:pt idx="4864">
                  <c:v>213367467</c:v>
                </c:pt>
                <c:pt idx="4865">
                  <c:v>213526588</c:v>
                </c:pt>
                <c:pt idx="4866">
                  <c:v>213615520</c:v>
                </c:pt>
                <c:pt idx="4867">
                  <c:v>213631111</c:v>
                </c:pt>
                <c:pt idx="4868">
                  <c:v>213639237</c:v>
                </c:pt>
                <c:pt idx="4869">
                  <c:v>213654768</c:v>
                </c:pt>
                <c:pt idx="4870">
                  <c:v>213816260</c:v>
                </c:pt>
                <c:pt idx="4871">
                  <c:v>213820260</c:v>
                </c:pt>
                <c:pt idx="4872">
                  <c:v>213865910</c:v>
                </c:pt>
                <c:pt idx="4873">
                  <c:v>213914549</c:v>
                </c:pt>
                <c:pt idx="4874">
                  <c:v>213926360</c:v>
                </c:pt>
                <c:pt idx="4875">
                  <c:v>213944912</c:v>
                </c:pt>
                <c:pt idx="4876">
                  <c:v>213945690</c:v>
                </c:pt>
                <c:pt idx="4877">
                  <c:v>213973344</c:v>
                </c:pt>
                <c:pt idx="4878">
                  <c:v>213996408</c:v>
                </c:pt>
                <c:pt idx="4879">
                  <c:v>214013382</c:v>
                </c:pt>
                <c:pt idx="4880">
                  <c:v>214048885</c:v>
                </c:pt>
                <c:pt idx="4881">
                  <c:v>214115015</c:v>
                </c:pt>
                <c:pt idx="4882">
                  <c:v>214137409</c:v>
                </c:pt>
                <c:pt idx="4883">
                  <c:v>214145536</c:v>
                </c:pt>
                <c:pt idx="4884">
                  <c:v>214183662</c:v>
                </c:pt>
                <c:pt idx="4885">
                  <c:v>214204386</c:v>
                </c:pt>
                <c:pt idx="4886">
                  <c:v>214227626</c:v>
                </c:pt>
                <c:pt idx="4887">
                  <c:v>214230121</c:v>
                </c:pt>
                <c:pt idx="4888">
                  <c:v>214264341</c:v>
                </c:pt>
                <c:pt idx="4889">
                  <c:v>214274730</c:v>
                </c:pt>
                <c:pt idx="4890">
                  <c:v>214364365</c:v>
                </c:pt>
                <c:pt idx="4891">
                  <c:v>214372111</c:v>
                </c:pt>
                <c:pt idx="4892">
                  <c:v>214395291</c:v>
                </c:pt>
                <c:pt idx="4893">
                  <c:v>214445771</c:v>
                </c:pt>
                <c:pt idx="4894">
                  <c:v>214461325</c:v>
                </c:pt>
                <c:pt idx="4895">
                  <c:v>214464650</c:v>
                </c:pt>
                <c:pt idx="4896">
                  <c:v>214548664</c:v>
                </c:pt>
                <c:pt idx="4897">
                  <c:v>214596608</c:v>
                </c:pt>
                <c:pt idx="4898">
                  <c:v>214600265</c:v>
                </c:pt>
                <c:pt idx="4899">
                  <c:v>214622803</c:v>
                </c:pt>
                <c:pt idx="4900">
                  <c:v>214629218</c:v>
                </c:pt>
                <c:pt idx="4901">
                  <c:v>214634466</c:v>
                </c:pt>
                <c:pt idx="4902">
                  <c:v>214635424</c:v>
                </c:pt>
                <c:pt idx="4903">
                  <c:v>214657389</c:v>
                </c:pt>
                <c:pt idx="4904">
                  <c:v>214673634</c:v>
                </c:pt>
                <c:pt idx="4905">
                  <c:v>214747451</c:v>
                </c:pt>
                <c:pt idx="4906">
                  <c:v>214892609</c:v>
                </c:pt>
                <c:pt idx="4907">
                  <c:v>214929875</c:v>
                </c:pt>
                <c:pt idx="4908">
                  <c:v>214931866</c:v>
                </c:pt>
                <c:pt idx="4909">
                  <c:v>214961653</c:v>
                </c:pt>
                <c:pt idx="4910">
                  <c:v>215069426</c:v>
                </c:pt>
                <c:pt idx="4911">
                  <c:v>215135163</c:v>
                </c:pt>
                <c:pt idx="4912">
                  <c:v>215206050</c:v>
                </c:pt>
                <c:pt idx="4913">
                  <c:v>215207112</c:v>
                </c:pt>
                <c:pt idx="4914">
                  <c:v>215218978</c:v>
                </c:pt>
                <c:pt idx="4915">
                  <c:v>215246930</c:v>
                </c:pt>
                <c:pt idx="4916">
                  <c:v>215255582</c:v>
                </c:pt>
                <c:pt idx="4917">
                  <c:v>215257450</c:v>
                </c:pt>
                <c:pt idx="4918">
                  <c:v>215299647</c:v>
                </c:pt>
                <c:pt idx="4919">
                  <c:v>215346272</c:v>
                </c:pt>
                <c:pt idx="4920">
                  <c:v>215524182</c:v>
                </c:pt>
                <c:pt idx="4921">
                  <c:v>215557445</c:v>
                </c:pt>
                <c:pt idx="4922">
                  <c:v>215572276</c:v>
                </c:pt>
                <c:pt idx="4923">
                  <c:v>215601882</c:v>
                </c:pt>
                <c:pt idx="4924">
                  <c:v>215729209</c:v>
                </c:pt>
                <c:pt idx="4925">
                  <c:v>215756220</c:v>
                </c:pt>
                <c:pt idx="4926">
                  <c:v>215780774</c:v>
                </c:pt>
                <c:pt idx="4927">
                  <c:v>215845882</c:v>
                </c:pt>
                <c:pt idx="4928">
                  <c:v>215947245</c:v>
                </c:pt>
                <c:pt idx="4929">
                  <c:v>215948678</c:v>
                </c:pt>
                <c:pt idx="4930">
                  <c:v>216119340</c:v>
                </c:pt>
                <c:pt idx="4931">
                  <c:v>216120359</c:v>
                </c:pt>
                <c:pt idx="4932">
                  <c:v>216192647</c:v>
                </c:pt>
                <c:pt idx="4933">
                  <c:v>216269145</c:v>
                </c:pt>
                <c:pt idx="4934">
                  <c:v>216423215</c:v>
                </c:pt>
                <c:pt idx="4935">
                  <c:v>216510218</c:v>
                </c:pt>
                <c:pt idx="4936">
                  <c:v>216568396</c:v>
                </c:pt>
                <c:pt idx="4937">
                  <c:v>216614162</c:v>
                </c:pt>
                <c:pt idx="4938">
                  <c:v>216619112</c:v>
                </c:pt>
                <c:pt idx="4939">
                  <c:v>216656838</c:v>
                </c:pt>
                <c:pt idx="4940">
                  <c:v>216714563</c:v>
                </c:pt>
                <c:pt idx="4941">
                  <c:v>216718405</c:v>
                </c:pt>
                <c:pt idx="4942">
                  <c:v>216724127</c:v>
                </c:pt>
                <c:pt idx="4943">
                  <c:v>216759299</c:v>
                </c:pt>
                <c:pt idx="4944">
                  <c:v>216792705</c:v>
                </c:pt>
                <c:pt idx="4945">
                  <c:v>216894266</c:v>
                </c:pt>
                <c:pt idx="4946">
                  <c:v>216897899</c:v>
                </c:pt>
                <c:pt idx="4947">
                  <c:v>216941170</c:v>
                </c:pt>
                <c:pt idx="4948">
                  <c:v>216979013</c:v>
                </c:pt>
                <c:pt idx="4949">
                  <c:v>216988596</c:v>
                </c:pt>
                <c:pt idx="4950">
                  <c:v>217009914</c:v>
                </c:pt>
                <c:pt idx="4951">
                  <c:v>217088468</c:v>
                </c:pt>
                <c:pt idx="4952">
                  <c:v>217292872</c:v>
                </c:pt>
                <c:pt idx="4953">
                  <c:v>217337385</c:v>
                </c:pt>
                <c:pt idx="4954">
                  <c:v>217363737</c:v>
                </c:pt>
                <c:pt idx="4955">
                  <c:v>217402404</c:v>
                </c:pt>
                <c:pt idx="4956">
                  <c:v>217443931</c:v>
                </c:pt>
                <c:pt idx="4957">
                  <c:v>217448680</c:v>
                </c:pt>
                <c:pt idx="4958">
                  <c:v>217467594</c:v>
                </c:pt>
                <c:pt idx="4959">
                  <c:v>217495087</c:v>
                </c:pt>
                <c:pt idx="4960">
                  <c:v>217529824</c:v>
                </c:pt>
                <c:pt idx="4961">
                  <c:v>217566837</c:v>
                </c:pt>
                <c:pt idx="4962">
                  <c:v>217595473</c:v>
                </c:pt>
                <c:pt idx="4963">
                  <c:v>217608251</c:v>
                </c:pt>
                <c:pt idx="4964">
                  <c:v>217681306</c:v>
                </c:pt>
                <c:pt idx="4965">
                  <c:v>217683532</c:v>
                </c:pt>
                <c:pt idx="4966">
                  <c:v>217704911</c:v>
                </c:pt>
                <c:pt idx="4967">
                  <c:v>217718486</c:v>
                </c:pt>
                <c:pt idx="4968">
                  <c:v>217730651</c:v>
                </c:pt>
                <c:pt idx="4969">
                  <c:v>217731071</c:v>
                </c:pt>
                <c:pt idx="4970">
                  <c:v>217770055</c:v>
                </c:pt>
                <c:pt idx="4971">
                  <c:v>217803625</c:v>
                </c:pt>
                <c:pt idx="4972">
                  <c:v>217942534</c:v>
                </c:pt>
                <c:pt idx="4973">
                  <c:v>217981129</c:v>
                </c:pt>
                <c:pt idx="4974">
                  <c:v>218000439</c:v>
                </c:pt>
                <c:pt idx="4975">
                  <c:v>218045587</c:v>
                </c:pt>
                <c:pt idx="4976">
                  <c:v>218107011</c:v>
                </c:pt>
                <c:pt idx="4977">
                  <c:v>218161437</c:v>
                </c:pt>
                <c:pt idx="4978">
                  <c:v>218172167</c:v>
                </c:pt>
                <c:pt idx="4979">
                  <c:v>218172435</c:v>
                </c:pt>
                <c:pt idx="4980">
                  <c:v>218194271</c:v>
                </c:pt>
                <c:pt idx="4981">
                  <c:v>218214785</c:v>
                </c:pt>
                <c:pt idx="4982">
                  <c:v>218417631</c:v>
                </c:pt>
                <c:pt idx="4983">
                  <c:v>218423002</c:v>
                </c:pt>
                <c:pt idx="4984">
                  <c:v>218479718</c:v>
                </c:pt>
                <c:pt idx="4985">
                  <c:v>218552316</c:v>
                </c:pt>
                <c:pt idx="4986">
                  <c:v>218598994</c:v>
                </c:pt>
                <c:pt idx="4987">
                  <c:v>218633458</c:v>
                </c:pt>
                <c:pt idx="4988">
                  <c:v>218655385</c:v>
                </c:pt>
                <c:pt idx="4989">
                  <c:v>218744046</c:v>
                </c:pt>
                <c:pt idx="4990">
                  <c:v>218775070</c:v>
                </c:pt>
                <c:pt idx="4991">
                  <c:v>218804325</c:v>
                </c:pt>
                <c:pt idx="4992">
                  <c:v>218821151</c:v>
                </c:pt>
                <c:pt idx="4993">
                  <c:v>218865359</c:v>
                </c:pt>
                <c:pt idx="4994">
                  <c:v>218879826</c:v>
                </c:pt>
                <c:pt idx="4995">
                  <c:v>218990940</c:v>
                </c:pt>
                <c:pt idx="4996">
                  <c:v>219019890</c:v>
                </c:pt>
                <c:pt idx="4997">
                  <c:v>219026680</c:v>
                </c:pt>
                <c:pt idx="4998">
                  <c:v>219107358</c:v>
                </c:pt>
                <c:pt idx="4999">
                  <c:v>219172160</c:v>
                </c:pt>
                <c:pt idx="5000">
                  <c:v>219173981</c:v>
                </c:pt>
                <c:pt idx="5001">
                  <c:v>219274855</c:v>
                </c:pt>
                <c:pt idx="5002">
                  <c:v>219286398</c:v>
                </c:pt>
                <c:pt idx="5003">
                  <c:v>219323003</c:v>
                </c:pt>
                <c:pt idx="5004">
                  <c:v>219370055</c:v>
                </c:pt>
                <c:pt idx="5005">
                  <c:v>219491034</c:v>
                </c:pt>
                <c:pt idx="5006">
                  <c:v>219501997</c:v>
                </c:pt>
                <c:pt idx="5007">
                  <c:v>219622946</c:v>
                </c:pt>
                <c:pt idx="5008">
                  <c:v>219657994</c:v>
                </c:pt>
                <c:pt idx="5009">
                  <c:v>219665339</c:v>
                </c:pt>
                <c:pt idx="5010">
                  <c:v>219682220</c:v>
                </c:pt>
                <c:pt idx="5011">
                  <c:v>219731621</c:v>
                </c:pt>
                <c:pt idx="5012">
                  <c:v>219781923</c:v>
                </c:pt>
                <c:pt idx="5013">
                  <c:v>219807202</c:v>
                </c:pt>
                <c:pt idx="5014">
                  <c:v>219903831</c:v>
                </c:pt>
                <c:pt idx="5015">
                  <c:v>219914100</c:v>
                </c:pt>
                <c:pt idx="5016">
                  <c:v>219950931</c:v>
                </c:pt>
                <c:pt idx="5017">
                  <c:v>220036659</c:v>
                </c:pt>
                <c:pt idx="5018">
                  <c:v>220064411</c:v>
                </c:pt>
                <c:pt idx="5019">
                  <c:v>220221772</c:v>
                </c:pt>
                <c:pt idx="5020">
                  <c:v>220222149</c:v>
                </c:pt>
                <c:pt idx="5021">
                  <c:v>220253810</c:v>
                </c:pt>
                <c:pt idx="5022">
                  <c:v>220273472</c:v>
                </c:pt>
                <c:pt idx="5023">
                  <c:v>220280130</c:v>
                </c:pt>
                <c:pt idx="5024">
                  <c:v>220304568</c:v>
                </c:pt>
                <c:pt idx="5025">
                  <c:v>220311266</c:v>
                </c:pt>
                <c:pt idx="5026">
                  <c:v>220366195</c:v>
                </c:pt>
                <c:pt idx="5027">
                  <c:v>220380397</c:v>
                </c:pt>
                <c:pt idx="5028">
                  <c:v>220388618</c:v>
                </c:pt>
                <c:pt idx="5029">
                  <c:v>220475760</c:v>
                </c:pt>
                <c:pt idx="5030">
                  <c:v>220539377</c:v>
                </c:pt>
                <c:pt idx="5031">
                  <c:v>220804894</c:v>
                </c:pt>
                <c:pt idx="5032">
                  <c:v>220879520</c:v>
                </c:pt>
                <c:pt idx="5033">
                  <c:v>220881471</c:v>
                </c:pt>
                <c:pt idx="5034">
                  <c:v>220886933</c:v>
                </c:pt>
                <c:pt idx="5035">
                  <c:v>220889397</c:v>
                </c:pt>
                <c:pt idx="5036">
                  <c:v>220898292</c:v>
                </c:pt>
                <c:pt idx="5037">
                  <c:v>220943771</c:v>
                </c:pt>
                <c:pt idx="5038">
                  <c:v>220974258</c:v>
                </c:pt>
                <c:pt idx="5039">
                  <c:v>221079825</c:v>
                </c:pt>
                <c:pt idx="5040">
                  <c:v>221115869</c:v>
                </c:pt>
                <c:pt idx="5041">
                  <c:v>221135125</c:v>
                </c:pt>
                <c:pt idx="5042">
                  <c:v>221175383</c:v>
                </c:pt>
                <c:pt idx="5043">
                  <c:v>221207133</c:v>
                </c:pt>
                <c:pt idx="5044">
                  <c:v>221214918</c:v>
                </c:pt>
                <c:pt idx="5045">
                  <c:v>221273533</c:v>
                </c:pt>
                <c:pt idx="5046">
                  <c:v>221331293</c:v>
                </c:pt>
                <c:pt idx="5047">
                  <c:v>221375582</c:v>
                </c:pt>
                <c:pt idx="5048">
                  <c:v>221423096</c:v>
                </c:pt>
                <c:pt idx="5049">
                  <c:v>221442158</c:v>
                </c:pt>
                <c:pt idx="5050">
                  <c:v>221515098</c:v>
                </c:pt>
                <c:pt idx="5051">
                  <c:v>221526932</c:v>
                </c:pt>
                <c:pt idx="5052">
                  <c:v>221554832</c:v>
                </c:pt>
                <c:pt idx="5053">
                  <c:v>221577150</c:v>
                </c:pt>
                <c:pt idx="5054">
                  <c:v>221647460</c:v>
                </c:pt>
                <c:pt idx="5055">
                  <c:v>221685570</c:v>
                </c:pt>
                <c:pt idx="5056">
                  <c:v>221757577</c:v>
                </c:pt>
                <c:pt idx="5057">
                  <c:v>221861451</c:v>
                </c:pt>
                <c:pt idx="5058">
                  <c:v>221863144</c:v>
                </c:pt>
                <c:pt idx="5059">
                  <c:v>221895016</c:v>
                </c:pt>
                <c:pt idx="5060">
                  <c:v>222009709</c:v>
                </c:pt>
                <c:pt idx="5061">
                  <c:v>222032211</c:v>
                </c:pt>
                <c:pt idx="5062">
                  <c:v>222121946</c:v>
                </c:pt>
                <c:pt idx="5063">
                  <c:v>222252762</c:v>
                </c:pt>
                <c:pt idx="5064">
                  <c:v>222278570</c:v>
                </c:pt>
                <c:pt idx="5065">
                  <c:v>222327620</c:v>
                </c:pt>
                <c:pt idx="5066">
                  <c:v>222450484</c:v>
                </c:pt>
                <c:pt idx="5067">
                  <c:v>222474415</c:v>
                </c:pt>
                <c:pt idx="5068">
                  <c:v>222564956</c:v>
                </c:pt>
                <c:pt idx="5069">
                  <c:v>222574928</c:v>
                </c:pt>
                <c:pt idx="5070">
                  <c:v>222610553</c:v>
                </c:pt>
                <c:pt idx="5071">
                  <c:v>222743879</c:v>
                </c:pt>
                <c:pt idx="5072">
                  <c:v>222808641</c:v>
                </c:pt>
                <c:pt idx="5073">
                  <c:v>222820160</c:v>
                </c:pt>
                <c:pt idx="5074">
                  <c:v>222949145</c:v>
                </c:pt>
                <c:pt idx="5075">
                  <c:v>222957207</c:v>
                </c:pt>
                <c:pt idx="5076">
                  <c:v>222977638</c:v>
                </c:pt>
                <c:pt idx="5077">
                  <c:v>222982804</c:v>
                </c:pt>
                <c:pt idx="5078">
                  <c:v>222994741</c:v>
                </c:pt>
                <c:pt idx="5079">
                  <c:v>223002958</c:v>
                </c:pt>
                <c:pt idx="5080">
                  <c:v>223017630</c:v>
                </c:pt>
                <c:pt idx="5081">
                  <c:v>223066193</c:v>
                </c:pt>
                <c:pt idx="5082">
                  <c:v>223083916</c:v>
                </c:pt>
                <c:pt idx="5083">
                  <c:v>223085297</c:v>
                </c:pt>
                <c:pt idx="5084">
                  <c:v>223107772</c:v>
                </c:pt>
                <c:pt idx="5085">
                  <c:v>223116478</c:v>
                </c:pt>
                <c:pt idx="5086">
                  <c:v>223117463</c:v>
                </c:pt>
                <c:pt idx="5087">
                  <c:v>223136944</c:v>
                </c:pt>
                <c:pt idx="5088">
                  <c:v>223196010</c:v>
                </c:pt>
                <c:pt idx="5089">
                  <c:v>223197805</c:v>
                </c:pt>
                <c:pt idx="5090">
                  <c:v>223205919</c:v>
                </c:pt>
                <c:pt idx="5091">
                  <c:v>223207035</c:v>
                </c:pt>
                <c:pt idx="5092">
                  <c:v>223238855</c:v>
                </c:pt>
                <c:pt idx="5093">
                  <c:v>223262340</c:v>
                </c:pt>
                <c:pt idx="5094">
                  <c:v>223287606</c:v>
                </c:pt>
                <c:pt idx="5095">
                  <c:v>223463452</c:v>
                </c:pt>
                <c:pt idx="5096">
                  <c:v>223466383</c:v>
                </c:pt>
                <c:pt idx="5097">
                  <c:v>223515830</c:v>
                </c:pt>
                <c:pt idx="5098">
                  <c:v>223539863</c:v>
                </c:pt>
                <c:pt idx="5099">
                  <c:v>223606899</c:v>
                </c:pt>
                <c:pt idx="5100">
                  <c:v>223631643</c:v>
                </c:pt>
                <c:pt idx="5101">
                  <c:v>223653531</c:v>
                </c:pt>
                <c:pt idx="5102">
                  <c:v>223681053</c:v>
                </c:pt>
                <c:pt idx="5103">
                  <c:v>223736559</c:v>
                </c:pt>
                <c:pt idx="5104">
                  <c:v>223784148</c:v>
                </c:pt>
                <c:pt idx="5105">
                  <c:v>223865388</c:v>
                </c:pt>
                <c:pt idx="5106">
                  <c:v>223917492</c:v>
                </c:pt>
                <c:pt idx="5107">
                  <c:v>223935836</c:v>
                </c:pt>
                <c:pt idx="5108">
                  <c:v>223950562</c:v>
                </c:pt>
                <c:pt idx="5109">
                  <c:v>223991368</c:v>
                </c:pt>
                <c:pt idx="5110">
                  <c:v>224019414</c:v>
                </c:pt>
                <c:pt idx="5111">
                  <c:v>224023454</c:v>
                </c:pt>
                <c:pt idx="5112">
                  <c:v>224050113</c:v>
                </c:pt>
                <c:pt idx="5113">
                  <c:v>224069171</c:v>
                </c:pt>
                <c:pt idx="5114">
                  <c:v>224084912</c:v>
                </c:pt>
                <c:pt idx="5115">
                  <c:v>224134502</c:v>
                </c:pt>
                <c:pt idx="5116">
                  <c:v>224221765</c:v>
                </c:pt>
                <c:pt idx="5117">
                  <c:v>224246739</c:v>
                </c:pt>
                <c:pt idx="5118">
                  <c:v>224265827</c:v>
                </c:pt>
                <c:pt idx="5119">
                  <c:v>224282355</c:v>
                </c:pt>
                <c:pt idx="5120">
                  <c:v>224356369</c:v>
                </c:pt>
                <c:pt idx="5121">
                  <c:v>224382372</c:v>
                </c:pt>
                <c:pt idx="5122">
                  <c:v>224423116</c:v>
                </c:pt>
                <c:pt idx="5123">
                  <c:v>224423938</c:v>
                </c:pt>
                <c:pt idx="5124">
                  <c:v>224437149</c:v>
                </c:pt>
                <c:pt idx="5125">
                  <c:v>224442970</c:v>
                </c:pt>
                <c:pt idx="5126">
                  <c:v>224449768</c:v>
                </c:pt>
                <c:pt idx="5127">
                  <c:v>224500772</c:v>
                </c:pt>
                <c:pt idx="5128">
                  <c:v>224507682</c:v>
                </c:pt>
                <c:pt idx="5129">
                  <c:v>224540900</c:v>
                </c:pt>
                <c:pt idx="5130">
                  <c:v>224668878</c:v>
                </c:pt>
                <c:pt idx="5131">
                  <c:v>224774269</c:v>
                </c:pt>
                <c:pt idx="5132">
                  <c:v>224922430</c:v>
                </c:pt>
                <c:pt idx="5133">
                  <c:v>224926214</c:v>
                </c:pt>
                <c:pt idx="5134">
                  <c:v>225020887</c:v>
                </c:pt>
                <c:pt idx="5135">
                  <c:v>225109455</c:v>
                </c:pt>
                <c:pt idx="5136">
                  <c:v>225135232</c:v>
                </c:pt>
                <c:pt idx="5137">
                  <c:v>225230360</c:v>
                </c:pt>
                <c:pt idx="5138">
                  <c:v>225321813</c:v>
                </c:pt>
                <c:pt idx="5139">
                  <c:v>225326642</c:v>
                </c:pt>
                <c:pt idx="5140">
                  <c:v>225337368</c:v>
                </c:pt>
                <c:pt idx="5141">
                  <c:v>225356751</c:v>
                </c:pt>
                <c:pt idx="5142">
                  <c:v>225392212</c:v>
                </c:pt>
                <c:pt idx="5143">
                  <c:v>225392644</c:v>
                </c:pt>
                <c:pt idx="5144">
                  <c:v>225438228</c:v>
                </c:pt>
                <c:pt idx="5145">
                  <c:v>225500119</c:v>
                </c:pt>
                <c:pt idx="5146">
                  <c:v>225532603</c:v>
                </c:pt>
                <c:pt idx="5147">
                  <c:v>225712533</c:v>
                </c:pt>
                <c:pt idx="5148">
                  <c:v>225737656</c:v>
                </c:pt>
                <c:pt idx="5149">
                  <c:v>225754017</c:v>
                </c:pt>
                <c:pt idx="5150">
                  <c:v>225776621</c:v>
                </c:pt>
                <c:pt idx="5151">
                  <c:v>225790277</c:v>
                </c:pt>
                <c:pt idx="5152">
                  <c:v>225863056</c:v>
                </c:pt>
                <c:pt idx="5153">
                  <c:v>225993171</c:v>
                </c:pt>
                <c:pt idx="5154">
                  <c:v>226027446</c:v>
                </c:pt>
                <c:pt idx="5155">
                  <c:v>226047103</c:v>
                </c:pt>
                <c:pt idx="5156">
                  <c:v>226218578</c:v>
                </c:pt>
                <c:pt idx="5157">
                  <c:v>226263779</c:v>
                </c:pt>
                <c:pt idx="5158">
                  <c:v>226426391</c:v>
                </c:pt>
                <c:pt idx="5159">
                  <c:v>226448199</c:v>
                </c:pt>
                <c:pt idx="5160">
                  <c:v>226454346</c:v>
                </c:pt>
                <c:pt idx="5161">
                  <c:v>226462837</c:v>
                </c:pt>
                <c:pt idx="5162">
                  <c:v>226523058</c:v>
                </c:pt>
                <c:pt idx="5163">
                  <c:v>226554181</c:v>
                </c:pt>
                <c:pt idx="5164">
                  <c:v>226678649</c:v>
                </c:pt>
                <c:pt idx="5165">
                  <c:v>226687080</c:v>
                </c:pt>
                <c:pt idx="5166">
                  <c:v>226742257</c:v>
                </c:pt>
                <c:pt idx="5167">
                  <c:v>226757536</c:v>
                </c:pt>
                <c:pt idx="5168">
                  <c:v>226758379</c:v>
                </c:pt>
                <c:pt idx="5169">
                  <c:v>226841928</c:v>
                </c:pt>
                <c:pt idx="5170">
                  <c:v>226997843</c:v>
                </c:pt>
                <c:pt idx="5171">
                  <c:v>227045138</c:v>
                </c:pt>
                <c:pt idx="5172">
                  <c:v>227092499</c:v>
                </c:pt>
                <c:pt idx="5173">
                  <c:v>227135470</c:v>
                </c:pt>
                <c:pt idx="5174">
                  <c:v>227151790</c:v>
                </c:pt>
                <c:pt idx="5175">
                  <c:v>227179329</c:v>
                </c:pt>
                <c:pt idx="5176">
                  <c:v>227190835</c:v>
                </c:pt>
                <c:pt idx="5177">
                  <c:v>227308334</c:v>
                </c:pt>
                <c:pt idx="5178">
                  <c:v>227326271</c:v>
                </c:pt>
                <c:pt idx="5179">
                  <c:v>227349818</c:v>
                </c:pt>
                <c:pt idx="5180">
                  <c:v>227367171</c:v>
                </c:pt>
                <c:pt idx="5181">
                  <c:v>227510559</c:v>
                </c:pt>
                <c:pt idx="5182">
                  <c:v>227530097</c:v>
                </c:pt>
                <c:pt idx="5183">
                  <c:v>227574840</c:v>
                </c:pt>
                <c:pt idx="5184">
                  <c:v>227632176</c:v>
                </c:pt>
                <c:pt idx="5185">
                  <c:v>227846579</c:v>
                </c:pt>
                <c:pt idx="5186">
                  <c:v>227869590</c:v>
                </c:pt>
                <c:pt idx="5187">
                  <c:v>227902249</c:v>
                </c:pt>
                <c:pt idx="5188">
                  <c:v>227903272</c:v>
                </c:pt>
                <c:pt idx="5189">
                  <c:v>227956534</c:v>
                </c:pt>
                <c:pt idx="5190">
                  <c:v>227970798</c:v>
                </c:pt>
                <c:pt idx="5191">
                  <c:v>227991925</c:v>
                </c:pt>
                <c:pt idx="5192">
                  <c:v>227999002</c:v>
                </c:pt>
                <c:pt idx="5193">
                  <c:v>228010311</c:v>
                </c:pt>
                <c:pt idx="5194">
                  <c:v>228029021</c:v>
                </c:pt>
                <c:pt idx="5195">
                  <c:v>228060515</c:v>
                </c:pt>
                <c:pt idx="5196">
                  <c:v>228097900</c:v>
                </c:pt>
                <c:pt idx="5197">
                  <c:v>228113631</c:v>
                </c:pt>
                <c:pt idx="5198">
                  <c:v>228166065</c:v>
                </c:pt>
                <c:pt idx="5199">
                  <c:v>228214463</c:v>
                </c:pt>
                <c:pt idx="5200">
                  <c:v>228252017</c:v>
                </c:pt>
                <c:pt idx="5201">
                  <c:v>228343803</c:v>
                </c:pt>
                <c:pt idx="5202">
                  <c:v>228400015</c:v>
                </c:pt>
                <c:pt idx="5203">
                  <c:v>228430754</c:v>
                </c:pt>
                <c:pt idx="5204">
                  <c:v>228480257</c:v>
                </c:pt>
                <c:pt idx="5205">
                  <c:v>228570342</c:v>
                </c:pt>
                <c:pt idx="5206">
                  <c:v>228572997</c:v>
                </c:pt>
                <c:pt idx="5207">
                  <c:v>228694053</c:v>
                </c:pt>
                <c:pt idx="5208">
                  <c:v>228695091</c:v>
                </c:pt>
                <c:pt idx="5209">
                  <c:v>228725226</c:v>
                </c:pt>
                <c:pt idx="5210">
                  <c:v>228755136</c:v>
                </c:pt>
                <c:pt idx="5211">
                  <c:v>228792760</c:v>
                </c:pt>
                <c:pt idx="5212">
                  <c:v>228827798</c:v>
                </c:pt>
                <c:pt idx="5213">
                  <c:v>228862275</c:v>
                </c:pt>
                <c:pt idx="5214">
                  <c:v>228868940</c:v>
                </c:pt>
                <c:pt idx="5215">
                  <c:v>228876306</c:v>
                </c:pt>
                <c:pt idx="5216">
                  <c:v>229077311</c:v>
                </c:pt>
                <c:pt idx="5217">
                  <c:v>229099638</c:v>
                </c:pt>
                <c:pt idx="5218">
                  <c:v>229104365</c:v>
                </c:pt>
                <c:pt idx="5219">
                  <c:v>229129215</c:v>
                </c:pt>
                <c:pt idx="5220">
                  <c:v>229263011</c:v>
                </c:pt>
                <c:pt idx="5221">
                  <c:v>229305902</c:v>
                </c:pt>
                <c:pt idx="5222">
                  <c:v>229313681</c:v>
                </c:pt>
                <c:pt idx="5223">
                  <c:v>229356888</c:v>
                </c:pt>
                <c:pt idx="5224">
                  <c:v>229390902</c:v>
                </c:pt>
                <c:pt idx="5225">
                  <c:v>229412597</c:v>
                </c:pt>
                <c:pt idx="5226">
                  <c:v>229435095</c:v>
                </c:pt>
                <c:pt idx="5227">
                  <c:v>229460472</c:v>
                </c:pt>
                <c:pt idx="5228">
                  <c:v>229498716</c:v>
                </c:pt>
                <c:pt idx="5229">
                  <c:v>229528236</c:v>
                </c:pt>
                <c:pt idx="5230">
                  <c:v>229576227</c:v>
                </c:pt>
                <c:pt idx="5231">
                  <c:v>229592301</c:v>
                </c:pt>
                <c:pt idx="5232">
                  <c:v>229614192</c:v>
                </c:pt>
                <c:pt idx="5233">
                  <c:v>229700886</c:v>
                </c:pt>
                <c:pt idx="5234">
                  <c:v>229734474</c:v>
                </c:pt>
                <c:pt idx="5235">
                  <c:v>229824763</c:v>
                </c:pt>
                <c:pt idx="5236">
                  <c:v>229866354</c:v>
                </c:pt>
                <c:pt idx="5237">
                  <c:v>229916872</c:v>
                </c:pt>
                <c:pt idx="5238">
                  <c:v>229967358</c:v>
                </c:pt>
                <c:pt idx="5239">
                  <c:v>230091433</c:v>
                </c:pt>
                <c:pt idx="5240">
                  <c:v>230130224</c:v>
                </c:pt>
                <c:pt idx="5241">
                  <c:v>230140203</c:v>
                </c:pt>
                <c:pt idx="5242">
                  <c:v>230173438</c:v>
                </c:pt>
                <c:pt idx="5243">
                  <c:v>230237252</c:v>
                </c:pt>
                <c:pt idx="5244">
                  <c:v>230244447</c:v>
                </c:pt>
                <c:pt idx="5245">
                  <c:v>230279241</c:v>
                </c:pt>
                <c:pt idx="5246">
                  <c:v>230350355</c:v>
                </c:pt>
                <c:pt idx="5247">
                  <c:v>230389293</c:v>
                </c:pt>
                <c:pt idx="5248">
                  <c:v>230443953</c:v>
                </c:pt>
                <c:pt idx="5249">
                  <c:v>230460301</c:v>
                </c:pt>
                <c:pt idx="5250">
                  <c:v>230517037</c:v>
                </c:pt>
                <c:pt idx="5251">
                  <c:v>230605036</c:v>
                </c:pt>
                <c:pt idx="5252">
                  <c:v>230608846</c:v>
                </c:pt>
                <c:pt idx="5253">
                  <c:v>230687920</c:v>
                </c:pt>
                <c:pt idx="5254">
                  <c:v>230698932</c:v>
                </c:pt>
                <c:pt idx="5255">
                  <c:v>230726419</c:v>
                </c:pt>
                <c:pt idx="5256">
                  <c:v>230775015</c:v>
                </c:pt>
                <c:pt idx="5257">
                  <c:v>230784866</c:v>
                </c:pt>
                <c:pt idx="5258">
                  <c:v>230790423</c:v>
                </c:pt>
                <c:pt idx="5259">
                  <c:v>230791537</c:v>
                </c:pt>
                <c:pt idx="5260">
                  <c:v>230841641</c:v>
                </c:pt>
                <c:pt idx="5261">
                  <c:v>230889076</c:v>
                </c:pt>
                <c:pt idx="5262">
                  <c:v>231122482</c:v>
                </c:pt>
                <c:pt idx="5263">
                  <c:v>231179155</c:v>
                </c:pt>
                <c:pt idx="5264">
                  <c:v>231245689</c:v>
                </c:pt>
                <c:pt idx="5265">
                  <c:v>231278373</c:v>
                </c:pt>
                <c:pt idx="5266">
                  <c:v>231337381</c:v>
                </c:pt>
                <c:pt idx="5267">
                  <c:v>231367273</c:v>
                </c:pt>
                <c:pt idx="5268">
                  <c:v>231447388</c:v>
                </c:pt>
                <c:pt idx="5269">
                  <c:v>231502626</c:v>
                </c:pt>
                <c:pt idx="5270">
                  <c:v>231523011</c:v>
                </c:pt>
                <c:pt idx="5271">
                  <c:v>231556382</c:v>
                </c:pt>
                <c:pt idx="5272">
                  <c:v>231593281</c:v>
                </c:pt>
                <c:pt idx="5273">
                  <c:v>231689510</c:v>
                </c:pt>
                <c:pt idx="5274">
                  <c:v>231947443</c:v>
                </c:pt>
                <c:pt idx="5275">
                  <c:v>231961040</c:v>
                </c:pt>
                <c:pt idx="5276">
                  <c:v>231969962</c:v>
                </c:pt>
                <c:pt idx="5277">
                  <c:v>231972775</c:v>
                </c:pt>
                <c:pt idx="5278">
                  <c:v>231977961</c:v>
                </c:pt>
                <c:pt idx="5279">
                  <c:v>232022723</c:v>
                </c:pt>
                <c:pt idx="5280">
                  <c:v>232024439</c:v>
                </c:pt>
                <c:pt idx="5281">
                  <c:v>232030272</c:v>
                </c:pt>
                <c:pt idx="5282">
                  <c:v>232045717</c:v>
                </c:pt>
                <c:pt idx="5283">
                  <c:v>232167500</c:v>
                </c:pt>
                <c:pt idx="5284">
                  <c:v>232231963</c:v>
                </c:pt>
                <c:pt idx="5285">
                  <c:v>232290419</c:v>
                </c:pt>
                <c:pt idx="5286">
                  <c:v>232325751</c:v>
                </c:pt>
                <c:pt idx="5287">
                  <c:v>232348926</c:v>
                </c:pt>
                <c:pt idx="5288">
                  <c:v>232409464</c:v>
                </c:pt>
                <c:pt idx="5289">
                  <c:v>232495967</c:v>
                </c:pt>
                <c:pt idx="5290">
                  <c:v>232557180</c:v>
                </c:pt>
                <c:pt idx="5291">
                  <c:v>232597208</c:v>
                </c:pt>
                <c:pt idx="5292">
                  <c:v>232664970</c:v>
                </c:pt>
                <c:pt idx="5293">
                  <c:v>232752530</c:v>
                </c:pt>
                <c:pt idx="5294">
                  <c:v>232791344</c:v>
                </c:pt>
                <c:pt idx="5295">
                  <c:v>232826530</c:v>
                </c:pt>
                <c:pt idx="5296">
                  <c:v>233005819</c:v>
                </c:pt>
                <c:pt idx="5297">
                  <c:v>233070232</c:v>
                </c:pt>
                <c:pt idx="5298">
                  <c:v>233094232</c:v>
                </c:pt>
                <c:pt idx="5299">
                  <c:v>233099173</c:v>
                </c:pt>
                <c:pt idx="5300">
                  <c:v>233185133</c:v>
                </c:pt>
                <c:pt idx="5301">
                  <c:v>233276192</c:v>
                </c:pt>
                <c:pt idx="5302">
                  <c:v>233412012</c:v>
                </c:pt>
                <c:pt idx="5303">
                  <c:v>233428142</c:v>
                </c:pt>
                <c:pt idx="5304">
                  <c:v>233531666</c:v>
                </c:pt>
                <c:pt idx="5305">
                  <c:v>233648724</c:v>
                </c:pt>
                <c:pt idx="5306">
                  <c:v>233718006</c:v>
                </c:pt>
                <c:pt idx="5307">
                  <c:v>233734340</c:v>
                </c:pt>
                <c:pt idx="5308">
                  <c:v>233762247</c:v>
                </c:pt>
                <c:pt idx="5309">
                  <c:v>233798221</c:v>
                </c:pt>
                <c:pt idx="5310">
                  <c:v>233885701</c:v>
                </c:pt>
                <c:pt idx="5311">
                  <c:v>234006871</c:v>
                </c:pt>
                <c:pt idx="5312">
                  <c:v>234051051</c:v>
                </c:pt>
                <c:pt idx="5313">
                  <c:v>234110711</c:v>
                </c:pt>
                <c:pt idx="5314">
                  <c:v>234216705</c:v>
                </c:pt>
                <c:pt idx="5315">
                  <c:v>234262892</c:v>
                </c:pt>
                <c:pt idx="5316">
                  <c:v>234309802</c:v>
                </c:pt>
                <c:pt idx="5317">
                  <c:v>234343236</c:v>
                </c:pt>
                <c:pt idx="5318">
                  <c:v>234483184</c:v>
                </c:pt>
                <c:pt idx="5319">
                  <c:v>234504636</c:v>
                </c:pt>
                <c:pt idx="5320">
                  <c:v>234513656</c:v>
                </c:pt>
                <c:pt idx="5321">
                  <c:v>234519013</c:v>
                </c:pt>
                <c:pt idx="5322">
                  <c:v>234551337</c:v>
                </c:pt>
                <c:pt idx="5323">
                  <c:v>234551479</c:v>
                </c:pt>
                <c:pt idx="5324">
                  <c:v>234552927</c:v>
                </c:pt>
                <c:pt idx="5325">
                  <c:v>234569680</c:v>
                </c:pt>
                <c:pt idx="5326">
                  <c:v>234582178</c:v>
                </c:pt>
                <c:pt idx="5327">
                  <c:v>234678422</c:v>
                </c:pt>
                <c:pt idx="5328">
                  <c:v>234719469</c:v>
                </c:pt>
                <c:pt idx="5329">
                  <c:v>234732310</c:v>
                </c:pt>
                <c:pt idx="5330">
                  <c:v>234794530</c:v>
                </c:pt>
                <c:pt idx="5331">
                  <c:v>234817694</c:v>
                </c:pt>
                <c:pt idx="5332">
                  <c:v>234849637</c:v>
                </c:pt>
                <c:pt idx="5333">
                  <c:v>234852490</c:v>
                </c:pt>
                <c:pt idx="5334">
                  <c:v>234901818</c:v>
                </c:pt>
                <c:pt idx="5335">
                  <c:v>234975034</c:v>
                </c:pt>
                <c:pt idx="5336">
                  <c:v>235063697</c:v>
                </c:pt>
                <c:pt idx="5337">
                  <c:v>235106051</c:v>
                </c:pt>
                <c:pt idx="5338">
                  <c:v>235145533</c:v>
                </c:pt>
                <c:pt idx="5339">
                  <c:v>235235533</c:v>
                </c:pt>
                <c:pt idx="5340">
                  <c:v>235278120</c:v>
                </c:pt>
                <c:pt idx="5341">
                  <c:v>235301780</c:v>
                </c:pt>
                <c:pt idx="5342">
                  <c:v>235395530</c:v>
                </c:pt>
                <c:pt idx="5343">
                  <c:v>235414019</c:v>
                </c:pt>
                <c:pt idx="5344">
                  <c:v>235433267</c:v>
                </c:pt>
                <c:pt idx="5345">
                  <c:v>235559846</c:v>
                </c:pt>
                <c:pt idx="5346">
                  <c:v>235806611</c:v>
                </c:pt>
                <c:pt idx="5347">
                  <c:v>235841101</c:v>
                </c:pt>
                <c:pt idx="5348">
                  <c:v>236025690</c:v>
                </c:pt>
                <c:pt idx="5349">
                  <c:v>236067776</c:v>
                </c:pt>
                <c:pt idx="5350">
                  <c:v>236069117</c:v>
                </c:pt>
                <c:pt idx="5351">
                  <c:v>236140893</c:v>
                </c:pt>
                <c:pt idx="5352">
                  <c:v>236186287</c:v>
                </c:pt>
                <c:pt idx="5353">
                  <c:v>236223674</c:v>
                </c:pt>
                <c:pt idx="5354">
                  <c:v>236243523</c:v>
                </c:pt>
                <c:pt idx="5355">
                  <c:v>236326174</c:v>
                </c:pt>
                <c:pt idx="5356">
                  <c:v>236351779</c:v>
                </c:pt>
                <c:pt idx="5357">
                  <c:v>236379792</c:v>
                </c:pt>
                <c:pt idx="5358">
                  <c:v>236412882</c:v>
                </c:pt>
                <c:pt idx="5359">
                  <c:v>236416985</c:v>
                </c:pt>
                <c:pt idx="5360">
                  <c:v>236435513</c:v>
                </c:pt>
                <c:pt idx="5361">
                  <c:v>236443711</c:v>
                </c:pt>
                <c:pt idx="5362">
                  <c:v>236553855</c:v>
                </c:pt>
                <c:pt idx="5363">
                  <c:v>236626374</c:v>
                </c:pt>
                <c:pt idx="5364">
                  <c:v>236714895</c:v>
                </c:pt>
                <c:pt idx="5365">
                  <c:v>236732782</c:v>
                </c:pt>
                <c:pt idx="5366">
                  <c:v>236758101</c:v>
                </c:pt>
                <c:pt idx="5367">
                  <c:v>236766198</c:v>
                </c:pt>
                <c:pt idx="5368">
                  <c:v>236792153</c:v>
                </c:pt>
                <c:pt idx="5369">
                  <c:v>236813814</c:v>
                </c:pt>
                <c:pt idx="5370">
                  <c:v>236868962</c:v>
                </c:pt>
                <c:pt idx="5371">
                  <c:v>236927306</c:v>
                </c:pt>
                <c:pt idx="5372">
                  <c:v>236954318</c:v>
                </c:pt>
                <c:pt idx="5373">
                  <c:v>236959224</c:v>
                </c:pt>
                <c:pt idx="5374">
                  <c:v>236975401</c:v>
                </c:pt>
                <c:pt idx="5375">
                  <c:v>236982751</c:v>
                </c:pt>
                <c:pt idx="5376">
                  <c:v>237006475</c:v>
                </c:pt>
                <c:pt idx="5377">
                  <c:v>237052897</c:v>
                </c:pt>
                <c:pt idx="5378">
                  <c:v>237056962</c:v>
                </c:pt>
                <c:pt idx="5379">
                  <c:v>237088500</c:v>
                </c:pt>
                <c:pt idx="5380">
                  <c:v>237101082</c:v>
                </c:pt>
                <c:pt idx="5381">
                  <c:v>237117924</c:v>
                </c:pt>
                <c:pt idx="5382">
                  <c:v>237123403</c:v>
                </c:pt>
                <c:pt idx="5383">
                  <c:v>237149415</c:v>
                </c:pt>
                <c:pt idx="5384">
                  <c:v>237188099</c:v>
                </c:pt>
                <c:pt idx="5385">
                  <c:v>237215368</c:v>
                </c:pt>
                <c:pt idx="5386">
                  <c:v>237291160</c:v>
                </c:pt>
                <c:pt idx="5387">
                  <c:v>237327837</c:v>
                </c:pt>
                <c:pt idx="5388">
                  <c:v>237385390</c:v>
                </c:pt>
                <c:pt idx="5389">
                  <c:v>237425440</c:v>
                </c:pt>
                <c:pt idx="5390">
                  <c:v>237438822</c:v>
                </c:pt>
                <c:pt idx="5391">
                  <c:v>237481671</c:v>
                </c:pt>
                <c:pt idx="5392">
                  <c:v>237482123</c:v>
                </c:pt>
                <c:pt idx="5393">
                  <c:v>237509987</c:v>
                </c:pt>
                <c:pt idx="5394">
                  <c:v>237527944</c:v>
                </c:pt>
                <c:pt idx="5395">
                  <c:v>237555676</c:v>
                </c:pt>
                <c:pt idx="5396">
                  <c:v>237564902</c:v>
                </c:pt>
                <c:pt idx="5397">
                  <c:v>237588201</c:v>
                </c:pt>
                <c:pt idx="5398">
                  <c:v>237611319</c:v>
                </c:pt>
                <c:pt idx="5399">
                  <c:v>237705772</c:v>
                </c:pt>
                <c:pt idx="5400">
                  <c:v>237729109</c:v>
                </c:pt>
                <c:pt idx="5401">
                  <c:v>237756904</c:v>
                </c:pt>
                <c:pt idx="5402">
                  <c:v>237811864</c:v>
                </c:pt>
                <c:pt idx="5403">
                  <c:v>237839489</c:v>
                </c:pt>
                <c:pt idx="5404">
                  <c:v>237861466</c:v>
                </c:pt>
                <c:pt idx="5405">
                  <c:v>237941675</c:v>
                </c:pt>
                <c:pt idx="5406">
                  <c:v>237973173</c:v>
                </c:pt>
                <c:pt idx="5407">
                  <c:v>238047495</c:v>
                </c:pt>
                <c:pt idx="5408">
                  <c:v>238107074</c:v>
                </c:pt>
                <c:pt idx="5409">
                  <c:v>238146981</c:v>
                </c:pt>
                <c:pt idx="5410">
                  <c:v>238222362</c:v>
                </c:pt>
                <c:pt idx="5411">
                  <c:v>238351371</c:v>
                </c:pt>
                <c:pt idx="5412">
                  <c:v>238393108</c:v>
                </c:pt>
                <c:pt idx="5413">
                  <c:v>238416076</c:v>
                </c:pt>
                <c:pt idx="5414">
                  <c:v>238418579</c:v>
                </c:pt>
                <c:pt idx="5415">
                  <c:v>238507913</c:v>
                </c:pt>
                <c:pt idx="5416">
                  <c:v>238581428</c:v>
                </c:pt>
                <c:pt idx="5417">
                  <c:v>238582422</c:v>
                </c:pt>
                <c:pt idx="5418">
                  <c:v>238606615</c:v>
                </c:pt>
                <c:pt idx="5419">
                  <c:v>238631404</c:v>
                </c:pt>
                <c:pt idx="5420">
                  <c:v>238676262</c:v>
                </c:pt>
                <c:pt idx="5421">
                  <c:v>238679955</c:v>
                </c:pt>
                <c:pt idx="5422">
                  <c:v>238744560</c:v>
                </c:pt>
                <c:pt idx="5423">
                  <c:v>238746926</c:v>
                </c:pt>
                <c:pt idx="5424">
                  <c:v>238769685</c:v>
                </c:pt>
                <c:pt idx="5425">
                  <c:v>238805941</c:v>
                </c:pt>
                <c:pt idx="5426">
                  <c:v>238826925</c:v>
                </c:pt>
                <c:pt idx="5427">
                  <c:v>238847342</c:v>
                </c:pt>
                <c:pt idx="5428">
                  <c:v>238876299</c:v>
                </c:pt>
                <c:pt idx="5429">
                  <c:v>238906775</c:v>
                </c:pt>
                <c:pt idx="5430">
                  <c:v>238914676</c:v>
                </c:pt>
                <c:pt idx="5431">
                  <c:v>238961450</c:v>
                </c:pt>
                <c:pt idx="5432">
                  <c:v>239017300</c:v>
                </c:pt>
                <c:pt idx="5433">
                  <c:v>239102016</c:v>
                </c:pt>
                <c:pt idx="5434">
                  <c:v>239123041</c:v>
                </c:pt>
                <c:pt idx="5435">
                  <c:v>239193233</c:v>
                </c:pt>
                <c:pt idx="5436">
                  <c:v>239205840</c:v>
                </c:pt>
                <c:pt idx="5437">
                  <c:v>239364652</c:v>
                </c:pt>
                <c:pt idx="5438">
                  <c:v>239369016</c:v>
                </c:pt>
                <c:pt idx="5439">
                  <c:v>239377704</c:v>
                </c:pt>
                <c:pt idx="5440">
                  <c:v>239430221</c:v>
                </c:pt>
                <c:pt idx="5441">
                  <c:v>239460923</c:v>
                </c:pt>
                <c:pt idx="5442">
                  <c:v>239492282</c:v>
                </c:pt>
                <c:pt idx="5443">
                  <c:v>239532756</c:v>
                </c:pt>
                <c:pt idx="5444">
                  <c:v>239558045</c:v>
                </c:pt>
                <c:pt idx="5445">
                  <c:v>239588835</c:v>
                </c:pt>
                <c:pt idx="5446">
                  <c:v>239621478</c:v>
                </c:pt>
                <c:pt idx="5447">
                  <c:v>239649292</c:v>
                </c:pt>
                <c:pt idx="5448">
                  <c:v>239722019</c:v>
                </c:pt>
                <c:pt idx="5449">
                  <c:v>239756187</c:v>
                </c:pt>
                <c:pt idx="5450">
                  <c:v>239873903</c:v>
                </c:pt>
                <c:pt idx="5451">
                  <c:v>239877803</c:v>
                </c:pt>
                <c:pt idx="5452">
                  <c:v>239936576</c:v>
                </c:pt>
                <c:pt idx="5453">
                  <c:v>239994661</c:v>
                </c:pt>
                <c:pt idx="5454">
                  <c:v>240017745</c:v>
                </c:pt>
                <c:pt idx="5455">
                  <c:v>240047451</c:v>
                </c:pt>
                <c:pt idx="5456">
                  <c:v>240059497</c:v>
                </c:pt>
                <c:pt idx="5457">
                  <c:v>240067549</c:v>
                </c:pt>
                <c:pt idx="5458">
                  <c:v>240092670</c:v>
                </c:pt>
                <c:pt idx="5459">
                  <c:v>240105408</c:v>
                </c:pt>
                <c:pt idx="5460">
                  <c:v>240168425</c:v>
                </c:pt>
                <c:pt idx="5461">
                  <c:v>240277689</c:v>
                </c:pt>
                <c:pt idx="5462">
                  <c:v>240282947</c:v>
                </c:pt>
                <c:pt idx="5463">
                  <c:v>240330342</c:v>
                </c:pt>
                <c:pt idx="5464">
                  <c:v>240419179</c:v>
                </c:pt>
                <c:pt idx="5465">
                  <c:v>240455868</c:v>
                </c:pt>
                <c:pt idx="5466">
                  <c:v>240490751</c:v>
                </c:pt>
                <c:pt idx="5467">
                  <c:v>240519289</c:v>
                </c:pt>
                <c:pt idx="5468">
                  <c:v>240635086</c:v>
                </c:pt>
                <c:pt idx="5469">
                  <c:v>240772267</c:v>
                </c:pt>
                <c:pt idx="5470">
                  <c:v>240779583</c:v>
                </c:pt>
                <c:pt idx="5471">
                  <c:v>240810246</c:v>
                </c:pt>
                <c:pt idx="5472">
                  <c:v>240812806</c:v>
                </c:pt>
                <c:pt idx="5473">
                  <c:v>240834565</c:v>
                </c:pt>
                <c:pt idx="5474">
                  <c:v>240930532</c:v>
                </c:pt>
                <c:pt idx="5475">
                  <c:v>240934659</c:v>
                </c:pt>
                <c:pt idx="5476">
                  <c:v>240939949</c:v>
                </c:pt>
                <c:pt idx="5477">
                  <c:v>240970606</c:v>
                </c:pt>
                <c:pt idx="5478">
                  <c:v>241002649</c:v>
                </c:pt>
                <c:pt idx="5479">
                  <c:v>241006601</c:v>
                </c:pt>
                <c:pt idx="5480">
                  <c:v>241010825</c:v>
                </c:pt>
                <c:pt idx="5481">
                  <c:v>241053195</c:v>
                </c:pt>
                <c:pt idx="5482">
                  <c:v>241056290</c:v>
                </c:pt>
                <c:pt idx="5483">
                  <c:v>241064845</c:v>
                </c:pt>
                <c:pt idx="5484">
                  <c:v>241070978</c:v>
                </c:pt>
                <c:pt idx="5485">
                  <c:v>241103762</c:v>
                </c:pt>
                <c:pt idx="5486">
                  <c:v>241142031</c:v>
                </c:pt>
                <c:pt idx="5487">
                  <c:v>241153323</c:v>
                </c:pt>
                <c:pt idx="5488">
                  <c:v>241190248</c:v>
                </c:pt>
                <c:pt idx="5489">
                  <c:v>241204220</c:v>
                </c:pt>
                <c:pt idx="5490">
                  <c:v>241250953</c:v>
                </c:pt>
                <c:pt idx="5491">
                  <c:v>241329893</c:v>
                </c:pt>
                <c:pt idx="5492">
                  <c:v>241359661</c:v>
                </c:pt>
                <c:pt idx="5493">
                  <c:v>241386825</c:v>
                </c:pt>
                <c:pt idx="5494">
                  <c:v>241431799</c:v>
                </c:pt>
                <c:pt idx="5495">
                  <c:v>241565314</c:v>
                </c:pt>
                <c:pt idx="5496">
                  <c:v>241710252</c:v>
                </c:pt>
                <c:pt idx="5497">
                  <c:v>241752441</c:v>
                </c:pt>
                <c:pt idx="5498">
                  <c:v>241818027</c:v>
                </c:pt>
                <c:pt idx="5499">
                  <c:v>241828843</c:v>
                </c:pt>
                <c:pt idx="5500">
                  <c:v>241834007</c:v>
                </c:pt>
                <c:pt idx="5501">
                  <c:v>241872984</c:v>
                </c:pt>
                <c:pt idx="5502">
                  <c:v>241970146</c:v>
                </c:pt>
                <c:pt idx="5503">
                  <c:v>242041337</c:v>
                </c:pt>
                <c:pt idx="5504">
                  <c:v>242059466</c:v>
                </c:pt>
                <c:pt idx="5505">
                  <c:v>242062505</c:v>
                </c:pt>
                <c:pt idx="5506">
                  <c:v>242116813</c:v>
                </c:pt>
                <c:pt idx="5507">
                  <c:v>242130593</c:v>
                </c:pt>
                <c:pt idx="5508">
                  <c:v>242134223</c:v>
                </c:pt>
                <c:pt idx="5509">
                  <c:v>242140801</c:v>
                </c:pt>
                <c:pt idx="5510">
                  <c:v>242165097</c:v>
                </c:pt>
                <c:pt idx="5511">
                  <c:v>242286593</c:v>
                </c:pt>
                <c:pt idx="5512">
                  <c:v>242313064</c:v>
                </c:pt>
                <c:pt idx="5513">
                  <c:v>242374797</c:v>
                </c:pt>
                <c:pt idx="5514">
                  <c:v>242432297</c:v>
                </c:pt>
                <c:pt idx="5515">
                  <c:v>242459089</c:v>
                </c:pt>
                <c:pt idx="5516">
                  <c:v>242473124</c:v>
                </c:pt>
                <c:pt idx="5517">
                  <c:v>242490229</c:v>
                </c:pt>
                <c:pt idx="5518">
                  <c:v>242505317</c:v>
                </c:pt>
                <c:pt idx="5519">
                  <c:v>242527284</c:v>
                </c:pt>
                <c:pt idx="5520">
                  <c:v>242541483</c:v>
                </c:pt>
                <c:pt idx="5521">
                  <c:v>242556905</c:v>
                </c:pt>
                <c:pt idx="5522">
                  <c:v>242564039</c:v>
                </c:pt>
                <c:pt idx="5523">
                  <c:v>242611776</c:v>
                </c:pt>
                <c:pt idx="5524">
                  <c:v>242659497</c:v>
                </c:pt>
                <c:pt idx="5525">
                  <c:v>242684589</c:v>
                </c:pt>
                <c:pt idx="5526">
                  <c:v>242742944</c:v>
                </c:pt>
                <c:pt idx="5527">
                  <c:v>242759690</c:v>
                </c:pt>
                <c:pt idx="5528">
                  <c:v>242918050</c:v>
                </c:pt>
                <c:pt idx="5529">
                  <c:v>242952903</c:v>
                </c:pt>
                <c:pt idx="5530">
                  <c:v>242953608</c:v>
                </c:pt>
                <c:pt idx="5531">
                  <c:v>242972727</c:v>
                </c:pt>
                <c:pt idx="5532">
                  <c:v>242976463</c:v>
                </c:pt>
                <c:pt idx="5533">
                  <c:v>243004485</c:v>
                </c:pt>
                <c:pt idx="5534">
                  <c:v>243042950</c:v>
                </c:pt>
                <c:pt idx="5535">
                  <c:v>243064346</c:v>
                </c:pt>
                <c:pt idx="5536">
                  <c:v>243076455</c:v>
                </c:pt>
                <c:pt idx="5537">
                  <c:v>243103572</c:v>
                </c:pt>
                <c:pt idx="5538">
                  <c:v>243119639</c:v>
                </c:pt>
                <c:pt idx="5539">
                  <c:v>243183114</c:v>
                </c:pt>
                <c:pt idx="5540">
                  <c:v>243188995</c:v>
                </c:pt>
                <c:pt idx="5541">
                  <c:v>243216575</c:v>
                </c:pt>
                <c:pt idx="5542">
                  <c:v>243228517</c:v>
                </c:pt>
                <c:pt idx="5543">
                  <c:v>243235401</c:v>
                </c:pt>
                <c:pt idx="5544">
                  <c:v>243291478</c:v>
                </c:pt>
                <c:pt idx="5545">
                  <c:v>243338543</c:v>
                </c:pt>
                <c:pt idx="5546">
                  <c:v>243341741</c:v>
                </c:pt>
                <c:pt idx="5547">
                  <c:v>243344052</c:v>
                </c:pt>
                <c:pt idx="5548">
                  <c:v>243408895</c:v>
                </c:pt>
                <c:pt idx="5549">
                  <c:v>243440521</c:v>
                </c:pt>
                <c:pt idx="5550">
                  <c:v>243471125</c:v>
                </c:pt>
                <c:pt idx="5551">
                  <c:v>243635179</c:v>
                </c:pt>
                <c:pt idx="5552">
                  <c:v>243659522</c:v>
                </c:pt>
                <c:pt idx="5553">
                  <c:v>243662733</c:v>
                </c:pt>
                <c:pt idx="5554">
                  <c:v>243742612</c:v>
                </c:pt>
                <c:pt idx="5555">
                  <c:v>243746515</c:v>
                </c:pt>
                <c:pt idx="5556">
                  <c:v>243840306</c:v>
                </c:pt>
                <c:pt idx="5557">
                  <c:v>243843652</c:v>
                </c:pt>
                <c:pt idx="5558">
                  <c:v>243845343</c:v>
                </c:pt>
                <c:pt idx="5559">
                  <c:v>243870410</c:v>
                </c:pt>
                <c:pt idx="5560">
                  <c:v>243922662</c:v>
                </c:pt>
                <c:pt idx="5561">
                  <c:v>243923914</c:v>
                </c:pt>
                <c:pt idx="5562">
                  <c:v>243960200</c:v>
                </c:pt>
                <c:pt idx="5563">
                  <c:v>244008489</c:v>
                </c:pt>
                <c:pt idx="5564">
                  <c:v>244215732</c:v>
                </c:pt>
                <c:pt idx="5565">
                  <c:v>244227492</c:v>
                </c:pt>
                <c:pt idx="5566">
                  <c:v>244240796</c:v>
                </c:pt>
                <c:pt idx="5567">
                  <c:v>244392677</c:v>
                </c:pt>
                <c:pt idx="5568">
                  <c:v>244408316</c:v>
                </c:pt>
                <c:pt idx="5569">
                  <c:v>244462583</c:v>
                </c:pt>
                <c:pt idx="5570">
                  <c:v>244472301</c:v>
                </c:pt>
                <c:pt idx="5571">
                  <c:v>244495842</c:v>
                </c:pt>
                <c:pt idx="5572">
                  <c:v>244496485</c:v>
                </c:pt>
                <c:pt idx="5573">
                  <c:v>244599037</c:v>
                </c:pt>
                <c:pt idx="5574">
                  <c:v>244600085</c:v>
                </c:pt>
                <c:pt idx="5575">
                  <c:v>244609938</c:v>
                </c:pt>
                <c:pt idx="5576">
                  <c:v>244646890</c:v>
                </c:pt>
                <c:pt idx="5577">
                  <c:v>244706077</c:v>
                </c:pt>
                <c:pt idx="5578">
                  <c:v>244725762</c:v>
                </c:pt>
                <c:pt idx="5579">
                  <c:v>244726756</c:v>
                </c:pt>
                <c:pt idx="5580">
                  <c:v>244737849</c:v>
                </c:pt>
                <c:pt idx="5581">
                  <c:v>244752897</c:v>
                </c:pt>
                <c:pt idx="5582">
                  <c:v>244762241</c:v>
                </c:pt>
                <c:pt idx="5583">
                  <c:v>244770424</c:v>
                </c:pt>
                <c:pt idx="5584">
                  <c:v>244853221</c:v>
                </c:pt>
                <c:pt idx="5585">
                  <c:v>244867956</c:v>
                </c:pt>
                <c:pt idx="5586">
                  <c:v>244875754</c:v>
                </c:pt>
                <c:pt idx="5587">
                  <c:v>244887982</c:v>
                </c:pt>
                <c:pt idx="5588">
                  <c:v>244929314</c:v>
                </c:pt>
                <c:pt idx="5589">
                  <c:v>244996128</c:v>
                </c:pt>
                <c:pt idx="5590">
                  <c:v>245077291</c:v>
                </c:pt>
                <c:pt idx="5591">
                  <c:v>245137183</c:v>
                </c:pt>
                <c:pt idx="5592">
                  <c:v>245150512</c:v>
                </c:pt>
                <c:pt idx="5593">
                  <c:v>245213481</c:v>
                </c:pt>
                <c:pt idx="5594">
                  <c:v>245222617</c:v>
                </c:pt>
                <c:pt idx="5595">
                  <c:v>245291706</c:v>
                </c:pt>
                <c:pt idx="5596">
                  <c:v>245318091</c:v>
                </c:pt>
                <c:pt idx="5597">
                  <c:v>245360650</c:v>
                </c:pt>
                <c:pt idx="5598">
                  <c:v>245407699</c:v>
                </c:pt>
                <c:pt idx="5599">
                  <c:v>245410967</c:v>
                </c:pt>
                <c:pt idx="5600">
                  <c:v>245427535</c:v>
                </c:pt>
                <c:pt idx="5601">
                  <c:v>245535652</c:v>
                </c:pt>
                <c:pt idx="5602">
                  <c:v>245685692</c:v>
                </c:pt>
                <c:pt idx="5603">
                  <c:v>245705310</c:v>
                </c:pt>
                <c:pt idx="5604">
                  <c:v>245715871</c:v>
                </c:pt>
                <c:pt idx="5605">
                  <c:v>245770394</c:v>
                </c:pt>
                <c:pt idx="5606">
                  <c:v>245771261</c:v>
                </c:pt>
                <c:pt idx="5607">
                  <c:v>245773218</c:v>
                </c:pt>
                <c:pt idx="5608">
                  <c:v>245780492</c:v>
                </c:pt>
                <c:pt idx="5609">
                  <c:v>245782751</c:v>
                </c:pt>
                <c:pt idx="5610">
                  <c:v>245950766</c:v>
                </c:pt>
                <c:pt idx="5611">
                  <c:v>246026217</c:v>
                </c:pt>
                <c:pt idx="5612">
                  <c:v>246039675</c:v>
                </c:pt>
                <c:pt idx="5613">
                  <c:v>246047587</c:v>
                </c:pt>
                <c:pt idx="5614">
                  <c:v>246075389</c:v>
                </c:pt>
                <c:pt idx="5615">
                  <c:v>246080577</c:v>
                </c:pt>
                <c:pt idx="5616">
                  <c:v>246099094</c:v>
                </c:pt>
                <c:pt idx="5617">
                  <c:v>246110942</c:v>
                </c:pt>
                <c:pt idx="5618">
                  <c:v>246195334</c:v>
                </c:pt>
                <c:pt idx="5619">
                  <c:v>246210966</c:v>
                </c:pt>
                <c:pt idx="5620">
                  <c:v>246309752</c:v>
                </c:pt>
                <c:pt idx="5621">
                  <c:v>246312543</c:v>
                </c:pt>
                <c:pt idx="5622">
                  <c:v>246414138</c:v>
                </c:pt>
                <c:pt idx="5623">
                  <c:v>246419130</c:v>
                </c:pt>
                <c:pt idx="5624">
                  <c:v>246449111</c:v>
                </c:pt>
                <c:pt idx="5625">
                  <c:v>246464605</c:v>
                </c:pt>
                <c:pt idx="5626">
                  <c:v>246469206</c:v>
                </c:pt>
                <c:pt idx="5627">
                  <c:v>246517321</c:v>
                </c:pt>
                <c:pt idx="5628">
                  <c:v>246600632</c:v>
                </c:pt>
                <c:pt idx="5629">
                  <c:v>246667948</c:v>
                </c:pt>
                <c:pt idx="5630">
                  <c:v>246688518</c:v>
                </c:pt>
                <c:pt idx="5631">
                  <c:v>246690155</c:v>
                </c:pt>
                <c:pt idx="5632">
                  <c:v>246737083</c:v>
                </c:pt>
                <c:pt idx="5633">
                  <c:v>246758288</c:v>
                </c:pt>
                <c:pt idx="5634">
                  <c:v>246768754</c:v>
                </c:pt>
                <c:pt idx="5635">
                  <c:v>246796461</c:v>
                </c:pt>
                <c:pt idx="5636">
                  <c:v>246799589</c:v>
                </c:pt>
                <c:pt idx="5637">
                  <c:v>246949468</c:v>
                </c:pt>
                <c:pt idx="5638">
                  <c:v>246965822</c:v>
                </c:pt>
                <c:pt idx="5639">
                  <c:v>247057642</c:v>
                </c:pt>
                <c:pt idx="5640">
                  <c:v>247063365</c:v>
                </c:pt>
                <c:pt idx="5641">
                  <c:v>247080045</c:v>
                </c:pt>
                <c:pt idx="5642">
                  <c:v>247142508</c:v>
                </c:pt>
                <c:pt idx="5643">
                  <c:v>247204261</c:v>
                </c:pt>
                <c:pt idx="5644">
                  <c:v>247233031</c:v>
                </c:pt>
                <c:pt idx="5645">
                  <c:v>247241163</c:v>
                </c:pt>
                <c:pt idx="5646">
                  <c:v>247248483</c:v>
                </c:pt>
                <c:pt idx="5647">
                  <c:v>247319459</c:v>
                </c:pt>
                <c:pt idx="5648">
                  <c:v>247354462</c:v>
                </c:pt>
                <c:pt idx="5649">
                  <c:v>247362573</c:v>
                </c:pt>
                <c:pt idx="5650">
                  <c:v>247364703</c:v>
                </c:pt>
                <c:pt idx="5651">
                  <c:v>247450055</c:v>
                </c:pt>
                <c:pt idx="5652">
                  <c:v>247492058</c:v>
                </c:pt>
                <c:pt idx="5653">
                  <c:v>247494705</c:v>
                </c:pt>
                <c:pt idx="5654">
                  <c:v>247501060</c:v>
                </c:pt>
                <c:pt idx="5655">
                  <c:v>247509380</c:v>
                </c:pt>
                <c:pt idx="5656">
                  <c:v>247512268</c:v>
                </c:pt>
                <c:pt idx="5657">
                  <c:v>247558149</c:v>
                </c:pt>
                <c:pt idx="5658">
                  <c:v>247577544</c:v>
                </c:pt>
                <c:pt idx="5659">
                  <c:v>247705655</c:v>
                </c:pt>
                <c:pt idx="5660">
                  <c:v>247770009</c:v>
                </c:pt>
                <c:pt idx="5661">
                  <c:v>247794452</c:v>
                </c:pt>
                <c:pt idx="5662">
                  <c:v>247849598</c:v>
                </c:pt>
                <c:pt idx="5663">
                  <c:v>247888034</c:v>
                </c:pt>
                <c:pt idx="5664">
                  <c:v>247965730</c:v>
                </c:pt>
                <c:pt idx="5665">
                  <c:v>247970079</c:v>
                </c:pt>
                <c:pt idx="5666">
                  <c:v>248024492</c:v>
                </c:pt>
                <c:pt idx="5667">
                  <c:v>248123443</c:v>
                </c:pt>
                <c:pt idx="5668">
                  <c:v>248146209</c:v>
                </c:pt>
                <c:pt idx="5669">
                  <c:v>248223829</c:v>
                </c:pt>
                <c:pt idx="5670">
                  <c:v>248286215</c:v>
                </c:pt>
                <c:pt idx="5671">
                  <c:v>248293535</c:v>
                </c:pt>
                <c:pt idx="5672">
                  <c:v>248433452</c:v>
                </c:pt>
                <c:pt idx="5673">
                  <c:v>248538816</c:v>
                </c:pt>
                <c:pt idx="5674">
                  <c:v>248614228</c:v>
                </c:pt>
                <c:pt idx="5675">
                  <c:v>248673477</c:v>
                </c:pt>
                <c:pt idx="5676">
                  <c:v>248715291</c:v>
                </c:pt>
                <c:pt idx="5677">
                  <c:v>248894828</c:v>
                </c:pt>
                <c:pt idx="5678">
                  <c:v>248897949</c:v>
                </c:pt>
                <c:pt idx="5679">
                  <c:v>248901924</c:v>
                </c:pt>
                <c:pt idx="5680">
                  <c:v>248948126</c:v>
                </c:pt>
                <c:pt idx="5681">
                  <c:v>248977725</c:v>
                </c:pt>
                <c:pt idx="5682">
                  <c:v>249006101</c:v>
                </c:pt>
                <c:pt idx="5683">
                  <c:v>249056479</c:v>
                </c:pt>
                <c:pt idx="5684">
                  <c:v>249078911</c:v>
                </c:pt>
                <c:pt idx="5685">
                  <c:v>249126070</c:v>
                </c:pt>
                <c:pt idx="5686">
                  <c:v>249201343</c:v>
                </c:pt>
                <c:pt idx="5687">
                  <c:v>249209998</c:v>
                </c:pt>
                <c:pt idx="5688">
                  <c:v>249335713</c:v>
                </c:pt>
                <c:pt idx="5689">
                  <c:v>249358254</c:v>
                </c:pt>
                <c:pt idx="5690">
                  <c:v>249387587</c:v>
                </c:pt>
                <c:pt idx="5691">
                  <c:v>249388568</c:v>
                </c:pt>
                <c:pt idx="5692">
                  <c:v>249398317</c:v>
                </c:pt>
                <c:pt idx="5693">
                  <c:v>249406441</c:v>
                </c:pt>
                <c:pt idx="5694">
                  <c:v>249406893</c:v>
                </c:pt>
                <c:pt idx="5695">
                  <c:v>249436493</c:v>
                </c:pt>
                <c:pt idx="5696">
                  <c:v>249474130</c:v>
                </c:pt>
                <c:pt idx="5697">
                  <c:v>249493818</c:v>
                </c:pt>
                <c:pt idx="5698">
                  <c:v>249592962</c:v>
                </c:pt>
                <c:pt idx="5699">
                  <c:v>249593262</c:v>
                </c:pt>
                <c:pt idx="5700">
                  <c:v>249595705</c:v>
                </c:pt>
                <c:pt idx="5701">
                  <c:v>249615635</c:v>
                </c:pt>
                <c:pt idx="5702">
                  <c:v>249620194</c:v>
                </c:pt>
                <c:pt idx="5703">
                  <c:v>249737879</c:v>
                </c:pt>
                <c:pt idx="5704">
                  <c:v>249741708</c:v>
                </c:pt>
                <c:pt idx="5705">
                  <c:v>249849715</c:v>
                </c:pt>
                <c:pt idx="5706">
                  <c:v>249861371</c:v>
                </c:pt>
                <c:pt idx="5707">
                  <c:v>249861882</c:v>
                </c:pt>
                <c:pt idx="5708">
                  <c:v>249881394</c:v>
                </c:pt>
                <c:pt idx="5709">
                  <c:v>249892007</c:v>
                </c:pt>
                <c:pt idx="5710">
                  <c:v>249913574</c:v>
                </c:pt>
                <c:pt idx="5711">
                  <c:v>249959599</c:v>
                </c:pt>
                <c:pt idx="5712">
                  <c:v>249976820</c:v>
                </c:pt>
                <c:pt idx="5713">
                  <c:v>250043143</c:v>
                </c:pt>
                <c:pt idx="5714">
                  <c:v>250077476</c:v>
                </c:pt>
                <c:pt idx="5715">
                  <c:v>250094440</c:v>
                </c:pt>
                <c:pt idx="5716">
                  <c:v>250201221</c:v>
                </c:pt>
                <c:pt idx="5717">
                  <c:v>250261297</c:v>
                </c:pt>
                <c:pt idx="5718">
                  <c:v>250270772</c:v>
                </c:pt>
                <c:pt idx="5719">
                  <c:v>250322303</c:v>
                </c:pt>
                <c:pt idx="5720">
                  <c:v>250348010</c:v>
                </c:pt>
                <c:pt idx="5721">
                  <c:v>250394803</c:v>
                </c:pt>
                <c:pt idx="5722">
                  <c:v>250403722</c:v>
                </c:pt>
                <c:pt idx="5723">
                  <c:v>250418885</c:v>
                </c:pt>
                <c:pt idx="5724">
                  <c:v>250441446</c:v>
                </c:pt>
                <c:pt idx="5725">
                  <c:v>250458902</c:v>
                </c:pt>
                <c:pt idx="5726">
                  <c:v>250495926</c:v>
                </c:pt>
                <c:pt idx="5727">
                  <c:v>250497495</c:v>
                </c:pt>
                <c:pt idx="5728">
                  <c:v>250504802</c:v>
                </c:pt>
                <c:pt idx="5729">
                  <c:v>250571140</c:v>
                </c:pt>
                <c:pt idx="5730">
                  <c:v>250626245</c:v>
                </c:pt>
                <c:pt idx="5731">
                  <c:v>250752844</c:v>
                </c:pt>
                <c:pt idx="5732">
                  <c:v>250764844</c:v>
                </c:pt>
                <c:pt idx="5733">
                  <c:v>250814138</c:v>
                </c:pt>
                <c:pt idx="5734">
                  <c:v>250905268</c:v>
                </c:pt>
                <c:pt idx="5735">
                  <c:v>250974199</c:v>
                </c:pt>
                <c:pt idx="5736">
                  <c:v>251019143</c:v>
                </c:pt>
                <c:pt idx="5737">
                  <c:v>251111523</c:v>
                </c:pt>
                <c:pt idx="5738">
                  <c:v>251184176</c:v>
                </c:pt>
                <c:pt idx="5739">
                  <c:v>251235690</c:v>
                </c:pt>
                <c:pt idx="5740">
                  <c:v>251317507</c:v>
                </c:pt>
                <c:pt idx="5741">
                  <c:v>251342397</c:v>
                </c:pt>
                <c:pt idx="5742">
                  <c:v>251412172</c:v>
                </c:pt>
                <c:pt idx="5743">
                  <c:v>251449420</c:v>
                </c:pt>
                <c:pt idx="5744">
                  <c:v>251478458</c:v>
                </c:pt>
                <c:pt idx="5745">
                  <c:v>251494786</c:v>
                </c:pt>
                <c:pt idx="5746">
                  <c:v>251506852</c:v>
                </c:pt>
                <c:pt idx="5747">
                  <c:v>251565381</c:v>
                </c:pt>
                <c:pt idx="5748">
                  <c:v>251612408</c:v>
                </c:pt>
                <c:pt idx="5749">
                  <c:v>251679241</c:v>
                </c:pt>
                <c:pt idx="5750">
                  <c:v>251679361</c:v>
                </c:pt>
                <c:pt idx="5751">
                  <c:v>251806002</c:v>
                </c:pt>
                <c:pt idx="5752">
                  <c:v>251854641</c:v>
                </c:pt>
                <c:pt idx="5753">
                  <c:v>251872046</c:v>
                </c:pt>
                <c:pt idx="5754">
                  <c:v>251918305</c:v>
                </c:pt>
                <c:pt idx="5755">
                  <c:v>251940804</c:v>
                </c:pt>
                <c:pt idx="5756">
                  <c:v>251968457</c:v>
                </c:pt>
                <c:pt idx="5757">
                  <c:v>251973792</c:v>
                </c:pt>
                <c:pt idx="5758">
                  <c:v>251978799</c:v>
                </c:pt>
                <c:pt idx="5759">
                  <c:v>251986255</c:v>
                </c:pt>
                <c:pt idx="5760">
                  <c:v>252095333</c:v>
                </c:pt>
                <c:pt idx="5761">
                  <c:v>252131424</c:v>
                </c:pt>
                <c:pt idx="5762">
                  <c:v>252179160</c:v>
                </c:pt>
                <c:pt idx="5763">
                  <c:v>252272840</c:v>
                </c:pt>
                <c:pt idx="5764">
                  <c:v>252368211</c:v>
                </c:pt>
                <c:pt idx="5765">
                  <c:v>252396700</c:v>
                </c:pt>
                <c:pt idx="5766">
                  <c:v>252397804</c:v>
                </c:pt>
                <c:pt idx="5767">
                  <c:v>252444103</c:v>
                </c:pt>
                <c:pt idx="5768">
                  <c:v>252481808</c:v>
                </c:pt>
                <c:pt idx="5769">
                  <c:v>252536195</c:v>
                </c:pt>
                <c:pt idx="5770">
                  <c:v>252549272</c:v>
                </c:pt>
                <c:pt idx="5771">
                  <c:v>252600827</c:v>
                </c:pt>
                <c:pt idx="5772">
                  <c:v>252607399</c:v>
                </c:pt>
                <c:pt idx="5773">
                  <c:v>252717469</c:v>
                </c:pt>
                <c:pt idx="5774">
                  <c:v>252782497</c:v>
                </c:pt>
                <c:pt idx="5775">
                  <c:v>252861809</c:v>
                </c:pt>
                <c:pt idx="5776">
                  <c:v>252867326</c:v>
                </c:pt>
                <c:pt idx="5777">
                  <c:v>252939542</c:v>
                </c:pt>
                <c:pt idx="5778">
                  <c:v>253030487</c:v>
                </c:pt>
                <c:pt idx="5779">
                  <c:v>253120229</c:v>
                </c:pt>
                <c:pt idx="5780">
                  <c:v>253142839</c:v>
                </c:pt>
                <c:pt idx="5781">
                  <c:v>253146935</c:v>
                </c:pt>
                <c:pt idx="5782">
                  <c:v>253247938</c:v>
                </c:pt>
                <c:pt idx="5783">
                  <c:v>253249378</c:v>
                </c:pt>
                <c:pt idx="5784">
                  <c:v>253311794</c:v>
                </c:pt>
                <c:pt idx="5785">
                  <c:v>253322681</c:v>
                </c:pt>
                <c:pt idx="5786">
                  <c:v>253328909</c:v>
                </c:pt>
                <c:pt idx="5787">
                  <c:v>253377644</c:v>
                </c:pt>
                <c:pt idx="5788">
                  <c:v>253435143</c:v>
                </c:pt>
                <c:pt idx="5789">
                  <c:v>253446775</c:v>
                </c:pt>
                <c:pt idx="5790">
                  <c:v>253579287</c:v>
                </c:pt>
                <c:pt idx="5791">
                  <c:v>253633553</c:v>
                </c:pt>
                <c:pt idx="5792">
                  <c:v>253661986</c:v>
                </c:pt>
                <c:pt idx="5793">
                  <c:v>253718844</c:v>
                </c:pt>
                <c:pt idx="5794">
                  <c:v>253776181</c:v>
                </c:pt>
                <c:pt idx="5795">
                  <c:v>253841146</c:v>
                </c:pt>
                <c:pt idx="5796">
                  <c:v>253856017</c:v>
                </c:pt>
                <c:pt idx="5797">
                  <c:v>253857428</c:v>
                </c:pt>
                <c:pt idx="5798">
                  <c:v>253859892</c:v>
                </c:pt>
                <c:pt idx="5799">
                  <c:v>253867913</c:v>
                </c:pt>
                <c:pt idx="5800">
                  <c:v>253951267</c:v>
                </c:pt>
                <c:pt idx="5801">
                  <c:v>253964207</c:v>
                </c:pt>
                <c:pt idx="5802">
                  <c:v>254001318</c:v>
                </c:pt>
                <c:pt idx="5803">
                  <c:v>254019742</c:v>
                </c:pt>
                <c:pt idx="5804">
                  <c:v>254060582</c:v>
                </c:pt>
                <c:pt idx="5805">
                  <c:v>254102736</c:v>
                </c:pt>
                <c:pt idx="5806">
                  <c:v>254151276</c:v>
                </c:pt>
                <c:pt idx="5807">
                  <c:v>254307105</c:v>
                </c:pt>
                <c:pt idx="5808">
                  <c:v>254381378</c:v>
                </c:pt>
                <c:pt idx="5809">
                  <c:v>254539617</c:v>
                </c:pt>
                <c:pt idx="5810">
                  <c:v>254590837</c:v>
                </c:pt>
                <c:pt idx="5811">
                  <c:v>254636979</c:v>
                </c:pt>
                <c:pt idx="5812">
                  <c:v>254655808</c:v>
                </c:pt>
                <c:pt idx="5813">
                  <c:v>254671106</c:v>
                </c:pt>
                <c:pt idx="5814">
                  <c:v>254689615</c:v>
                </c:pt>
                <c:pt idx="5815">
                  <c:v>254723804</c:v>
                </c:pt>
                <c:pt idx="5816">
                  <c:v>254742093</c:v>
                </c:pt>
                <c:pt idx="5817">
                  <c:v>254810260</c:v>
                </c:pt>
                <c:pt idx="5818">
                  <c:v>254860501</c:v>
                </c:pt>
                <c:pt idx="5819">
                  <c:v>254883028</c:v>
                </c:pt>
                <c:pt idx="5820">
                  <c:v>254948281</c:v>
                </c:pt>
                <c:pt idx="5821">
                  <c:v>254959815</c:v>
                </c:pt>
                <c:pt idx="5822">
                  <c:v>254979889</c:v>
                </c:pt>
                <c:pt idx="5823">
                  <c:v>255023334</c:v>
                </c:pt>
                <c:pt idx="5824">
                  <c:v>255055348</c:v>
                </c:pt>
                <c:pt idx="5825">
                  <c:v>255063741</c:v>
                </c:pt>
                <c:pt idx="5826">
                  <c:v>255121883</c:v>
                </c:pt>
                <c:pt idx="5827">
                  <c:v>255160562</c:v>
                </c:pt>
                <c:pt idx="5828">
                  <c:v>255200842</c:v>
                </c:pt>
                <c:pt idx="5829">
                  <c:v>255247397</c:v>
                </c:pt>
                <c:pt idx="5830">
                  <c:v>255281505</c:v>
                </c:pt>
                <c:pt idx="5831">
                  <c:v>255334180</c:v>
                </c:pt>
                <c:pt idx="5832">
                  <c:v>255373941</c:v>
                </c:pt>
                <c:pt idx="5833">
                  <c:v>255418075</c:v>
                </c:pt>
                <c:pt idx="5834">
                  <c:v>255495461</c:v>
                </c:pt>
                <c:pt idx="5835">
                  <c:v>255495579</c:v>
                </c:pt>
                <c:pt idx="5836">
                  <c:v>255594899</c:v>
                </c:pt>
                <c:pt idx="5837">
                  <c:v>255600064</c:v>
                </c:pt>
                <c:pt idx="5838">
                  <c:v>255641037</c:v>
                </c:pt>
                <c:pt idx="5839">
                  <c:v>255643115</c:v>
                </c:pt>
                <c:pt idx="5840">
                  <c:v>255661541</c:v>
                </c:pt>
                <c:pt idx="5841">
                  <c:v>255680905</c:v>
                </c:pt>
                <c:pt idx="5842">
                  <c:v>255702462</c:v>
                </c:pt>
                <c:pt idx="5843">
                  <c:v>255767030</c:v>
                </c:pt>
                <c:pt idx="5844">
                  <c:v>255769514</c:v>
                </c:pt>
                <c:pt idx="5845">
                  <c:v>255786830</c:v>
                </c:pt>
                <c:pt idx="5846">
                  <c:v>255835897</c:v>
                </c:pt>
                <c:pt idx="5847">
                  <c:v>255836307</c:v>
                </c:pt>
                <c:pt idx="5848">
                  <c:v>255890441</c:v>
                </c:pt>
                <c:pt idx="5849">
                  <c:v>256047110</c:v>
                </c:pt>
                <c:pt idx="5850">
                  <c:v>256065042</c:v>
                </c:pt>
                <c:pt idx="5851">
                  <c:v>256088253</c:v>
                </c:pt>
                <c:pt idx="5852">
                  <c:v>256200769</c:v>
                </c:pt>
                <c:pt idx="5853">
                  <c:v>256265623</c:v>
                </c:pt>
                <c:pt idx="5854">
                  <c:v>256307891</c:v>
                </c:pt>
                <c:pt idx="5855">
                  <c:v>256329877</c:v>
                </c:pt>
                <c:pt idx="5856">
                  <c:v>256329992</c:v>
                </c:pt>
                <c:pt idx="5857">
                  <c:v>256375253</c:v>
                </c:pt>
                <c:pt idx="5858">
                  <c:v>256417863</c:v>
                </c:pt>
                <c:pt idx="5859">
                  <c:v>256455317</c:v>
                </c:pt>
                <c:pt idx="5860">
                  <c:v>256672582</c:v>
                </c:pt>
                <c:pt idx="5861">
                  <c:v>256731394</c:v>
                </c:pt>
                <c:pt idx="5862">
                  <c:v>256778913</c:v>
                </c:pt>
                <c:pt idx="5863">
                  <c:v>256780606</c:v>
                </c:pt>
                <c:pt idx="5864">
                  <c:v>256828391</c:v>
                </c:pt>
                <c:pt idx="5865">
                  <c:v>256946068</c:v>
                </c:pt>
                <c:pt idx="5866">
                  <c:v>256970488</c:v>
                </c:pt>
                <c:pt idx="5867">
                  <c:v>256976951</c:v>
                </c:pt>
                <c:pt idx="5868">
                  <c:v>256994540</c:v>
                </c:pt>
                <c:pt idx="5869">
                  <c:v>257063987</c:v>
                </c:pt>
                <c:pt idx="5870">
                  <c:v>257064017</c:v>
                </c:pt>
                <c:pt idx="5871">
                  <c:v>257068416</c:v>
                </c:pt>
                <c:pt idx="5872">
                  <c:v>257070911</c:v>
                </c:pt>
                <c:pt idx="5873">
                  <c:v>257207915</c:v>
                </c:pt>
                <c:pt idx="5874">
                  <c:v>257247481</c:v>
                </c:pt>
                <c:pt idx="5875">
                  <c:v>257262792</c:v>
                </c:pt>
                <c:pt idx="5876">
                  <c:v>257282743</c:v>
                </c:pt>
                <c:pt idx="5877">
                  <c:v>257284484</c:v>
                </c:pt>
                <c:pt idx="5878">
                  <c:v>257329240</c:v>
                </c:pt>
                <c:pt idx="5879">
                  <c:v>257335196</c:v>
                </c:pt>
                <c:pt idx="5880">
                  <c:v>257374198</c:v>
                </c:pt>
                <c:pt idx="5881">
                  <c:v>257379899</c:v>
                </c:pt>
                <c:pt idx="5882">
                  <c:v>257412495</c:v>
                </c:pt>
                <c:pt idx="5883">
                  <c:v>257455636</c:v>
                </c:pt>
                <c:pt idx="5884">
                  <c:v>257526051</c:v>
                </c:pt>
                <c:pt idx="5885">
                  <c:v>257581063</c:v>
                </c:pt>
                <c:pt idx="5886">
                  <c:v>257585055</c:v>
                </c:pt>
                <c:pt idx="5887">
                  <c:v>257702800</c:v>
                </c:pt>
                <c:pt idx="5888">
                  <c:v>257734222</c:v>
                </c:pt>
                <c:pt idx="5889">
                  <c:v>257816555</c:v>
                </c:pt>
                <c:pt idx="5890">
                  <c:v>257834243</c:v>
                </c:pt>
                <c:pt idx="5891">
                  <c:v>257857613</c:v>
                </c:pt>
                <c:pt idx="5892">
                  <c:v>257871427</c:v>
                </c:pt>
                <c:pt idx="5893">
                  <c:v>257885336</c:v>
                </c:pt>
                <c:pt idx="5894">
                  <c:v>257902870</c:v>
                </c:pt>
                <c:pt idx="5895">
                  <c:v>257921670</c:v>
                </c:pt>
                <c:pt idx="5896">
                  <c:v>257949830</c:v>
                </c:pt>
                <c:pt idx="5897">
                  <c:v>257975488</c:v>
                </c:pt>
                <c:pt idx="5898">
                  <c:v>258020767</c:v>
                </c:pt>
                <c:pt idx="5899">
                  <c:v>258021472</c:v>
                </c:pt>
                <c:pt idx="5900">
                  <c:v>258077762</c:v>
                </c:pt>
                <c:pt idx="5901">
                  <c:v>258112929</c:v>
                </c:pt>
                <c:pt idx="5902">
                  <c:v>258142112</c:v>
                </c:pt>
                <c:pt idx="5903">
                  <c:v>258293881</c:v>
                </c:pt>
                <c:pt idx="5904">
                  <c:v>258356740</c:v>
                </c:pt>
                <c:pt idx="5905">
                  <c:v>258358978</c:v>
                </c:pt>
                <c:pt idx="5906">
                  <c:v>258380740</c:v>
                </c:pt>
                <c:pt idx="5907">
                  <c:v>258463835</c:v>
                </c:pt>
                <c:pt idx="5908">
                  <c:v>258710148</c:v>
                </c:pt>
                <c:pt idx="5909">
                  <c:v>258722025</c:v>
                </c:pt>
                <c:pt idx="5910">
                  <c:v>258757247</c:v>
                </c:pt>
                <c:pt idx="5911">
                  <c:v>258765238</c:v>
                </c:pt>
                <c:pt idx="5912">
                  <c:v>258820112</c:v>
                </c:pt>
                <c:pt idx="5913">
                  <c:v>258939929</c:v>
                </c:pt>
                <c:pt idx="5914">
                  <c:v>258940479</c:v>
                </c:pt>
                <c:pt idx="5915">
                  <c:v>259015113</c:v>
                </c:pt>
                <c:pt idx="5916">
                  <c:v>259055632</c:v>
                </c:pt>
                <c:pt idx="5917">
                  <c:v>259062189</c:v>
                </c:pt>
                <c:pt idx="5918">
                  <c:v>259098658</c:v>
                </c:pt>
                <c:pt idx="5919">
                  <c:v>259114194</c:v>
                </c:pt>
                <c:pt idx="5920">
                  <c:v>259230926</c:v>
                </c:pt>
                <c:pt idx="5921">
                  <c:v>259285325</c:v>
                </c:pt>
                <c:pt idx="5922">
                  <c:v>259312900</c:v>
                </c:pt>
                <c:pt idx="5923">
                  <c:v>259378559</c:v>
                </c:pt>
                <c:pt idx="5924">
                  <c:v>259382232</c:v>
                </c:pt>
                <c:pt idx="5925">
                  <c:v>259440246</c:v>
                </c:pt>
                <c:pt idx="5926">
                  <c:v>259443809</c:v>
                </c:pt>
                <c:pt idx="5927">
                  <c:v>259478104</c:v>
                </c:pt>
                <c:pt idx="5928">
                  <c:v>259518469</c:v>
                </c:pt>
                <c:pt idx="5929">
                  <c:v>259592152</c:v>
                </c:pt>
                <c:pt idx="5930">
                  <c:v>259753887</c:v>
                </c:pt>
                <c:pt idx="5931">
                  <c:v>259779989</c:v>
                </c:pt>
                <c:pt idx="5932">
                  <c:v>259818253</c:v>
                </c:pt>
                <c:pt idx="5933">
                  <c:v>259853867</c:v>
                </c:pt>
                <c:pt idx="5934">
                  <c:v>259866247</c:v>
                </c:pt>
                <c:pt idx="5935">
                  <c:v>259878627</c:v>
                </c:pt>
                <c:pt idx="5936">
                  <c:v>259918461</c:v>
                </c:pt>
                <c:pt idx="5937">
                  <c:v>260024344</c:v>
                </c:pt>
                <c:pt idx="5938">
                  <c:v>260079431</c:v>
                </c:pt>
                <c:pt idx="5939">
                  <c:v>260114733</c:v>
                </c:pt>
                <c:pt idx="5940">
                  <c:v>260116634</c:v>
                </c:pt>
                <c:pt idx="5941">
                  <c:v>260123292</c:v>
                </c:pt>
                <c:pt idx="5942">
                  <c:v>260180874</c:v>
                </c:pt>
                <c:pt idx="5943">
                  <c:v>260345333</c:v>
                </c:pt>
                <c:pt idx="5944">
                  <c:v>260569514</c:v>
                </c:pt>
                <c:pt idx="5945">
                  <c:v>260656815</c:v>
                </c:pt>
                <c:pt idx="5946">
                  <c:v>260703040</c:v>
                </c:pt>
                <c:pt idx="5947">
                  <c:v>260740264</c:v>
                </c:pt>
                <c:pt idx="5948">
                  <c:v>260774065</c:v>
                </c:pt>
                <c:pt idx="5949">
                  <c:v>260795095</c:v>
                </c:pt>
                <c:pt idx="5950">
                  <c:v>260804187</c:v>
                </c:pt>
                <c:pt idx="5951">
                  <c:v>260818859</c:v>
                </c:pt>
                <c:pt idx="5952">
                  <c:v>260823868</c:v>
                </c:pt>
                <c:pt idx="5953">
                  <c:v>260856619</c:v>
                </c:pt>
                <c:pt idx="5954">
                  <c:v>260891549</c:v>
                </c:pt>
                <c:pt idx="5955">
                  <c:v>260941266</c:v>
                </c:pt>
                <c:pt idx="5956">
                  <c:v>260950085</c:v>
                </c:pt>
                <c:pt idx="5957">
                  <c:v>260967442</c:v>
                </c:pt>
                <c:pt idx="5958">
                  <c:v>260982355</c:v>
                </c:pt>
                <c:pt idx="5959">
                  <c:v>260997340</c:v>
                </c:pt>
                <c:pt idx="5960">
                  <c:v>261003578</c:v>
                </c:pt>
                <c:pt idx="5961">
                  <c:v>261071936</c:v>
                </c:pt>
                <c:pt idx="5962">
                  <c:v>261072322</c:v>
                </c:pt>
                <c:pt idx="5963">
                  <c:v>261079262</c:v>
                </c:pt>
                <c:pt idx="5964">
                  <c:v>261081929</c:v>
                </c:pt>
                <c:pt idx="5965">
                  <c:v>261096523</c:v>
                </c:pt>
                <c:pt idx="5966">
                  <c:v>261103444</c:v>
                </c:pt>
                <c:pt idx="5967">
                  <c:v>261220719</c:v>
                </c:pt>
                <c:pt idx="5968">
                  <c:v>261222615</c:v>
                </c:pt>
                <c:pt idx="5969">
                  <c:v>261236886</c:v>
                </c:pt>
                <c:pt idx="5970">
                  <c:v>261242326</c:v>
                </c:pt>
                <c:pt idx="5971">
                  <c:v>261274724</c:v>
                </c:pt>
                <c:pt idx="5972">
                  <c:v>261334106</c:v>
                </c:pt>
                <c:pt idx="5973">
                  <c:v>261390877</c:v>
                </c:pt>
                <c:pt idx="5974">
                  <c:v>261420472</c:v>
                </c:pt>
                <c:pt idx="5975">
                  <c:v>261458164</c:v>
                </c:pt>
                <c:pt idx="5976">
                  <c:v>261532562</c:v>
                </c:pt>
                <c:pt idx="5977">
                  <c:v>261553281</c:v>
                </c:pt>
                <c:pt idx="5978">
                  <c:v>261601719</c:v>
                </c:pt>
                <c:pt idx="5979">
                  <c:v>261648756</c:v>
                </c:pt>
                <c:pt idx="5980">
                  <c:v>261666251</c:v>
                </c:pt>
                <c:pt idx="5981">
                  <c:v>261710418</c:v>
                </c:pt>
                <c:pt idx="5982">
                  <c:v>261739265</c:v>
                </c:pt>
                <c:pt idx="5983">
                  <c:v>261777322</c:v>
                </c:pt>
                <c:pt idx="5984">
                  <c:v>261798245</c:v>
                </c:pt>
                <c:pt idx="5985">
                  <c:v>261856991</c:v>
                </c:pt>
                <c:pt idx="5986">
                  <c:v>261915718</c:v>
                </c:pt>
                <c:pt idx="5987">
                  <c:v>262121574</c:v>
                </c:pt>
                <c:pt idx="5988">
                  <c:v>262122311</c:v>
                </c:pt>
                <c:pt idx="5989">
                  <c:v>262411984</c:v>
                </c:pt>
                <c:pt idx="5990">
                  <c:v>262416561</c:v>
                </c:pt>
                <c:pt idx="5991">
                  <c:v>262428911</c:v>
                </c:pt>
                <c:pt idx="5992">
                  <c:v>262449598</c:v>
                </c:pt>
                <c:pt idx="5993">
                  <c:v>262466362</c:v>
                </c:pt>
                <c:pt idx="5994">
                  <c:v>262521936</c:v>
                </c:pt>
                <c:pt idx="5995">
                  <c:v>262531498</c:v>
                </c:pt>
                <c:pt idx="5996">
                  <c:v>262544460</c:v>
                </c:pt>
                <c:pt idx="5997">
                  <c:v>262689377</c:v>
                </c:pt>
                <c:pt idx="5998">
                  <c:v>262716354</c:v>
                </c:pt>
                <c:pt idx="5999">
                  <c:v>262749928</c:v>
                </c:pt>
                <c:pt idx="6000">
                  <c:v>262876417</c:v>
                </c:pt>
                <c:pt idx="6001">
                  <c:v>262892068</c:v>
                </c:pt>
                <c:pt idx="6002">
                  <c:v>262912548</c:v>
                </c:pt>
                <c:pt idx="6003">
                  <c:v>262919919</c:v>
                </c:pt>
                <c:pt idx="6004">
                  <c:v>262993688</c:v>
                </c:pt>
                <c:pt idx="6005">
                  <c:v>263021513</c:v>
                </c:pt>
                <c:pt idx="6006">
                  <c:v>263145946</c:v>
                </c:pt>
                <c:pt idx="6007">
                  <c:v>263234842</c:v>
                </c:pt>
                <c:pt idx="6008">
                  <c:v>263257625</c:v>
                </c:pt>
                <c:pt idx="6009">
                  <c:v>263292802</c:v>
                </c:pt>
                <c:pt idx="6010">
                  <c:v>263319034</c:v>
                </c:pt>
                <c:pt idx="6011">
                  <c:v>263348215</c:v>
                </c:pt>
                <c:pt idx="6012">
                  <c:v>263387259</c:v>
                </c:pt>
                <c:pt idx="6013">
                  <c:v>263423304</c:v>
                </c:pt>
                <c:pt idx="6014">
                  <c:v>263451140</c:v>
                </c:pt>
                <c:pt idx="6015">
                  <c:v>263532517</c:v>
                </c:pt>
                <c:pt idx="6016">
                  <c:v>263562955</c:v>
                </c:pt>
                <c:pt idx="6017">
                  <c:v>263672527</c:v>
                </c:pt>
                <c:pt idx="6018">
                  <c:v>263682408</c:v>
                </c:pt>
                <c:pt idx="6019">
                  <c:v>263741390</c:v>
                </c:pt>
                <c:pt idx="6020">
                  <c:v>263751361</c:v>
                </c:pt>
                <c:pt idx="6021">
                  <c:v>263866620</c:v>
                </c:pt>
                <c:pt idx="6022">
                  <c:v>263869230</c:v>
                </c:pt>
                <c:pt idx="6023">
                  <c:v>263897945</c:v>
                </c:pt>
                <c:pt idx="6024">
                  <c:v>263907071</c:v>
                </c:pt>
                <c:pt idx="6025">
                  <c:v>263953539</c:v>
                </c:pt>
                <c:pt idx="6026">
                  <c:v>263984492</c:v>
                </c:pt>
                <c:pt idx="6027">
                  <c:v>263996419</c:v>
                </c:pt>
                <c:pt idx="6028">
                  <c:v>264035431</c:v>
                </c:pt>
                <c:pt idx="6029">
                  <c:v>264047046</c:v>
                </c:pt>
                <c:pt idx="6030">
                  <c:v>264082957</c:v>
                </c:pt>
                <c:pt idx="6031">
                  <c:v>264098182</c:v>
                </c:pt>
                <c:pt idx="6032">
                  <c:v>264136578</c:v>
                </c:pt>
                <c:pt idx="6033">
                  <c:v>264182747</c:v>
                </c:pt>
                <c:pt idx="6034">
                  <c:v>264279235</c:v>
                </c:pt>
                <c:pt idx="6035">
                  <c:v>264285590</c:v>
                </c:pt>
                <c:pt idx="6036">
                  <c:v>264313632</c:v>
                </c:pt>
                <c:pt idx="6037">
                  <c:v>264341755</c:v>
                </c:pt>
                <c:pt idx="6038">
                  <c:v>264368646</c:v>
                </c:pt>
                <c:pt idx="6039">
                  <c:v>264577656</c:v>
                </c:pt>
                <c:pt idx="6040">
                  <c:v>264649122</c:v>
                </c:pt>
                <c:pt idx="6041">
                  <c:v>264728363</c:v>
                </c:pt>
                <c:pt idx="6042">
                  <c:v>264753696</c:v>
                </c:pt>
                <c:pt idx="6043">
                  <c:v>264762458</c:v>
                </c:pt>
                <c:pt idx="6044">
                  <c:v>264764248</c:v>
                </c:pt>
                <c:pt idx="6045">
                  <c:v>264773673</c:v>
                </c:pt>
                <c:pt idx="6046">
                  <c:v>264806133</c:v>
                </c:pt>
                <c:pt idx="6047">
                  <c:v>264892559</c:v>
                </c:pt>
                <c:pt idx="6048">
                  <c:v>264940222</c:v>
                </c:pt>
                <c:pt idx="6049">
                  <c:v>264994304</c:v>
                </c:pt>
                <c:pt idx="6050">
                  <c:v>265031105</c:v>
                </c:pt>
                <c:pt idx="6051">
                  <c:v>265138417</c:v>
                </c:pt>
                <c:pt idx="6052">
                  <c:v>265225266</c:v>
                </c:pt>
                <c:pt idx="6053">
                  <c:v>265237461</c:v>
                </c:pt>
                <c:pt idx="6054">
                  <c:v>265274403</c:v>
                </c:pt>
                <c:pt idx="6055">
                  <c:v>265309663</c:v>
                </c:pt>
                <c:pt idx="6056">
                  <c:v>265328429</c:v>
                </c:pt>
                <c:pt idx="6057">
                  <c:v>265345614</c:v>
                </c:pt>
                <c:pt idx="6058">
                  <c:v>265434793</c:v>
                </c:pt>
                <c:pt idx="6059">
                  <c:v>265438381</c:v>
                </c:pt>
                <c:pt idx="6060">
                  <c:v>265525911</c:v>
                </c:pt>
                <c:pt idx="6061">
                  <c:v>265563255</c:v>
                </c:pt>
                <c:pt idx="6062">
                  <c:v>265614136</c:v>
                </c:pt>
                <c:pt idx="6063">
                  <c:v>265635755</c:v>
                </c:pt>
                <c:pt idx="6064">
                  <c:v>265657317</c:v>
                </c:pt>
                <c:pt idx="6065">
                  <c:v>265671244</c:v>
                </c:pt>
                <c:pt idx="6066">
                  <c:v>265672777</c:v>
                </c:pt>
                <c:pt idx="6067">
                  <c:v>265677868</c:v>
                </c:pt>
                <c:pt idx="6068">
                  <c:v>265694902</c:v>
                </c:pt>
                <c:pt idx="6069">
                  <c:v>265699062</c:v>
                </c:pt>
                <c:pt idx="6070">
                  <c:v>265702318</c:v>
                </c:pt>
                <c:pt idx="6071">
                  <c:v>265713020</c:v>
                </c:pt>
                <c:pt idx="6072">
                  <c:v>265758934</c:v>
                </c:pt>
                <c:pt idx="6073">
                  <c:v>265765812</c:v>
                </c:pt>
                <c:pt idx="6074">
                  <c:v>265786097</c:v>
                </c:pt>
                <c:pt idx="6075">
                  <c:v>265918444</c:v>
                </c:pt>
                <c:pt idx="6076">
                  <c:v>265928574</c:v>
                </c:pt>
                <c:pt idx="6077">
                  <c:v>265954775</c:v>
                </c:pt>
                <c:pt idx="6078">
                  <c:v>265971738</c:v>
                </c:pt>
                <c:pt idx="6079">
                  <c:v>266008642</c:v>
                </c:pt>
                <c:pt idx="6080">
                  <c:v>266039529</c:v>
                </c:pt>
                <c:pt idx="6081">
                  <c:v>266099081</c:v>
                </c:pt>
                <c:pt idx="6082">
                  <c:v>266103106</c:v>
                </c:pt>
                <c:pt idx="6083">
                  <c:v>266104245</c:v>
                </c:pt>
                <c:pt idx="6084">
                  <c:v>266166636</c:v>
                </c:pt>
                <c:pt idx="6085">
                  <c:v>266254272</c:v>
                </c:pt>
                <c:pt idx="6086">
                  <c:v>266362711</c:v>
                </c:pt>
                <c:pt idx="6087">
                  <c:v>266447434</c:v>
                </c:pt>
                <c:pt idx="6088">
                  <c:v>266521609</c:v>
                </c:pt>
                <c:pt idx="6089">
                  <c:v>266543553</c:v>
                </c:pt>
                <c:pt idx="6090">
                  <c:v>266548145</c:v>
                </c:pt>
                <c:pt idx="6091">
                  <c:v>266572945</c:v>
                </c:pt>
                <c:pt idx="6092">
                  <c:v>266574335</c:v>
                </c:pt>
                <c:pt idx="6093">
                  <c:v>266641538</c:v>
                </c:pt>
                <c:pt idx="6094">
                  <c:v>266642165</c:v>
                </c:pt>
                <c:pt idx="6095">
                  <c:v>266696383</c:v>
                </c:pt>
                <c:pt idx="6096">
                  <c:v>266753739</c:v>
                </c:pt>
                <c:pt idx="6097">
                  <c:v>266798638</c:v>
                </c:pt>
                <c:pt idx="6098">
                  <c:v>266813859</c:v>
                </c:pt>
                <c:pt idx="6099">
                  <c:v>266870918</c:v>
                </c:pt>
                <c:pt idx="6100">
                  <c:v>266874324</c:v>
                </c:pt>
                <c:pt idx="6101">
                  <c:v>266923363</c:v>
                </c:pt>
                <c:pt idx="6102">
                  <c:v>266945148</c:v>
                </c:pt>
                <c:pt idx="6103">
                  <c:v>266976201</c:v>
                </c:pt>
                <c:pt idx="6104">
                  <c:v>267056662</c:v>
                </c:pt>
                <c:pt idx="6105">
                  <c:v>267109265</c:v>
                </c:pt>
                <c:pt idx="6106">
                  <c:v>267182700</c:v>
                </c:pt>
                <c:pt idx="6107">
                  <c:v>267216836</c:v>
                </c:pt>
                <c:pt idx="6108">
                  <c:v>267235193</c:v>
                </c:pt>
                <c:pt idx="6109">
                  <c:v>267262833</c:v>
                </c:pt>
                <c:pt idx="6110">
                  <c:v>267295834</c:v>
                </c:pt>
                <c:pt idx="6111">
                  <c:v>267347813</c:v>
                </c:pt>
                <c:pt idx="6112">
                  <c:v>267357187</c:v>
                </c:pt>
                <c:pt idx="6113">
                  <c:v>267435758</c:v>
                </c:pt>
                <c:pt idx="6114">
                  <c:v>267514102</c:v>
                </c:pt>
                <c:pt idx="6115">
                  <c:v>267561634</c:v>
                </c:pt>
                <c:pt idx="6116">
                  <c:v>267625341</c:v>
                </c:pt>
                <c:pt idx="6117">
                  <c:v>267671440</c:v>
                </c:pt>
                <c:pt idx="6118">
                  <c:v>267676377</c:v>
                </c:pt>
                <c:pt idx="6119">
                  <c:v>267676784</c:v>
                </c:pt>
                <c:pt idx="6120">
                  <c:v>267682334</c:v>
                </c:pt>
                <c:pt idx="6121">
                  <c:v>267690671</c:v>
                </c:pt>
                <c:pt idx="6122">
                  <c:v>267691650</c:v>
                </c:pt>
                <c:pt idx="6123">
                  <c:v>267763818</c:v>
                </c:pt>
                <c:pt idx="6124">
                  <c:v>267820701</c:v>
                </c:pt>
                <c:pt idx="6125">
                  <c:v>267914679</c:v>
                </c:pt>
                <c:pt idx="6126">
                  <c:v>267917398</c:v>
                </c:pt>
                <c:pt idx="6127">
                  <c:v>267944453</c:v>
                </c:pt>
                <c:pt idx="6128">
                  <c:v>268044055</c:v>
                </c:pt>
                <c:pt idx="6129">
                  <c:v>268111522</c:v>
                </c:pt>
                <c:pt idx="6130">
                  <c:v>268113983</c:v>
                </c:pt>
                <c:pt idx="6131">
                  <c:v>268130578</c:v>
                </c:pt>
                <c:pt idx="6132">
                  <c:v>268142481</c:v>
                </c:pt>
                <c:pt idx="6133">
                  <c:v>268148602</c:v>
                </c:pt>
                <c:pt idx="6134">
                  <c:v>268153377</c:v>
                </c:pt>
                <c:pt idx="6135">
                  <c:v>268170665</c:v>
                </c:pt>
                <c:pt idx="6136">
                  <c:v>268193033</c:v>
                </c:pt>
                <c:pt idx="6137">
                  <c:v>268211399</c:v>
                </c:pt>
                <c:pt idx="6138">
                  <c:v>268223320</c:v>
                </c:pt>
                <c:pt idx="6139">
                  <c:v>268281919</c:v>
                </c:pt>
                <c:pt idx="6140">
                  <c:v>268337394</c:v>
                </c:pt>
                <c:pt idx="6141">
                  <c:v>268362184</c:v>
                </c:pt>
                <c:pt idx="6142">
                  <c:v>268365255</c:v>
                </c:pt>
                <c:pt idx="6143">
                  <c:v>268378521</c:v>
                </c:pt>
                <c:pt idx="6144">
                  <c:v>268383303</c:v>
                </c:pt>
                <c:pt idx="6145">
                  <c:v>268417889</c:v>
                </c:pt>
              </c:numCache>
            </c:numRef>
          </c:xVal>
          <c:yVal>
            <c:numRef>
              <c:f>resultsGold.csv!$B$1:$B$6146</c:f>
              <c:numCache>
                <c:formatCode>General</c:formatCode>
                <c:ptCount val="6146"/>
                <c:pt idx="0">
                  <c:v>1</c:v>
                </c:pt>
                <c:pt idx="1">
                  <c:v>2</c:v>
                </c:pt>
                <c:pt idx="2">
                  <c:v>453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15</c:v>
                </c:pt>
                <c:pt idx="8">
                  <c:v>698</c:v>
                </c:pt>
                <c:pt idx="9">
                  <c:v>3</c:v>
                </c:pt>
                <c:pt idx="10">
                  <c:v>3</c:v>
                </c:pt>
                <c:pt idx="11">
                  <c:v>2589</c:v>
                </c:pt>
                <c:pt idx="12">
                  <c:v>4735</c:v>
                </c:pt>
                <c:pt idx="13">
                  <c:v>52290</c:v>
                </c:pt>
                <c:pt idx="14">
                  <c:v>1</c:v>
                </c:pt>
                <c:pt idx="15">
                  <c:v>1</c:v>
                </c:pt>
                <c:pt idx="16">
                  <c:v>1146</c:v>
                </c:pt>
                <c:pt idx="17">
                  <c:v>1</c:v>
                </c:pt>
                <c:pt idx="18">
                  <c:v>6</c:v>
                </c:pt>
                <c:pt idx="19">
                  <c:v>6455</c:v>
                </c:pt>
                <c:pt idx="20">
                  <c:v>9558</c:v>
                </c:pt>
                <c:pt idx="21">
                  <c:v>1</c:v>
                </c:pt>
                <c:pt idx="22">
                  <c:v>5</c:v>
                </c:pt>
                <c:pt idx="23">
                  <c:v>16</c:v>
                </c:pt>
                <c:pt idx="24">
                  <c:v>3</c:v>
                </c:pt>
                <c:pt idx="25">
                  <c:v>1046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12007</c:v>
                </c:pt>
                <c:pt idx="30">
                  <c:v>9944</c:v>
                </c:pt>
                <c:pt idx="31">
                  <c:v>2</c:v>
                </c:pt>
                <c:pt idx="32">
                  <c:v>1</c:v>
                </c:pt>
                <c:pt idx="33">
                  <c:v>6</c:v>
                </c:pt>
                <c:pt idx="34">
                  <c:v>322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5</c:v>
                </c:pt>
                <c:pt idx="39">
                  <c:v>1147</c:v>
                </c:pt>
                <c:pt idx="40">
                  <c:v>1</c:v>
                </c:pt>
                <c:pt idx="41">
                  <c:v>4</c:v>
                </c:pt>
                <c:pt idx="42">
                  <c:v>4948</c:v>
                </c:pt>
                <c:pt idx="43">
                  <c:v>1</c:v>
                </c:pt>
                <c:pt idx="44">
                  <c:v>4209</c:v>
                </c:pt>
                <c:pt idx="45">
                  <c:v>2</c:v>
                </c:pt>
                <c:pt idx="46">
                  <c:v>17</c:v>
                </c:pt>
                <c:pt idx="47">
                  <c:v>4965</c:v>
                </c:pt>
                <c:pt idx="48">
                  <c:v>1</c:v>
                </c:pt>
                <c:pt idx="49">
                  <c:v>6</c:v>
                </c:pt>
                <c:pt idx="50">
                  <c:v>804</c:v>
                </c:pt>
                <c:pt idx="51">
                  <c:v>2</c:v>
                </c:pt>
                <c:pt idx="52">
                  <c:v>8</c:v>
                </c:pt>
                <c:pt idx="53">
                  <c:v>2330</c:v>
                </c:pt>
                <c:pt idx="54">
                  <c:v>5</c:v>
                </c:pt>
                <c:pt idx="55">
                  <c:v>1</c:v>
                </c:pt>
                <c:pt idx="56">
                  <c:v>1</c:v>
                </c:pt>
                <c:pt idx="57">
                  <c:v>37</c:v>
                </c:pt>
                <c:pt idx="58">
                  <c:v>2</c:v>
                </c:pt>
                <c:pt idx="59">
                  <c:v>22</c:v>
                </c:pt>
                <c:pt idx="60">
                  <c:v>2</c:v>
                </c:pt>
                <c:pt idx="61">
                  <c:v>1</c:v>
                </c:pt>
                <c:pt idx="62">
                  <c:v>169</c:v>
                </c:pt>
                <c:pt idx="63">
                  <c:v>12</c:v>
                </c:pt>
                <c:pt idx="64">
                  <c:v>11</c:v>
                </c:pt>
                <c:pt idx="65">
                  <c:v>2</c:v>
                </c:pt>
                <c:pt idx="66">
                  <c:v>59609</c:v>
                </c:pt>
                <c:pt idx="67">
                  <c:v>2</c:v>
                </c:pt>
                <c:pt idx="68">
                  <c:v>3</c:v>
                </c:pt>
                <c:pt idx="69">
                  <c:v>1</c:v>
                </c:pt>
                <c:pt idx="70">
                  <c:v>344</c:v>
                </c:pt>
                <c:pt idx="71">
                  <c:v>1</c:v>
                </c:pt>
                <c:pt idx="72">
                  <c:v>3</c:v>
                </c:pt>
                <c:pt idx="73">
                  <c:v>2</c:v>
                </c:pt>
                <c:pt idx="74">
                  <c:v>3</c:v>
                </c:pt>
                <c:pt idx="75">
                  <c:v>3</c:v>
                </c:pt>
                <c:pt idx="76">
                  <c:v>1</c:v>
                </c:pt>
                <c:pt idx="77">
                  <c:v>78</c:v>
                </c:pt>
                <c:pt idx="78">
                  <c:v>111</c:v>
                </c:pt>
                <c:pt idx="79">
                  <c:v>5</c:v>
                </c:pt>
                <c:pt idx="80">
                  <c:v>3</c:v>
                </c:pt>
                <c:pt idx="81">
                  <c:v>2886</c:v>
                </c:pt>
                <c:pt idx="82">
                  <c:v>4</c:v>
                </c:pt>
                <c:pt idx="83">
                  <c:v>15713</c:v>
                </c:pt>
                <c:pt idx="84">
                  <c:v>10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1780</c:v>
                </c:pt>
                <c:pt idx="89">
                  <c:v>8</c:v>
                </c:pt>
                <c:pt idx="90">
                  <c:v>2</c:v>
                </c:pt>
                <c:pt idx="91">
                  <c:v>4</c:v>
                </c:pt>
                <c:pt idx="92">
                  <c:v>191</c:v>
                </c:pt>
                <c:pt idx="93">
                  <c:v>52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4</c:v>
                </c:pt>
                <c:pt idx="98">
                  <c:v>10</c:v>
                </c:pt>
                <c:pt idx="99">
                  <c:v>1</c:v>
                </c:pt>
                <c:pt idx="100">
                  <c:v>943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4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3483</c:v>
                </c:pt>
                <c:pt idx="110">
                  <c:v>31</c:v>
                </c:pt>
                <c:pt idx="111">
                  <c:v>2</c:v>
                </c:pt>
                <c:pt idx="112">
                  <c:v>2</c:v>
                </c:pt>
                <c:pt idx="113">
                  <c:v>581</c:v>
                </c:pt>
                <c:pt idx="114">
                  <c:v>156</c:v>
                </c:pt>
                <c:pt idx="115">
                  <c:v>1</c:v>
                </c:pt>
                <c:pt idx="116">
                  <c:v>1</c:v>
                </c:pt>
                <c:pt idx="117">
                  <c:v>67</c:v>
                </c:pt>
                <c:pt idx="118">
                  <c:v>1183</c:v>
                </c:pt>
                <c:pt idx="119">
                  <c:v>839</c:v>
                </c:pt>
                <c:pt idx="120">
                  <c:v>5</c:v>
                </c:pt>
                <c:pt idx="121">
                  <c:v>1</c:v>
                </c:pt>
                <c:pt idx="122">
                  <c:v>7031</c:v>
                </c:pt>
                <c:pt idx="123">
                  <c:v>2</c:v>
                </c:pt>
                <c:pt idx="124">
                  <c:v>622</c:v>
                </c:pt>
                <c:pt idx="125">
                  <c:v>2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39</c:v>
                </c:pt>
                <c:pt idx="130">
                  <c:v>1</c:v>
                </c:pt>
                <c:pt idx="131">
                  <c:v>2</c:v>
                </c:pt>
                <c:pt idx="132">
                  <c:v>18</c:v>
                </c:pt>
                <c:pt idx="133">
                  <c:v>3</c:v>
                </c:pt>
                <c:pt idx="134">
                  <c:v>1</c:v>
                </c:pt>
                <c:pt idx="135">
                  <c:v>6</c:v>
                </c:pt>
                <c:pt idx="136">
                  <c:v>5</c:v>
                </c:pt>
                <c:pt idx="137">
                  <c:v>2</c:v>
                </c:pt>
                <c:pt idx="138">
                  <c:v>1</c:v>
                </c:pt>
                <c:pt idx="139">
                  <c:v>16359</c:v>
                </c:pt>
                <c:pt idx="140">
                  <c:v>320</c:v>
                </c:pt>
                <c:pt idx="141">
                  <c:v>1</c:v>
                </c:pt>
                <c:pt idx="142">
                  <c:v>9</c:v>
                </c:pt>
                <c:pt idx="143">
                  <c:v>3309</c:v>
                </c:pt>
                <c:pt idx="144">
                  <c:v>4</c:v>
                </c:pt>
                <c:pt idx="145">
                  <c:v>298</c:v>
                </c:pt>
                <c:pt idx="146">
                  <c:v>99</c:v>
                </c:pt>
                <c:pt idx="147">
                  <c:v>1</c:v>
                </c:pt>
                <c:pt idx="148">
                  <c:v>21</c:v>
                </c:pt>
                <c:pt idx="149">
                  <c:v>3</c:v>
                </c:pt>
                <c:pt idx="150">
                  <c:v>1</c:v>
                </c:pt>
                <c:pt idx="151">
                  <c:v>1</c:v>
                </c:pt>
                <c:pt idx="152">
                  <c:v>9144</c:v>
                </c:pt>
                <c:pt idx="153">
                  <c:v>2</c:v>
                </c:pt>
                <c:pt idx="154">
                  <c:v>1037</c:v>
                </c:pt>
                <c:pt idx="155">
                  <c:v>188</c:v>
                </c:pt>
                <c:pt idx="156">
                  <c:v>3</c:v>
                </c:pt>
                <c:pt idx="157">
                  <c:v>1</c:v>
                </c:pt>
                <c:pt idx="158">
                  <c:v>2</c:v>
                </c:pt>
                <c:pt idx="159">
                  <c:v>1414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41</c:v>
                </c:pt>
                <c:pt idx="164">
                  <c:v>2</c:v>
                </c:pt>
                <c:pt idx="165">
                  <c:v>1807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11</c:v>
                </c:pt>
                <c:pt idx="170">
                  <c:v>12688</c:v>
                </c:pt>
                <c:pt idx="171">
                  <c:v>149</c:v>
                </c:pt>
                <c:pt idx="172">
                  <c:v>1</c:v>
                </c:pt>
                <c:pt idx="173">
                  <c:v>1</c:v>
                </c:pt>
                <c:pt idx="174">
                  <c:v>4</c:v>
                </c:pt>
                <c:pt idx="175">
                  <c:v>4064</c:v>
                </c:pt>
                <c:pt idx="176">
                  <c:v>1</c:v>
                </c:pt>
                <c:pt idx="177">
                  <c:v>3</c:v>
                </c:pt>
                <c:pt idx="178">
                  <c:v>4</c:v>
                </c:pt>
                <c:pt idx="179">
                  <c:v>2</c:v>
                </c:pt>
                <c:pt idx="180">
                  <c:v>8</c:v>
                </c:pt>
                <c:pt idx="181">
                  <c:v>4</c:v>
                </c:pt>
                <c:pt idx="182">
                  <c:v>2</c:v>
                </c:pt>
                <c:pt idx="183">
                  <c:v>2</c:v>
                </c:pt>
                <c:pt idx="184">
                  <c:v>1</c:v>
                </c:pt>
                <c:pt idx="185">
                  <c:v>1</c:v>
                </c:pt>
                <c:pt idx="186">
                  <c:v>117</c:v>
                </c:pt>
                <c:pt idx="187">
                  <c:v>1</c:v>
                </c:pt>
                <c:pt idx="188">
                  <c:v>1</c:v>
                </c:pt>
                <c:pt idx="189">
                  <c:v>3</c:v>
                </c:pt>
                <c:pt idx="190">
                  <c:v>1</c:v>
                </c:pt>
                <c:pt idx="191">
                  <c:v>10</c:v>
                </c:pt>
                <c:pt idx="192">
                  <c:v>1</c:v>
                </c:pt>
                <c:pt idx="193">
                  <c:v>10192</c:v>
                </c:pt>
                <c:pt idx="194">
                  <c:v>2</c:v>
                </c:pt>
                <c:pt idx="195">
                  <c:v>2</c:v>
                </c:pt>
                <c:pt idx="196">
                  <c:v>34425</c:v>
                </c:pt>
                <c:pt idx="197">
                  <c:v>1</c:v>
                </c:pt>
                <c:pt idx="198">
                  <c:v>1</c:v>
                </c:pt>
                <c:pt idx="199">
                  <c:v>3881</c:v>
                </c:pt>
                <c:pt idx="200">
                  <c:v>2</c:v>
                </c:pt>
                <c:pt idx="201">
                  <c:v>2</c:v>
                </c:pt>
                <c:pt idx="202">
                  <c:v>1</c:v>
                </c:pt>
                <c:pt idx="203">
                  <c:v>37358</c:v>
                </c:pt>
                <c:pt idx="204">
                  <c:v>2</c:v>
                </c:pt>
                <c:pt idx="205">
                  <c:v>21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1</c:v>
                </c:pt>
                <c:pt idx="210">
                  <c:v>3289</c:v>
                </c:pt>
                <c:pt idx="211">
                  <c:v>17907</c:v>
                </c:pt>
                <c:pt idx="212">
                  <c:v>1</c:v>
                </c:pt>
                <c:pt idx="213">
                  <c:v>2314</c:v>
                </c:pt>
                <c:pt idx="214">
                  <c:v>5</c:v>
                </c:pt>
                <c:pt idx="215">
                  <c:v>1</c:v>
                </c:pt>
                <c:pt idx="216">
                  <c:v>87</c:v>
                </c:pt>
                <c:pt idx="217">
                  <c:v>4</c:v>
                </c:pt>
                <c:pt idx="218">
                  <c:v>2</c:v>
                </c:pt>
                <c:pt idx="219">
                  <c:v>2860</c:v>
                </c:pt>
                <c:pt idx="220">
                  <c:v>14</c:v>
                </c:pt>
                <c:pt idx="221">
                  <c:v>2088</c:v>
                </c:pt>
                <c:pt idx="222">
                  <c:v>26</c:v>
                </c:pt>
                <c:pt idx="223">
                  <c:v>1</c:v>
                </c:pt>
                <c:pt idx="224">
                  <c:v>1</c:v>
                </c:pt>
                <c:pt idx="225">
                  <c:v>49</c:v>
                </c:pt>
                <c:pt idx="226">
                  <c:v>2</c:v>
                </c:pt>
                <c:pt idx="227">
                  <c:v>1</c:v>
                </c:pt>
                <c:pt idx="228">
                  <c:v>4</c:v>
                </c:pt>
                <c:pt idx="229">
                  <c:v>1</c:v>
                </c:pt>
                <c:pt idx="230">
                  <c:v>52</c:v>
                </c:pt>
                <c:pt idx="231">
                  <c:v>6473</c:v>
                </c:pt>
                <c:pt idx="232">
                  <c:v>2697</c:v>
                </c:pt>
                <c:pt idx="233">
                  <c:v>1</c:v>
                </c:pt>
                <c:pt idx="234">
                  <c:v>3</c:v>
                </c:pt>
                <c:pt idx="235">
                  <c:v>4</c:v>
                </c:pt>
                <c:pt idx="236">
                  <c:v>3</c:v>
                </c:pt>
                <c:pt idx="237">
                  <c:v>6</c:v>
                </c:pt>
                <c:pt idx="238">
                  <c:v>2</c:v>
                </c:pt>
                <c:pt idx="239">
                  <c:v>2</c:v>
                </c:pt>
                <c:pt idx="240">
                  <c:v>55</c:v>
                </c:pt>
                <c:pt idx="241">
                  <c:v>5</c:v>
                </c:pt>
                <c:pt idx="242">
                  <c:v>1</c:v>
                </c:pt>
                <c:pt idx="243">
                  <c:v>3</c:v>
                </c:pt>
                <c:pt idx="244">
                  <c:v>462</c:v>
                </c:pt>
                <c:pt idx="245">
                  <c:v>11</c:v>
                </c:pt>
                <c:pt idx="246">
                  <c:v>2</c:v>
                </c:pt>
                <c:pt idx="247">
                  <c:v>5</c:v>
                </c:pt>
                <c:pt idx="248">
                  <c:v>178</c:v>
                </c:pt>
                <c:pt idx="249">
                  <c:v>1</c:v>
                </c:pt>
                <c:pt idx="250">
                  <c:v>3</c:v>
                </c:pt>
                <c:pt idx="251">
                  <c:v>1466</c:v>
                </c:pt>
                <c:pt idx="252">
                  <c:v>11</c:v>
                </c:pt>
                <c:pt idx="253">
                  <c:v>23119</c:v>
                </c:pt>
                <c:pt idx="254">
                  <c:v>13</c:v>
                </c:pt>
                <c:pt idx="255">
                  <c:v>1308</c:v>
                </c:pt>
                <c:pt idx="256">
                  <c:v>1342</c:v>
                </c:pt>
                <c:pt idx="257">
                  <c:v>1719</c:v>
                </c:pt>
                <c:pt idx="258">
                  <c:v>2</c:v>
                </c:pt>
                <c:pt idx="259">
                  <c:v>3587</c:v>
                </c:pt>
                <c:pt idx="260">
                  <c:v>995</c:v>
                </c:pt>
                <c:pt idx="261">
                  <c:v>3</c:v>
                </c:pt>
                <c:pt idx="262">
                  <c:v>1</c:v>
                </c:pt>
                <c:pt idx="263">
                  <c:v>357</c:v>
                </c:pt>
                <c:pt idx="264">
                  <c:v>1</c:v>
                </c:pt>
                <c:pt idx="265">
                  <c:v>4</c:v>
                </c:pt>
                <c:pt idx="266">
                  <c:v>1</c:v>
                </c:pt>
                <c:pt idx="267">
                  <c:v>22913</c:v>
                </c:pt>
                <c:pt idx="268">
                  <c:v>1</c:v>
                </c:pt>
                <c:pt idx="269">
                  <c:v>2</c:v>
                </c:pt>
                <c:pt idx="270">
                  <c:v>1</c:v>
                </c:pt>
                <c:pt idx="271">
                  <c:v>1832</c:v>
                </c:pt>
                <c:pt idx="272">
                  <c:v>2</c:v>
                </c:pt>
                <c:pt idx="273">
                  <c:v>1</c:v>
                </c:pt>
                <c:pt idx="274">
                  <c:v>481</c:v>
                </c:pt>
                <c:pt idx="275">
                  <c:v>13725</c:v>
                </c:pt>
                <c:pt idx="276">
                  <c:v>11</c:v>
                </c:pt>
                <c:pt idx="277">
                  <c:v>1</c:v>
                </c:pt>
                <c:pt idx="278">
                  <c:v>1</c:v>
                </c:pt>
                <c:pt idx="279">
                  <c:v>164</c:v>
                </c:pt>
                <c:pt idx="280">
                  <c:v>1</c:v>
                </c:pt>
                <c:pt idx="281">
                  <c:v>4</c:v>
                </c:pt>
                <c:pt idx="282">
                  <c:v>1</c:v>
                </c:pt>
                <c:pt idx="283">
                  <c:v>8</c:v>
                </c:pt>
                <c:pt idx="284">
                  <c:v>4</c:v>
                </c:pt>
                <c:pt idx="285">
                  <c:v>11816</c:v>
                </c:pt>
                <c:pt idx="286">
                  <c:v>3</c:v>
                </c:pt>
                <c:pt idx="287">
                  <c:v>2</c:v>
                </c:pt>
                <c:pt idx="288">
                  <c:v>9612</c:v>
                </c:pt>
                <c:pt idx="289">
                  <c:v>138</c:v>
                </c:pt>
                <c:pt idx="290">
                  <c:v>6</c:v>
                </c:pt>
                <c:pt idx="291">
                  <c:v>7302</c:v>
                </c:pt>
                <c:pt idx="292">
                  <c:v>34</c:v>
                </c:pt>
                <c:pt idx="293">
                  <c:v>330</c:v>
                </c:pt>
                <c:pt idx="294">
                  <c:v>404</c:v>
                </c:pt>
                <c:pt idx="295">
                  <c:v>22</c:v>
                </c:pt>
                <c:pt idx="296">
                  <c:v>5</c:v>
                </c:pt>
                <c:pt idx="297">
                  <c:v>5</c:v>
                </c:pt>
                <c:pt idx="298">
                  <c:v>418</c:v>
                </c:pt>
                <c:pt idx="299">
                  <c:v>1</c:v>
                </c:pt>
                <c:pt idx="300">
                  <c:v>2</c:v>
                </c:pt>
                <c:pt idx="301">
                  <c:v>1</c:v>
                </c:pt>
                <c:pt idx="302">
                  <c:v>8</c:v>
                </c:pt>
                <c:pt idx="303">
                  <c:v>3</c:v>
                </c:pt>
                <c:pt idx="304">
                  <c:v>5</c:v>
                </c:pt>
                <c:pt idx="305">
                  <c:v>2</c:v>
                </c:pt>
                <c:pt idx="306">
                  <c:v>3</c:v>
                </c:pt>
                <c:pt idx="307">
                  <c:v>6</c:v>
                </c:pt>
                <c:pt idx="308">
                  <c:v>1</c:v>
                </c:pt>
                <c:pt idx="309">
                  <c:v>1</c:v>
                </c:pt>
                <c:pt idx="310">
                  <c:v>10</c:v>
                </c:pt>
                <c:pt idx="311">
                  <c:v>2</c:v>
                </c:pt>
                <c:pt idx="312">
                  <c:v>1</c:v>
                </c:pt>
                <c:pt idx="313">
                  <c:v>1</c:v>
                </c:pt>
                <c:pt idx="314">
                  <c:v>3</c:v>
                </c:pt>
                <c:pt idx="315">
                  <c:v>3</c:v>
                </c:pt>
                <c:pt idx="316">
                  <c:v>756</c:v>
                </c:pt>
                <c:pt idx="317">
                  <c:v>1</c:v>
                </c:pt>
                <c:pt idx="318">
                  <c:v>3</c:v>
                </c:pt>
                <c:pt idx="319">
                  <c:v>1</c:v>
                </c:pt>
                <c:pt idx="320">
                  <c:v>1</c:v>
                </c:pt>
                <c:pt idx="321">
                  <c:v>3</c:v>
                </c:pt>
                <c:pt idx="322">
                  <c:v>2</c:v>
                </c:pt>
                <c:pt idx="323">
                  <c:v>196</c:v>
                </c:pt>
                <c:pt idx="324">
                  <c:v>2</c:v>
                </c:pt>
                <c:pt idx="325">
                  <c:v>1277</c:v>
                </c:pt>
                <c:pt idx="326">
                  <c:v>2</c:v>
                </c:pt>
                <c:pt idx="327">
                  <c:v>8</c:v>
                </c:pt>
                <c:pt idx="328">
                  <c:v>3</c:v>
                </c:pt>
                <c:pt idx="329">
                  <c:v>2929</c:v>
                </c:pt>
                <c:pt idx="330">
                  <c:v>54</c:v>
                </c:pt>
                <c:pt idx="331">
                  <c:v>3</c:v>
                </c:pt>
                <c:pt idx="332">
                  <c:v>3</c:v>
                </c:pt>
                <c:pt idx="333">
                  <c:v>2</c:v>
                </c:pt>
                <c:pt idx="334">
                  <c:v>4</c:v>
                </c:pt>
                <c:pt idx="335">
                  <c:v>1</c:v>
                </c:pt>
                <c:pt idx="336">
                  <c:v>2</c:v>
                </c:pt>
                <c:pt idx="337">
                  <c:v>1</c:v>
                </c:pt>
                <c:pt idx="338">
                  <c:v>3</c:v>
                </c:pt>
                <c:pt idx="339">
                  <c:v>5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4353</c:v>
                </c:pt>
                <c:pt idx="349">
                  <c:v>2</c:v>
                </c:pt>
                <c:pt idx="350">
                  <c:v>651</c:v>
                </c:pt>
                <c:pt idx="351">
                  <c:v>18</c:v>
                </c:pt>
                <c:pt idx="352">
                  <c:v>59</c:v>
                </c:pt>
                <c:pt idx="353">
                  <c:v>1</c:v>
                </c:pt>
                <c:pt idx="354">
                  <c:v>2</c:v>
                </c:pt>
                <c:pt idx="355">
                  <c:v>93</c:v>
                </c:pt>
                <c:pt idx="356">
                  <c:v>2388</c:v>
                </c:pt>
                <c:pt idx="357">
                  <c:v>76</c:v>
                </c:pt>
                <c:pt idx="358">
                  <c:v>315</c:v>
                </c:pt>
                <c:pt idx="359">
                  <c:v>10276</c:v>
                </c:pt>
                <c:pt idx="360">
                  <c:v>1</c:v>
                </c:pt>
                <c:pt idx="361">
                  <c:v>8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97</c:v>
                </c:pt>
                <c:pt idx="366">
                  <c:v>28</c:v>
                </c:pt>
                <c:pt idx="367">
                  <c:v>7</c:v>
                </c:pt>
                <c:pt idx="368">
                  <c:v>104084</c:v>
                </c:pt>
                <c:pt idx="369">
                  <c:v>15</c:v>
                </c:pt>
                <c:pt idx="370">
                  <c:v>2</c:v>
                </c:pt>
                <c:pt idx="371">
                  <c:v>1</c:v>
                </c:pt>
                <c:pt idx="372">
                  <c:v>2</c:v>
                </c:pt>
                <c:pt idx="373">
                  <c:v>3</c:v>
                </c:pt>
                <c:pt idx="374">
                  <c:v>1</c:v>
                </c:pt>
                <c:pt idx="375">
                  <c:v>5</c:v>
                </c:pt>
                <c:pt idx="376">
                  <c:v>2</c:v>
                </c:pt>
                <c:pt idx="377">
                  <c:v>573</c:v>
                </c:pt>
                <c:pt idx="378">
                  <c:v>46</c:v>
                </c:pt>
                <c:pt idx="379">
                  <c:v>4697</c:v>
                </c:pt>
                <c:pt idx="380">
                  <c:v>87</c:v>
                </c:pt>
                <c:pt idx="381">
                  <c:v>1</c:v>
                </c:pt>
                <c:pt idx="382">
                  <c:v>4</c:v>
                </c:pt>
                <c:pt idx="383">
                  <c:v>1</c:v>
                </c:pt>
                <c:pt idx="384">
                  <c:v>4</c:v>
                </c:pt>
                <c:pt idx="385">
                  <c:v>1</c:v>
                </c:pt>
                <c:pt idx="386">
                  <c:v>1</c:v>
                </c:pt>
                <c:pt idx="387">
                  <c:v>308</c:v>
                </c:pt>
                <c:pt idx="388">
                  <c:v>12536</c:v>
                </c:pt>
                <c:pt idx="389">
                  <c:v>1</c:v>
                </c:pt>
                <c:pt idx="390">
                  <c:v>1</c:v>
                </c:pt>
                <c:pt idx="391">
                  <c:v>1511</c:v>
                </c:pt>
                <c:pt idx="392">
                  <c:v>1</c:v>
                </c:pt>
                <c:pt idx="393">
                  <c:v>78</c:v>
                </c:pt>
                <c:pt idx="394">
                  <c:v>17673</c:v>
                </c:pt>
                <c:pt idx="395">
                  <c:v>1</c:v>
                </c:pt>
                <c:pt idx="396">
                  <c:v>1</c:v>
                </c:pt>
                <c:pt idx="397">
                  <c:v>7</c:v>
                </c:pt>
                <c:pt idx="398">
                  <c:v>5</c:v>
                </c:pt>
                <c:pt idx="399">
                  <c:v>282</c:v>
                </c:pt>
                <c:pt idx="400">
                  <c:v>1</c:v>
                </c:pt>
                <c:pt idx="401">
                  <c:v>5</c:v>
                </c:pt>
                <c:pt idx="402">
                  <c:v>2</c:v>
                </c:pt>
                <c:pt idx="403">
                  <c:v>20465</c:v>
                </c:pt>
                <c:pt idx="404">
                  <c:v>51</c:v>
                </c:pt>
                <c:pt idx="405">
                  <c:v>10798</c:v>
                </c:pt>
                <c:pt idx="406">
                  <c:v>4030</c:v>
                </c:pt>
                <c:pt idx="407">
                  <c:v>4</c:v>
                </c:pt>
                <c:pt idx="408">
                  <c:v>19</c:v>
                </c:pt>
                <c:pt idx="409">
                  <c:v>2</c:v>
                </c:pt>
                <c:pt idx="410">
                  <c:v>1</c:v>
                </c:pt>
                <c:pt idx="411">
                  <c:v>482</c:v>
                </c:pt>
                <c:pt idx="412">
                  <c:v>2</c:v>
                </c:pt>
                <c:pt idx="413">
                  <c:v>3523</c:v>
                </c:pt>
                <c:pt idx="414">
                  <c:v>919</c:v>
                </c:pt>
                <c:pt idx="415">
                  <c:v>10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5</c:v>
                </c:pt>
                <c:pt idx="420">
                  <c:v>1</c:v>
                </c:pt>
                <c:pt idx="421">
                  <c:v>916</c:v>
                </c:pt>
                <c:pt idx="422">
                  <c:v>9</c:v>
                </c:pt>
                <c:pt idx="423">
                  <c:v>5</c:v>
                </c:pt>
                <c:pt idx="424">
                  <c:v>3</c:v>
                </c:pt>
                <c:pt idx="425">
                  <c:v>1</c:v>
                </c:pt>
                <c:pt idx="426">
                  <c:v>13505</c:v>
                </c:pt>
                <c:pt idx="427">
                  <c:v>322</c:v>
                </c:pt>
                <c:pt idx="428">
                  <c:v>20</c:v>
                </c:pt>
                <c:pt idx="429">
                  <c:v>1</c:v>
                </c:pt>
                <c:pt idx="430">
                  <c:v>2</c:v>
                </c:pt>
                <c:pt idx="431">
                  <c:v>1</c:v>
                </c:pt>
                <c:pt idx="432">
                  <c:v>3</c:v>
                </c:pt>
                <c:pt idx="433">
                  <c:v>1</c:v>
                </c:pt>
                <c:pt idx="434">
                  <c:v>8</c:v>
                </c:pt>
                <c:pt idx="435">
                  <c:v>2</c:v>
                </c:pt>
                <c:pt idx="436">
                  <c:v>10</c:v>
                </c:pt>
                <c:pt idx="437">
                  <c:v>1</c:v>
                </c:pt>
                <c:pt idx="438">
                  <c:v>4</c:v>
                </c:pt>
                <c:pt idx="439">
                  <c:v>1</c:v>
                </c:pt>
                <c:pt idx="440">
                  <c:v>2</c:v>
                </c:pt>
                <c:pt idx="441">
                  <c:v>1</c:v>
                </c:pt>
                <c:pt idx="442">
                  <c:v>7</c:v>
                </c:pt>
                <c:pt idx="443">
                  <c:v>1</c:v>
                </c:pt>
                <c:pt idx="444">
                  <c:v>44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3</c:v>
                </c:pt>
                <c:pt idx="449">
                  <c:v>5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777</c:v>
                </c:pt>
                <c:pt idx="454">
                  <c:v>1</c:v>
                </c:pt>
                <c:pt idx="455">
                  <c:v>392</c:v>
                </c:pt>
                <c:pt idx="456">
                  <c:v>3</c:v>
                </c:pt>
                <c:pt idx="457">
                  <c:v>1</c:v>
                </c:pt>
                <c:pt idx="458">
                  <c:v>4050</c:v>
                </c:pt>
                <c:pt idx="459">
                  <c:v>6</c:v>
                </c:pt>
                <c:pt idx="460">
                  <c:v>2</c:v>
                </c:pt>
                <c:pt idx="461">
                  <c:v>4030</c:v>
                </c:pt>
                <c:pt idx="462">
                  <c:v>2</c:v>
                </c:pt>
                <c:pt idx="463">
                  <c:v>1217</c:v>
                </c:pt>
                <c:pt idx="464">
                  <c:v>2979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2940</c:v>
                </c:pt>
                <c:pt idx="469">
                  <c:v>1</c:v>
                </c:pt>
                <c:pt idx="470">
                  <c:v>1</c:v>
                </c:pt>
                <c:pt idx="471">
                  <c:v>3</c:v>
                </c:pt>
                <c:pt idx="472">
                  <c:v>14</c:v>
                </c:pt>
                <c:pt idx="473">
                  <c:v>3</c:v>
                </c:pt>
                <c:pt idx="474">
                  <c:v>1</c:v>
                </c:pt>
                <c:pt idx="475">
                  <c:v>233</c:v>
                </c:pt>
                <c:pt idx="476">
                  <c:v>90</c:v>
                </c:pt>
                <c:pt idx="477">
                  <c:v>351</c:v>
                </c:pt>
                <c:pt idx="478">
                  <c:v>2</c:v>
                </c:pt>
                <c:pt idx="479">
                  <c:v>2</c:v>
                </c:pt>
                <c:pt idx="480">
                  <c:v>4</c:v>
                </c:pt>
                <c:pt idx="481">
                  <c:v>11</c:v>
                </c:pt>
                <c:pt idx="482">
                  <c:v>6862</c:v>
                </c:pt>
                <c:pt idx="483">
                  <c:v>1382</c:v>
                </c:pt>
                <c:pt idx="484">
                  <c:v>1</c:v>
                </c:pt>
                <c:pt idx="485">
                  <c:v>5</c:v>
                </c:pt>
                <c:pt idx="486">
                  <c:v>11</c:v>
                </c:pt>
                <c:pt idx="487">
                  <c:v>261</c:v>
                </c:pt>
                <c:pt idx="488">
                  <c:v>1</c:v>
                </c:pt>
                <c:pt idx="489">
                  <c:v>3</c:v>
                </c:pt>
                <c:pt idx="490">
                  <c:v>3</c:v>
                </c:pt>
                <c:pt idx="491">
                  <c:v>11</c:v>
                </c:pt>
                <c:pt idx="492">
                  <c:v>361</c:v>
                </c:pt>
                <c:pt idx="493">
                  <c:v>2</c:v>
                </c:pt>
                <c:pt idx="494">
                  <c:v>1</c:v>
                </c:pt>
                <c:pt idx="495">
                  <c:v>4</c:v>
                </c:pt>
                <c:pt idx="496">
                  <c:v>1</c:v>
                </c:pt>
                <c:pt idx="497">
                  <c:v>5118</c:v>
                </c:pt>
                <c:pt idx="498">
                  <c:v>1</c:v>
                </c:pt>
                <c:pt idx="499">
                  <c:v>1</c:v>
                </c:pt>
                <c:pt idx="500">
                  <c:v>5</c:v>
                </c:pt>
                <c:pt idx="501">
                  <c:v>1</c:v>
                </c:pt>
                <c:pt idx="502">
                  <c:v>3</c:v>
                </c:pt>
                <c:pt idx="503">
                  <c:v>3</c:v>
                </c:pt>
                <c:pt idx="504">
                  <c:v>2</c:v>
                </c:pt>
                <c:pt idx="505">
                  <c:v>19</c:v>
                </c:pt>
                <c:pt idx="506">
                  <c:v>3</c:v>
                </c:pt>
                <c:pt idx="507">
                  <c:v>2</c:v>
                </c:pt>
                <c:pt idx="508">
                  <c:v>4453</c:v>
                </c:pt>
                <c:pt idx="509">
                  <c:v>1</c:v>
                </c:pt>
                <c:pt idx="510">
                  <c:v>4</c:v>
                </c:pt>
                <c:pt idx="511">
                  <c:v>5</c:v>
                </c:pt>
                <c:pt idx="512">
                  <c:v>2</c:v>
                </c:pt>
                <c:pt idx="513">
                  <c:v>9298</c:v>
                </c:pt>
                <c:pt idx="514">
                  <c:v>1</c:v>
                </c:pt>
                <c:pt idx="515">
                  <c:v>8</c:v>
                </c:pt>
                <c:pt idx="516">
                  <c:v>25</c:v>
                </c:pt>
                <c:pt idx="517">
                  <c:v>1</c:v>
                </c:pt>
                <c:pt idx="518">
                  <c:v>2</c:v>
                </c:pt>
                <c:pt idx="519">
                  <c:v>16151</c:v>
                </c:pt>
                <c:pt idx="520">
                  <c:v>327</c:v>
                </c:pt>
                <c:pt idx="521">
                  <c:v>1</c:v>
                </c:pt>
                <c:pt idx="522">
                  <c:v>3</c:v>
                </c:pt>
                <c:pt idx="523">
                  <c:v>66</c:v>
                </c:pt>
                <c:pt idx="524">
                  <c:v>2</c:v>
                </c:pt>
                <c:pt idx="525">
                  <c:v>146</c:v>
                </c:pt>
                <c:pt idx="526">
                  <c:v>5072</c:v>
                </c:pt>
                <c:pt idx="527">
                  <c:v>561</c:v>
                </c:pt>
                <c:pt idx="528">
                  <c:v>4</c:v>
                </c:pt>
                <c:pt idx="529">
                  <c:v>8107</c:v>
                </c:pt>
                <c:pt idx="530">
                  <c:v>1659</c:v>
                </c:pt>
                <c:pt idx="531">
                  <c:v>1</c:v>
                </c:pt>
                <c:pt idx="532">
                  <c:v>1</c:v>
                </c:pt>
                <c:pt idx="533">
                  <c:v>13568</c:v>
                </c:pt>
                <c:pt idx="534">
                  <c:v>2822</c:v>
                </c:pt>
                <c:pt idx="535">
                  <c:v>3</c:v>
                </c:pt>
                <c:pt idx="536">
                  <c:v>1</c:v>
                </c:pt>
                <c:pt idx="537">
                  <c:v>9200</c:v>
                </c:pt>
                <c:pt idx="538">
                  <c:v>31</c:v>
                </c:pt>
                <c:pt idx="539">
                  <c:v>43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3</c:v>
                </c:pt>
                <c:pt idx="544">
                  <c:v>2554</c:v>
                </c:pt>
                <c:pt idx="545">
                  <c:v>5</c:v>
                </c:pt>
                <c:pt idx="546">
                  <c:v>20</c:v>
                </c:pt>
                <c:pt idx="547">
                  <c:v>3</c:v>
                </c:pt>
                <c:pt idx="548">
                  <c:v>1</c:v>
                </c:pt>
                <c:pt idx="549">
                  <c:v>728</c:v>
                </c:pt>
                <c:pt idx="550">
                  <c:v>2</c:v>
                </c:pt>
                <c:pt idx="551">
                  <c:v>1</c:v>
                </c:pt>
                <c:pt idx="552">
                  <c:v>13139</c:v>
                </c:pt>
                <c:pt idx="553">
                  <c:v>58</c:v>
                </c:pt>
                <c:pt idx="554">
                  <c:v>255</c:v>
                </c:pt>
                <c:pt idx="555">
                  <c:v>21</c:v>
                </c:pt>
                <c:pt idx="556">
                  <c:v>7</c:v>
                </c:pt>
                <c:pt idx="557">
                  <c:v>1</c:v>
                </c:pt>
                <c:pt idx="558">
                  <c:v>105201</c:v>
                </c:pt>
                <c:pt idx="559">
                  <c:v>1</c:v>
                </c:pt>
                <c:pt idx="560">
                  <c:v>3</c:v>
                </c:pt>
                <c:pt idx="561">
                  <c:v>6</c:v>
                </c:pt>
                <c:pt idx="562">
                  <c:v>1</c:v>
                </c:pt>
                <c:pt idx="563">
                  <c:v>1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28774</c:v>
                </c:pt>
                <c:pt idx="568">
                  <c:v>3</c:v>
                </c:pt>
                <c:pt idx="569">
                  <c:v>14911</c:v>
                </c:pt>
                <c:pt idx="570">
                  <c:v>1</c:v>
                </c:pt>
                <c:pt idx="571">
                  <c:v>3</c:v>
                </c:pt>
                <c:pt idx="572">
                  <c:v>2</c:v>
                </c:pt>
                <c:pt idx="573">
                  <c:v>11223</c:v>
                </c:pt>
                <c:pt idx="574">
                  <c:v>1</c:v>
                </c:pt>
                <c:pt idx="575">
                  <c:v>2</c:v>
                </c:pt>
                <c:pt idx="576">
                  <c:v>1</c:v>
                </c:pt>
                <c:pt idx="577">
                  <c:v>2</c:v>
                </c:pt>
                <c:pt idx="578">
                  <c:v>4</c:v>
                </c:pt>
                <c:pt idx="579">
                  <c:v>7</c:v>
                </c:pt>
                <c:pt idx="580">
                  <c:v>2</c:v>
                </c:pt>
                <c:pt idx="581">
                  <c:v>2</c:v>
                </c:pt>
                <c:pt idx="582">
                  <c:v>1</c:v>
                </c:pt>
                <c:pt idx="583">
                  <c:v>40</c:v>
                </c:pt>
                <c:pt idx="584">
                  <c:v>5</c:v>
                </c:pt>
                <c:pt idx="585">
                  <c:v>262</c:v>
                </c:pt>
                <c:pt idx="586">
                  <c:v>766</c:v>
                </c:pt>
                <c:pt idx="587">
                  <c:v>14458</c:v>
                </c:pt>
                <c:pt idx="588">
                  <c:v>5</c:v>
                </c:pt>
                <c:pt idx="589">
                  <c:v>3</c:v>
                </c:pt>
                <c:pt idx="590">
                  <c:v>1</c:v>
                </c:pt>
                <c:pt idx="591">
                  <c:v>119</c:v>
                </c:pt>
                <c:pt idx="592">
                  <c:v>1</c:v>
                </c:pt>
                <c:pt idx="593">
                  <c:v>306</c:v>
                </c:pt>
                <c:pt idx="594">
                  <c:v>1</c:v>
                </c:pt>
                <c:pt idx="595">
                  <c:v>3</c:v>
                </c:pt>
                <c:pt idx="596">
                  <c:v>3</c:v>
                </c:pt>
                <c:pt idx="597">
                  <c:v>4</c:v>
                </c:pt>
                <c:pt idx="598">
                  <c:v>4</c:v>
                </c:pt>
                <c:pt idx="599">
                  <c:v>1</c:v>
                </c:pt>
                <c:pt idx="600">
                  <c:v>2</c:v>
                </c:pt>
                <c:pt idx="601">
                  <c:v>2</c:v>
                </c:pt>
                <c:pt idx="602">
                  <c:v>1</c:v>
                </c:pt>
                <c:pt idx="603">
                  <c:v>36</c:v>
                </c:pt>
                <c:pt idx="604">
                  <c:v>3</c:v>
                </c:pt>
                <c:pt idx="605">
                  <c:v>1</c:v>
                </c:pt>
                <c:pt idx="606">
                  <c:v>122</c:v>
                </c:pt>
                <c:pt idx="607">
                  <c:v>2</c:v>
                </c:pt>
                <c:pt idx="608">
                  <c:v>1522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3</c:v>
                </c:pt>
                <c:pt idx="613">
                  <c:v>1</c:v>
                </c:pt>
                <c:pt idx="614">
                  <c:v>134</c:v>
                </c:pt>
                <c:pt idx="615">
                  <c:v>30</c:v>
                </c:pt>
                <c:pt idx="616">
                  <c:v>3</c:v>
                </c:pt>
                <c:pt idx="617">
                  <c:v>1</c:v>
                </c:pt>
                <c:pt idx="618">
                  <c:v>1</c:v>
                </c:pt>
                <c:pt idx="619">
                  <c:v>3702</c:v>
                </c:pt>
                <c:pt idx="620">
                  <c:v>12</c:v>
                </c:pt>
                <c:pt idx="621">
                  <c:v>12</c:v>
                </c:pt>
                <c:pt idx="622">
                  <c:v>3692</c:v>
                </c:pt>
                <c:pt idx="623">
                  <c:v>5</c:v>
                </c:pt>
                <c:pt idx="624">
                  <c:v>741</c:v>
                </c:pt>
                <c:pt idx="625">
                  <c:v>1</c:v>
                </c:pt>
                <c:pt idx="626">
                  <c:v>1</c:v>
                </c:pt>
                <c:pt idx="627">
                  <c:v>530</c:v>
                </c:pt>
                <c:pt idx="628">
                  <c:v>2</c:v>
                </c:pt>
                <c:pt idx="629">
                  <c:v>108</c:v>
                </c:pt>
                <c:pt idx="630">
                  <c:v>2</c:v>
                </c:pt>
                <c:pt idx="631">
                  <c:v>3</c:v>
                </c:pt>
                <c:pt idx="632">
                  <c:v>6</c:v>
                </c:pt>
                <c:pt idx="633">
                  <c:v>2</c:v>
                </c:pt>
                <c:pt idx="634">
                  <c:v>4</c:v>
                </c:pt>
                <c:pt idx="635">
                  <c:v>11</c:v>
                </c:pt>
                <c:pt idx="636">
                  <c:v>1</c:v>
                </c:pt>
                <c:pt idx="637">
                  <c:v>1</c:v>
                </c:pt>
                <c:pt idx="638">
                  <c:v>3143</c:v>
                </c:pt>
                <c:pt idx="639">
                  <c:v>2</c:v>
                </c:pt>
                <c:pt idx="640">
                  <c:v>4</c:v>
                </c:pt>
                <c:pt idx="641">
                  <c:v>1</c:v>
                </c:pt>
                <c:pt idx="642">
                  <c:v>2</c:v>
                </c:pt>
                <c:pt idx="643">
                  <c:v>56</c:v>
                </c:pt>
                <c:pt idx="644">
                  <c:v>6</c:v>
                </c:pt>
                <c:pt idx="645">
                  <c:v>3</c:v>
                </c:pt>
                <c:pt idx="646">
                  <c:v>6</c:v>
                </c:pt>
                <c:pt idx="647">
                  <c:v>3</c:v>
                </c:pt>
                <c:pt idx="648">
                  <c:v>3</c:v>
                </c:pt>
                <c:pt idx="649">
                  <c:v>1</c:v>
                </c:pt>
                <c:pt idx="650">
                  <c:v>1</c:v>
                </c:pt>
                <c:pt idx="651">
                  <c:v>16632</c:v>
                </c:pt>
                <c:pt idx="652">
                  <c:v>13</c:v>
                </c:pt>
                <c:pt idx="653">
                  <c:v>2</c:v>
                </c:pt>
                <c:pt idx="654">
                  <c:v>4</c:v>
                </c:pt>
                <c:pt idx="655">
                  <c:v>13</c:v>
                </c:pt>
                <c:pt idx="656">
                  <c:v>3</c:v>
                </c:pt>
                <c:pt idx="657">
                  <c:v>65</c:v>
                </c:pt>
                <c:pt idx="658">
                  <c:v>2</c:v>
                </c:pt>
                <c:pt idx="659">
                  <c:v>1</c:v>
                </c:pt>
                <c:pt idx="660">
                  <c:v>2</c:v>
                </c:pt>
                <c:pt idx="661">
                  <c:v>1456</c:v>
                </c:pt>
                <c:pt idx="662">
                  <c:v>17584</c:v>
                </c:pt>
                <c:pt idx="663">
                  <c:v>3</c:v>
                </c:pt>
                <c:pt idx="664">
                  <c:v>36</c:v>
                </c:pt>
                <c:pt idx="665">
                  <c:v>3851</c:v>
                </c:pt>
                <c:pt idx="666">
                  <c:v>4</c:v>
                </c:pt>
                <c:pt idx="667">
                  <c:v>3052</c:v>
                </c:pt>
                <c:pt idx="668">
                  <c:v>303</c:v>
                </c:pt>
                <c:pt idx="669">
                  <c:v>1</c:v>
                </c:pt>
                <c:pt idx="670">
                  <c:v>123533</c:v>
                </c:pt>
                <c:pt idx="671">
                  <c:v>1</c:v>
                </c:pt>
                <c:pt idx="672">
                  <c:v>1</c:v>
                </c:pt>
                <c:pt idx="673">
                  <c:v>2</c:v>
                </c:pt>
                <c:pt idx="674">
                  <c:v>4</c:v>
                </c:pt>
                <c:pt idx="675">
                  <c:v>8</c:v>
                </c:pt>
                <c:pt idx="676">
                  <c:v>3</c:v>
                </c:pt>
                <c:pt idx="677">
                  <c:v>4</c:v>
                </c:pt>
                <c:pt idx="678">
                  <c:v>1</c:v>
                </c:pt>
                <c:pt idx="679">
                  <c:v>1</c:v>
                </c:pt>
                <c:pt idx="680">
                  <c:v>335</c:v>
                </c:pt>
                <c:pt idx="681">
                  <c:v>1</c:v>
                </c:pt>
                <c:pt idx="682">
                  <c:v>1</c:v>
                </c:pt>
                <c:pt idx="683">
                  <c:v>455</c:v>
                </c:pt>
                <c:pt idx="684">
                  <c:v>15</c:v>
                </c:pt>
                <c:pt idx="685">
                  <c:v>1</c:v>
                </c:pt>
                <c:pt idx="686">
                  <c:v>1</c:v>
                </c:pt>
                <c:pt idx="687">
                  <c:v>6055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3</c:v>
                </c:pt>
                <c:pt idx="692">
                  <c:v>188</c:v>
                </c:pt>
                <c:pt idx="693">
                  <c:v>2</c:v>
                </c:pt>
                <c:pt idx="694">
                  <c:v>1</c:v>
                </c:pt>
                <c:pt idx="695">
                  <c:v>2</c:v>
                </c:pt>
                <c:pt idx="696">
                  <c:v>289</c:v>
                </c:pt>
                <c:pt idx="697">
                  <c:v>19</c:v>
                </c:pt>
                <c:pt idx="698">
                  <c:v>14145</c:v>
                </c:pt>
                <c:pt idx="699">
                  <c:v>3</c:v>
                </c:pt>
                <c:pt idx="700">
                  <c:v>43</c:v>
                </c:pt>
                <c:pt idx="701">
                  <c:v>3</c:v>
                </c:pt>
                <c:pt idx="702">
                  <c:v>3</c:v>
                </c:pt>
                <c:pt idx="703">
                  <c:v>1502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3</c:v>
                </c:pt>
                <c:pt idx="708">
                  <c:v>19</c:v>
                </c:pt>
                <c:pt idx="709">
                  <c:v>2</c:v>
                </c:pt>
                <c:pt idx="710">
                  <c:v>29</c:v>
                </c:pt>
                <c:pt idx="711">
                  <c:v>2</c:v>
                </c:pt>
                <c:pt idx="712">
                  <c:v>2</c:v>
                </c:pt>
                <c:pt idx="713">
                  <c:v>897</c:v>
                </c:pt>
                <c:pt idx="714">
                  <c:v>1</c:v>
                </c:pt>
                <c:pt idx="715">
                  <c:v>477</c:v>
                </c:pt>
                <c:pt idx="716">
                  <c:v>199</c:v>
                </c:pt>
                <c:pt idx="717">
                  <c:v>3</c:v>
                </c:pt>
                <c:pt idx="718">
                  <c:v>1</c:v>
                </c:pt>
                <c:pt idx="719">
                  <c:v>2</c:v>
                </c:pt>
                <c:pt idx="720">
                  <c:v>1912</c:v>
                </c:pt>
                <c:pt idx="721">
                  <c:v>41</c:v>
                </c:pt>
                <c:pt idx="722">
                  <c:v>2</c:v>
                </c:pt>
                <c:pt idx="723">
                  <c:v>1</c:v>
                </c:pt>
                <c:pt idx="724">
                  <c:v>2</c:v>
                </c:pt>
                <c:pt idx="725">
                  <c:v>10839</c:v>
                </c:pt>
                <c:pt idx="726">
                  <c:v>1</c:v>
                </c:pt>
                <c:pt idx="727">
                  <c:v>5</c:v>
                </c:pt>
                <c:pt idx="728">
                  <c:v>44</c:v>
                </c:pt>
                <c:pt idx="729">
                  <c:v>2</c:v>
                </c:pt>
                <c:pt idx="730">
                  <c:v>2</c:v>
                </c:pt>
                <c:pt idx="731">
                  <c:v>1</c:v>
                </c:pt>
                <c:pt idx="732">
                  <c:v>5</c:v>
                </c:pt>
                <c:pt idx="733">
                  <c:v>55</c:v>
                </c:pt>
                <c:pt idx="734">
                  <c:v>34</c:v>
                </c:pt>
                <c:pt idx="735">
                  <c:v>1</c:v>
                </c:pt>
                <c:pt idx="736">
                  <c:v>1227</c:v>
                </c:pt>
                <c:pt idx="737">
                  <c:v>2</c:v>
                </c:pt>
                <c:pt idx="738">
                  <c:v>4310</c:v>
                </c:pt>
                <c:pt idx="739">
                  <c:v>140</c:v>
                </c:pt>
                <c:pt idx="740">
                  <c:v>4</c:v>
                </c:pt>
                <c:pt idx="741">
                  <c:v>3</c:v>
                </c:pt>
                <c:pt idx="742">
                  <c:v>1</c:v>
                </c:pt>
                <c:pt idx="743">
                  <c:v>320</c:v>
                </c:pt>
                <c:pt idx="744">
                  <c:v>13</c:v>
                </c:pt>
                <c:pt idx="745">
                  <c:v>1</c:v>
                </c:pt>
                <c:pt idx="746">
                  <c:v>1</c:v>
                </c:pt>
                <c:pt idx="747">
                  <c:v>3050</c:v>
                </c:pt>
                <c:pt idx="748">
                  <c:v>5298</c:v>
                </c:pt>
                <c:pt idx="749">
                  <c:v>246</c:v>
                </c:pt>
                <c:pt idx="750">
                  <c:v>339</c:v>
                </c:pt>
                <c:pt idx="751">
                  <c:v>77</c:v>
                </c:pt>
                <c:pt idx="752">
                  <c:v>153</c:v>
                </c:pt>
                <c:pt idx="753">
                  <c:v>2</c:v>
                </c:pt>
                <c:pt idx="754">
                  <c:v>1373</c:v>
                </c:pt>
                <c:pt idx="755">
                  <c:v>1</c:v>
                </c:pt>
                <c:pt idx="756">
                  <c:v>1</c:v>
                </c:pt>
                <c:pt idx="757">
                  <c:v>2877</c:v>
                </c:pt>
                <c:pt idx="758">
                  <c:v>25</c:v>
                </c:pt>
                <c:pt idx="759">
                  <c:v>1</c:v>
                </c:pt>
                <c:pt idx="760">
                  <c:v>2</c:v>
                </c:pt>
                <c:pt idx="761">
                  <c:v>1</c:v>
                </c:pt>
                <c:pt idx="762">
                  <c:v>1619</c:v>
                </c:pt>
                <c:pt idx="763">
                  <c:v>2328</c:v>
                </c:pt>
                <c:pt idx="764">
                  <c:v>1334</c:v>
                </c:pt>
                <c:pt idx="765">
                  <c:v>14</c:v>
                </c:pt>
                <c:pt idx="766">
                  <c:v>4</c:v>
                </c:pt>
                <c:pt idx="767">
                  <c:v>2</c:v>
                </c:pt>
                <c:pt idx="768">
                  <c:v>2</c:v>
                </c:pt>
                <c:pt idx="769">
                  <c:v>4</c:v>
                </c:pt>
                <c:pt idx="770">
                  <c:v>1027</c:v>
                </c:pt>
                <c:pt idx="771">
                  <c:v>4</c:v>
                </c:pt>
                <c:pt idx="772">
                  <c:v>2</c:v>
                </c:pt>
                <c:pt idx="773">
                  <c:v>2</c:v>
                </c:pt>
                <c:pt idx="774">
                  <c:v>1</c:v>
                </c:pt>
                <c:pt idx="775">
                  <c:v>245</c:v>
                </c:pt>
                <c:pt idx="776">
                  <c:v>1</c:v>
                </c:pt>
                <c:pt idx="777">
                  <c:v>299</c:v>
                </c:pt>
                <c:pt idx="778">
                  <c:v>9415</c:v>
                </c:pt>
                <c:pt idx="779">
                  <c:v>64</c:v>
                </c:pt>
                <c:pt idx="780">
                  <c:v>10250</c:v>
                </c:pt>
                <c:pt idx="781">
                  <c:v>5</c:v>
                </c:pt>
                <c:pt idx="782">
                  <c:v>4</c:v>
                </c:pt>
                <c:pt idx="783">
                  <c:v>24</c:v>
                </c:pt>
                <c:pt idx="784">
                  <c:v>586</c:v>
                </c:pt>
                <c:pt idx="785">
                  <c:v>2</c:v>
                </c:pt>
                <c:pt idx="786">
                  <c:v>86</c:v>
                </c:pt>
                <c:pt idx="787">
                  <c:v>21</c:v>
                </c:pt>
                <c:pt idx="788">
                  <c:v>2697</c:v>
                </c:pt>
                <c:pt idx="789">
                  <c:v>2</c:v>
                </c:pt>
                <c:pt idx="790">
                  <c:v>896</c:v>
                </c:pt>
                <c:pt idx="791">
                  <c:v>2</c:v>
                </c:pt>
                <c:pt idx="792">
                  <c:v>201771</c:v>
                </c:pt>
                <c:pt idx="793">
                  <c:v>915</c:v>
                </c:pt>
                <c:pt idx="794">
                  <c:v>4</c:v>
                </c:pt>
                <c:pt idx="795">
                  <c:v>1</c:v>
                </c:pt>
                <c:pt idx="796">
                  <c:v>1</c:v>
                </c:pt>
                <c:pt idx="797">
                  <c:v>3</c:v>
                </c:pt>
                <c:pt idx="798">
                  <c:v>2</c:v>
                </c:pt>
                <c:pt idx="799">
                  <c:v>1</c:v>
                </c:pt>
                <c:pt idx="800">
                  <c:v>105</c:v>
                </c:pt>
                <c:pt idx="801">
                  <c:v>2</c:v>
                </c:pt>
                <c:pt idx="802">
                  <c:v>46012</c:v>
                </c:pt>
                <c:pt idx="803">
                  <c:v>2</c:v>
                </c:pt>
                <c:pt idx="804">
                  <c:v>3</c:v>
                </c:pt>
                <c:pt idx="805">
                  <c:v>1</c:v>
                </c:pt>
                <c:pt idx="806">
                  <c:v>1</c:v>
                </c:pt>
                <c:pt idx="807">
                  <c:v>2</c:v>
                </c:pt>
                <c:pt idx="808">
                  <c:v>12278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4</c:v>
                </c:pt>
                <c:pt idx="813">
                  <c:v>5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3</c:v>
                </c:pt>
                <c:pt idx="818">
                  <c:v>533</c:v>
                </c:pt>
                <c:pt idx="819">
                  <c:v>5</c:v>
                </c:pt>
                <c:pt idx="820">
                  <c:v>1</c:v>
                </c:pt>
                <c:pt idx="821">
                  <c:v>3</c:v>
                </c:pt>
                <c:pt idx="822">
                  <c:v>39</c:v>
                </c:pt>
                <c:pt idx="823">
                  <c:v>2613</c:v>
                </c:pt>
                <c:pt idx="824">
                  <c:v>4</c:v>
                </c:pt>
                <c:pt idx="825">
                  <c:v>7</c:v>
                </c:pt>
                <c:pt idx="826">
                  <c:v>21</c:v>
                </c:pt>
                <c:pt idx="827">
                  <c:v>12731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2</c:v>
                </c:pt>
                <c:pt idx="832">
                  <c:v>1038</c:v>
                </c:pt>
                <c:pt idx="833">
                  <c:v>2</c:v>
                </c:pt>
                <c:pt idx="834">
                  <c:v>4</c:v>
                </c:pt>
                <c:pt idx="835">
                  <c:v>1</c:v>
                </c:pt>
                <c:pt idx="836">
                  <c:v>1</c:v>
                </c:pt>
                <c:pt idx="837">
                  <c:v>3</c:v>
                </c:pt>
                <c:pt idx="838">
                  <c:v>6</c:v>
                </c:pt>
                <c:pt idx="839">
                  <c:v>2</c:v>
                </c:pt>
                <c:pt idx="840">
                  <c:v>3441</c:v>
                </c:pt>
                <c:pt idx="841">
                  <c:v>1</c:v>
                </c:pt>
                <c:pt idx="842">
                  <c:v>297</c:v>
                </c:pt>
                <c:pt idx="843">
                  <c:v>29</c:v>
                </c:pt>
                <c:pt idx="844">
                  <c:v>16</c:v>
                </c:pt>
                <c:pt idx="845">
                  <c:v>1</c:v>
                </c:pt>
                <c:pt idx="846">
                  <c:v>2</c:v>
                </c:pt>
                <c:pt idx="847">
                  <c:v>15</c:v>
                </c:pt>
                <c:pt idx="848">
                  <c:v>2</c:v>
                </c:pt>
                <c:pt idx="849">
                  <c:v>4</c:v>
                </c:pt>
                <c:pt idx="850">
                  <c:v>8</c:v>
                </c:pt>
                <c:pt idx="851">
                  <c:v>153</c:v>
                </c:pt>
                <c:pt idx="852">
                  <c:v>1</c:v>
                </c:pt>
                <c:pt idx="853">
                  <c:v>13</c:v>
                </c:pt>
                <c:pt idx="854">
                  <c:v>1</c:v>
                </c:pt>
                <c:pt idx="855">
                  <c:v>2198</c:v>
                </c:pt>
                <c:pt idx="856">
                  <c:v>5</c:v>
                </c:pt>
                <c:pt idx="857">
                  <c:v>4</c:v>
                </c:pt>
                <c:pt idx="858">
                  <c:v>7102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11</c:v>
                </c:pt>
                <c:pt idx="863">
                  <c:v>5</c:v>
                </c:pt>
                <c:pt idx="864">
                  <c:v>3</c:v>
                </c:pt>
                <c:pt idx="865">
                  <c:v>4</c:v>
                </c:pt>
                <c:pt idx="866">
                  <c:v>1796</c:v>
                </c:pt>
                <c:pt idx="867">
                  <c:v>3805</c:v>
                </c:pt>
                <c:pt idx="868">
                  <c:v>1</c:v>
                </c:pt>
                <c:pt idx="869">
                  <c:v>3</c:v>
                </c:pt>
                <c:pt idx="870">
                  <c:v>1</c:v>
                </c:pt>
                <c:pt idx="871">
                  <c:v>8</c:v>
                </c:pt>
                <c:pt idx="872">
                  <c:v>14404</c:v>
                </c:pt>
                <c:pt idx="873">
                  <c:v>1</c:v>
                </c:pt>
                <c:pt idx="874">
                  <c:v>6</c:v>
                </c:pt>
                <c:pt idx="875">
                  <c:v>91</c:v>
                </c:pt>
                <c:pt idx="876">
                  <c:v>102</c:v>
                </c:pt>
                <c:pt idx="877">
                  <c:v>1</c:v>
                </c:pt>
                <c:pt idx="878">
                  <c:v>233</c:v>
                </c:pt>
                <c:pt idx="879">
                  <c:v>1</c:v>
                </c:pt>
                <c:pt idx="880">
                  <c:v>1</c:v>
                </c:pt>
                <c:pt idx="881">
                  <c:v>120</c:v>
                </c:pt>
                <c:pt idx="882">
                  <c:v>1</c:v>
                </c:pt>
                <c:pt idx="883">
                  <c:v>32</c:v>
                </c:pt>
                <c:pt idx="884">
                  <c:v>7</c:v>
                </c:pt>
                <c:pt idx="885">
                  <c:v>1</c:v>
                </c:pt>
                <c:pt idx="886">
                  <c:v>2</c:v>
                </c:pt>
                <c:pt idx="887">
                  <c:v>981</c:v>
                </c:pt>
                <c:pt idx="888">
                  <c:v>91</c:v>
                </c:pt>
                <c:pt idx="889">
                  <c:v>5328</c:v>
                </c:pt>
                <c:pt idx="890">
                  <c:v>1540</c:v>
                </c:pt>
                <c:pt idx="891">
                  <c:v>2</c:v>
                </c:pt>
                <c:pt idx="892">
                  <c:v>9</c:v>
                </c:pt>
                <c:pt idx="893">
                  <c:v>2</c:v>
                </c:pt>
                <c:pt idx="894">
                  <c:v>1325</c:v>
                </c:pt>
                <c:pt idx="895">
                  <c:v>2</c:v>
                </c:pt>
                <c:pt idx="896">
                  <c:v>6247</c:v>
                </c:pt>
                <c:pt idx="897">
                  <c:v>44</c:v>
                </c:pt>
                <c:pt idx="898">
                  <c:v>2</c:v>
                </c:pt>
                <c:pt idx="899">
                  <c:v>1</c:v>
                </c:pt>
                <c:pt idx="900">
                  <c:v>1</c:v>
                </c:pt>
                <c:pt idx="901">
                  <c:v>262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3</c:v>
                </c:pt>
                <c:pt idx="906">
                  <c:v>8127</c:v>
                </c:pt>
                <c:pt idx="907">
                  <c:v>8922</c:v>
                </c:pt>
                <c:pt idx="908">
                  <c:v>867</c:v>
                </c:pt>
                <c:pt idx="909">
                  <c:v>1222</c:v>
                </c:pt>
                <c:pt idx="910">
                  <c:v>70</c:v>
                </c:pt>
                <c:pt idx="911">
                  <c:v>5348</c:v>
                </c:pt>
                <c:pt idx="912">
                  <c:v>1</c:v>
                </c:pt>
                <c:pt idx="913">
                  <c:v>1</c:v>
                </c:pt>
                <c:pt idx="914">
                  <c:v>153</c:v>
                </c:pt>
                <c:pt idx="915">
                  <c:v>1</c:v>
                </c:pt>
                <c:pt idx="916">
                  <c:v>1</c:v>
                </c:pt>
                <c:pt idx="917">
                  <c:v>7</c:v>
                </c:pt>
                <c:pt idx="918">
                  <c:v>1</c:v>
                </c:pt>
                <c:pt idx="919">
                  <c:v>24</c:v>
                </c:pt>
                <c:pt idx="920">
                  <c:v>1</c:v>
                </c:pt>
                <c:pt idx="921">
                  <c:v>8207</c:v>
                </c:pt>
                <c:pt idx="922">
                  <c:v>1511</c:v>
                </c:pt>
                <c:pt idx="923">
                  <c:v>2</c:v>
                </c:pt>
                <c:pt idx="924">
                  <c:v>2</c:v>
                </c:pt>
                <c:pt idx="925">
                  <c:v>1</c:v>
                </c:pt>
                <c:pt idx="926">
                  <c:v>5</c:v>
                </c:pt>
                <c:pt idx="927">
                  <c:v>32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305</c:v>
                </c:pt>
                <c:pt idx="936">
                  <c:v>3</c:v>
                </c:pt>
                <c:pt idx="937">
                  <c:v>8</c:v>
                </c:pt>
                <c:pt idx="938">
                  <c:v>3</c:v>
                </c:pt>
                <c:pt idx="939">
                  <c:v>9</c:v>
                </c:pt>
                <c:pt idx="940">
                  <c:v>1</c:v>
                </c:pt>
                <c:pt idx="941">
                  <c:v>4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19</c:v>
                </c:pt>
                <c:pt idx="947">
                  <c:v>2</c:v>
                </c:pt>
                <c:pt idx="948">
                  <c:v>3</c:v>
                </c:pt>
                <c:pt idx="949">
                  <c:v>2834</c:v>
                </c:pt>
                <c:pt idx="950">
                  <c:v>1324</c:v>
                </c:pt>
                <c:pt idx="951">
                  <c:v>1</c:v>
                </c:pt>
                <c:pt idx="952">
                  <c:v>2682</c:v>
                </c:pt>
                <c:pt idx="953">
                  <c:v>10264</c:v>
                </c:pt>
                <c:pt idx="954">
                  <c:v>363</c:v>
                </c:pt>
                <c:pt idx="955">
                  <c:v>6</c:v>
                </c:pt>
                <c:pt idx="956">
                  <c:v>4876</c:v>
                </c:pt>
                <c:pt idx="957">
                  <c:v>54</c:v>
                </c:pt>
                <c:pt idx="958">
                  <c:v>2998</c:v>
                </c:pt>
                <c:pt idx="959">
                  <c:v>46</c:v>
                </c:pt>
                <c:pt idx="960">
                  <c:v>1</c:v>
                </c:pt>
                <c:pt idx="961">
                  <c:v>1</c:v>
                </c:pt>
                <c:pt idx="962">
                  <c:v>19</c:v>
                </c:pt>
                <c:pt idx="963">
                  <c:v>711</c:v>
                </c:pt>
                <c:pt idx="964">
                  <c:v>636</c:v>
                </c:pt>
                <c:pt idx="965">
                  <c:v>969</c:v>
                </c:pt>
                <c:pt idx="966">
                  <c:v>6</c:v>
                </c:pt>
                <c:pt idx="967">
                  <c:v>6443</c:v>
                </c:pt>
                <c:pt idx="968">
                  <c:v>4381</c:v>
                </c:pt>
                <c:pt idx="969">
                  <c:v>762</c:v>
                </c:pt>
                <c:pt idx="970">
                  <c:v>1</c:v>
                </c:pt>
                <c:pt idx="971">
                  <c:v>1</c:v>
                </c:pt>
                <c:pt idx="972">
                  <c:v>609</c:v>
                </c:pt>
                <c:pt idx="973">
                  <c:v>3</c:v>
                </c:pt>
                <c:pt idx="974">
                  <c:v>2</c:v>
                </c:pt>
                <c:pt idx="975">
                  <c:v>5</c:v>
                </c:pt>
                <c:pt idx="976">
                  <c:v>1413</c:v>
                </c:pt>
                <c:pt idx="977">
                  <c:v>1</c:v>
                </c:pt>
                <c:pt idx="978">
                  <c:v>2883</c:v>
                </c:pt>
                <c:pt idx="979">
                  <c:v>2</c:v>
                </c:pt>
                <c:pt idx="980">
                  <c:v>99</c:v>
                </c:pt>
                <c:pt idx="981">
                  <c:v>1</c:v>
                </c:pt>
                <c:pt idx="982">
                  <c:v>9105</c:v>
                </c:pt>
                <c:pt idx="983">
                  <c:v>5</c:v>
                </c:pt>
                <c:pt idx="984">
                  <c:v>1</c:v>
                </c:pt>
                <c:pt idx="985">
                  <c:v>7356</c:v>
                </c:pt>
                <c:pt idx="986">
                  <c:v>1</c:v>
                </c:pt>
                <c:pt idx="987">
                  <c:v>1885</c:v>
                </c:pt>
                <c:pt idx="988">
                  <c:v>1</c:v>
                </c:pt>
                <c:pt idx="989">
                  <c:v>1</c:v>
                </c:pt>
                <c:pt idx="990">
                  <c:v>3</c:v>
                </c:pt>
                <c:pt idx="991">
                  <c:v>1</c:v>
                </c:pt>
                <c:pt idx="992">
                  <c:v>1</c:v>
                </c:pt>
                <c:pt idx="993">
                  <c:v>2</c:v>
                </c:pt>
                <c:pt idx="994">
                  <c:v>2</c:v>
                </c:pt>
                <c:pt idx="995">
                  <c:v>4</c:v>
                </c:pt>
                <c:pt idx="996">
                  <c:v>1</c:v>
                </c:pt>
                <c:pt idx="997">
                  <c:v>2</c:v>
                </c:pt>
                <c:pt idx="998">
                  <c:v>6978</c:v>
                </c:pt>
                <c:pt idx="999">
                  <c:v>6472</c:v>
                </c:pt>
                <c:pt idx="1000">
                  <c:v>2</c:v>
                </c:pt>
                <c:pt idx="1001">
                  <c:v>1</c:v>
                </c:pt>
                <c:pt idx="1002">
                  <c:v>2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1821</c:v>
                </c:pt>
                <c:pt idx="1007">
                  <c:v>526</c:v>
                </c:pt>
                <c:pt idx="1008">
                  <c:v>16</c:v>
                </c:pt>
                <c:pt idx="1009">
                  <c:v>10739</c:v>
                </c:pt>
                <c:pt idx="1010">
                  <c:v>2</c:v>
                </c:pt>
                <c:pt idx="1011">
                  <c:v>2</c:v>
                </c:pt>
                <c:pt idx="1012">
                  <c:v>76</c:v>
                </c:pt>
                <c:pt idx="1013">
                  <c:v>3</c:v>
                </c:pt>
                <c:pt idx="1014">
                  <c:v>2606</c:v>
                </c:pt>
                <c:pt idx="1015">
                  <c:v>1</c:v>
                </c:pt>
                <c:pt idx="1016">
                  <c:v>2</c:v>
                </c:pt>
                <c:pt idx="1017">
                  <c:v>275</c:v>
                </c:pt>
                <c:pt idx="1018">
                  <c:v>2355</c:v>
                </c:pt>
                <c:pt idx="1019">
                  <c:v>1</c:v>
                </c:pt>
                <c:pt idx="1020">
                  <c:v>38</c:v>
                </c:pt>
                <c:pt idx="1021">
                  <c:v>1</c:v>
                </c:pt>
                <c:pt idx="1022">
                  <c:v>8</c:v>
                </c:pt>
                <c:pt idx="1023">
                  <c:v>3</c:v>
                </c:pt>
                <c:pt idx="1024">
                  <c:v>1</c:v>
                </c:pt>
                <c:pt idx="1025">
                  <c:v>2</c:v>
                </c:pt>
                <c:pt idx="1026">
                  <c:v>2</c:v>
                </c:pt>
                <c:pt idx="1027">
                  <c:v>844</c:v>
                </c:pt>
                <c:pt idx="1028">
                  <c:v>24</c:v>
                </c:pt>
                <c:pt idx="1029">
                  <c:v>6913</c:v>
                </c:pt>
                <c:pt idx="1030">
                  <c:v>4</c:v>
                </c:pt>
                <c:pt idx="1031">
                  <c:v>1</c:v>
                </c:pt>
                <c:pt idx="1032">
                  <c:v>7</c:v>
                </c:pt>
                <c:pt idx="1033">
                  <c:v>10</c:v>
                </c:pt>
                <c:pt idx="1034">
                  <c:v>1</c:v>
                </c:pt>
                <c:pt idx="1035">
                  <c:v>272</c:v>
                </c:pt>
                <c:pt idx="1036">
                  <c:v>1</c:v>
                </c:pt>
                <c:pt idx="1037">
                  <c:v>1</c:v>
                </c:pt>
                <c:pt idx="1038">
                  <c:v>1349</c:v>
                </c:pt>
                <c:pt idx="1039">
                  <c:v>3</c:v>
                </c:pt>
                <c:pt idx="1040">
                  <c:v>4</c:v>
                </c:pt>
                <c:pt idx="1041">
                  <c:v>1</c:v>
                </c:pt>
                <c:pt idx="1042">
                  <c:v>2</c:v>
                </c:pt>
                <c:pt idx="1043">
                  <c:v>1</c:v>
                </c:pt>
                <c:pt idx="1044">
                  <c:v>8987</c:v>
                </c:pt>
                <c:pt idx="1045">
                  <c:v>2</c:v>
                </c:pt>
                <c:pt idx="1046">
                  <c:v>1</c:v>
                </c:pt>
                <c:pt idx="1047">
                  <c:v>2</c:v>
                </c:pt>
                <c:pt idx="1048">
                  <c:v>4</c:v>
                </c:pt>
                <c:pt idx="1049">
                  <c:v>2</c:v>
                </c:pt>
                <c:pt idx="1050">
                  <c:v>329</c:v>
                </c:pt>
                <c:pt idx="1051">
                  <c:v>1718</c:v>
                </c:pt>
                <c:pt idx="1052">
                  <c:v>1087</c:v>
                </c:pt>
                <c:pt idx="1053">
                  <c:v>8195</c:v>
                </c:pt>
                <c:pt idx="1054">
                  <c:v>398</c:v>
                </c:pt>
                <c:pt idx="1055">
                  <c:v>1329</c:v>
                </c:pt>
                <c:pt idx="1056">
                  <c:v>1</c:v>
                </c:pt>
                <c:pt idx="1057">
                  <c:v>7097</c:v>
                </c:pt>
                <c:pt idx="1058">
                  <c:v>1</c:v>
                </c:pt>
                <c:pt idx="1059">
                  <c:v>1783</c:v>
                </c:pt>
                <c:pt idx="1060">
                  <c:v>55</c:v>
                </c:pt>
                <c:pt idx="1061">
                  <c:v>5</c:v>
                </c:pt>
                <c:pt idx="1062">
                  <c:v>5</c:v>
                </c:pt>
                <c:pt idx="1063">
                  <c:v>1</c:v>
                </c:pt>
                <c:pt idx="1064">
                  <c:v>3</c:v>
                </c:pt>
                <c:pt idx="1065">
                  <c:v>1556</c:v>
                </c:pt>
                <c:pt idx="1066">
                  <c:v>1</c:v>
                </c:pt>
                <c:pt idx="1067">
                  <c:v>788</c:v>
                </c:pt>
                <c:pt idx="1068">
                  <c:v>4</c:v>
                </c:pt>
                <c:pt idx="1069">
                  <c:v>7510</c:v>
                </c:pt>
                <c:pt idx="1070">
                  <c:v>16</c:v>
                </c:pt>
                <c:pt idx="1071">
                  <c:v>1</c:v>
                </c:pt>
                <c:pt idx="1072">
                  <c:v>3614</c:v>
                </c:pt>
                <c:pt idx="1073">
                  <c:v>3031</c:v>
                </c:pt>
                <c:pt idx="1074">
                  <c:v>1</c:v>
                </c:pt>
                <c:pt idx="1075">
                  <c:v>1154</c:v>
                </c:pt>
                <c:pt idx="1076">
                  <c:v>2</c:v>
                </c:pt>
                <c:pt idx="1077">
                  <c:v>2</c:v>
                </c:pt>
                <c:pt idx="1078">
                  <c:v>9</c:v>
                </c:pt>
                <c:pt idx="1079">
                  <c:v>2</c:v>
                </c:pt>
                <c:pt idx="1080">
                  <c:v>27221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2</c:v>
                </c:pt>
                <c:pt idx="1085">
                  <c:v>5</c:v>
                </c:pt>
                <c:pt idx="1086">
                  <c:v>5</c:v>
                </c:pt>
                <c:pt idx="1087">
                  <c:v>4</c:v>
                </c:pt>
                <c:pt idx="1088">
                  <c:v>30</c:v>
                </c:pt>
                <c:pt idx="1089">
                  <c:v>1240</c:v>
                </c:pt>
                <c:pt idx="1090">
                  <c:v>11002</c:v>
                </c:pt>
                <c:pt idx="1091">
                  <c:v>477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3</c:v>
                </c:pt>
                <c:pt idx="1096">
                  <c:v>2</c:v>
                </c:pt>
                <c:pt idx="1097">
                  <c:v>10</c:v>
                </c:pt>
                <c:pt idx="1098">
                  <c:v>3524</c:v>
                </c:pt>
                <c:pt idx="1099">
                  <c:v>2</c:v>
                </c:pt>
                <c:pt idx="1100">
                  <c:v>2</c:v>
                </c:pt>
                <c:pt idx="1101">
                  <c:v>1</c:v>
                </c:pt>
                <c:pt idx="1102">
                  <c:v>4</c:v>
                </c:pt>
                <c:pt idx="1103">
                  <c:v>1</c:v>
                </c:pt>
                <c:pt idx="1104">
                  <c:v>1</c:v>
                </c:pt>
                <c:pt idx="1105">
                  <c:v>115</c:v>
                </c:pt>
                <c:pt idx="1106">
                  <c:v>13</c:v>
                </c:pt>
                <c:pt idx="1107">
                  <c:v>145</c:v>
                </c:pt>
                <c:pt idx="1108">
                  <c:v>16</c:v>
                </c:pt>
                <c:pt idx="1109">
                  <c:v>2</c:v>
                </c:pt>
                <c:pt idx="1110">
                  <c:v>3160</c:v>
                </c:pt>
                <c:pt idx="1111">
                  <c:v>1</c:v>
                </c:pt>
                <c:pt idx="1112">
                  <c:v>1</c:v>
                </c:pt>
                <c:pt idx="1113">
                  <c:v>2</c:v>
                </c:pt>
                <c:pt idx="1114">
                  <c:v>1</c:v>
                </c:pt>
                <c:pt idx="1115">
                  <c:v>265</c:v>
                </c:pt>
                <c:pt idx="1116">
                  <c:v>2</c:v>
                </c:pt>
                <c:pt idx="1117">
                  <c:v>4</c:v>
                </c:pt>
                <c:pt idx="1118">
                  <c:v>2</c:v>
                </c:pt>
                <c:pt idx="1119">
                  <c:v>1</c:v>
                </c:pt>
                <c:pt idx="1120">
                  <c:v>1</c:v>
                </c:pt>
                <c:pt idx="1121">
                  <c:v>3</c:v>
                </c:pt>
                <c:pt idx="1122">
                  <c:v>2</c:v>
                </c:pt>
                <c:pt idx="1123">
                  <c:v>3</c:v>
                </c:pt>
                <c:pt idx="1124">
                  <c:v>4917</c:v>
                </c:pt>
                <c:pt idx="1125">
                  <c:v>1956</c:v>
                </c:pt>
                <c:pt idx="1126">
                  <c:v>13</c:v>
                </c:pt>
                <c:pt idx="1127">
                  <c:v>3</c:v>
                </c:pt>
                <c:pt idx="1128">
                  <c:v>1</c:v>
                </c:pt>
                <c:pt idx="1129">
                  <c:v>2</c:v>
                </c:pt>
                <c:pt idx="1130">
                  <c:v>52</c:v>
                </c:pt>
                <c:pt idx="1131">
                  <c:v>635</c:v>
                </c:pt>
                <c:pt idx="1132">
                  <c:v>4</c:v>
                </c:pt>
                <c:pt idx="1133">
                  <c:v>2</c:v>
                </c:pt>
                <c:pt idx="1134">
                  <c:v>2</c:v>
                </c:pt>
                <c:pt idx="1135">
                  <c:v>1</c:v>
                </c:pt>
                <c:pt idx="1136">
                  <c:v>1</c:v>
                </c:pt>
                <c:pt idx="1137">
                  <c:v>81</c:v>
                </c:pt>
                <c:pt idx="1138">
                  <c:v>6</c:v>
                </c:pt>
                <c:pt idx="1139">
                  <c:v>24119</c:v>
                </c:pt>
                <c:pt idx="1140">
                  <c:v>16</c:v>
                </c:pt>
                <c:pt idx="1141">
                  <c:v>1</c:v>
                </c:pt>
                <c:pt idx="1142">
                  <c:v>4</c:v>
                </c:pt>
                <c:pt idx="1143">
                  <c:v>5199</c:v>
                </c:pt>
                <c:pt idx="1144">
                  <c:v>2</c:v>
                </c:pt>
                <c:pt idx="1145">
                  <c:v>1</c:v>
                </c:pt>
                <c:pt idx="1146">
                  <c:v>12441</c:v>
                </c:pt>
                <c:pt idx="1147">
                  <c:v>1</c:v>
                </c:pt>
                <c:pt idx="1148">
                  <c:v>1406</c:v>
                </c:pt>
                <c:pt idx="1149">
                  <c:v>1</c:v>
                </c:pt>
                <c:pt idx="1150">
                  <c:v>4259</c:v>
                </c:pt>
                <c:pt idx="1151">
                  <c:v>2</c:v>
                </c:pt>
                <c:pt idx="1152">
                  <c:v>2</c:v>
                </c:pt>
                <c:pt idx="1153">
                  <c:v>33</c:v>
                </c:pt>
                <c:pt idx="1154">
                  <c:v>1</c:v>
                </c:pt>
                <c:pt idx="1155">
                  <c:v>14969</c:v>
                </c:pt>
                <c:pt idx="1156">
                  <c:v>32</c:v>
                </c:pt>
                <c:pt idx="1157">
                  <c:v>70</c:v>
                </c:pt>
                <c:pt idx="1158">
                  <c:v>4</c:v>
                </c:pt>
                <c:pt idx="1159">
                  <c:v>2</c:v>
                </c:pt>
                <c:pt idx="1160">
                  <c:v>15</c:v>
                </c:pt>
                <c:pt idx="1161">
                  <c:v>1914</c:v>
                </c:pt>
                <c:pt idx="1162">
                  <c:v>30</c:v>
                </c:pt>
                <c:pt idx="1163">
                  <c:v>14545</c:v>
                </c:pt>
                <c:pt idx="1164">
                  <c:v>3</c:v>
                </c:pt>
                <c:pt idx="1165">
                  <c:v>1</c:v>
                </c:pt>
                <c:pt idx="1166">
                  <c:v>3</c:v>
                </c:pt>
                <c:pt idx="1167">
                  <c:v>3</c:v>
                </c:pt>
                <c:pt idx="1168">
                  <c:v>4</c:v>
                </c:pt>
                <c:pt idx="1169">
                  <c:v>1</c:v>
                </c:pt>
                <c:pt idx="1170">
                  <c:v>3</c:v>
                </c:pt>
                <c:pt idx="1171">
                  <c:v>2410</c:v>
                </c:pt>
                <c:pt idx="1172">
                  <c:v>1</c:v>
                </c:pt>
                <c:pt idx="1173">
                  <c:v>2421</c:v>
                </c:pt>
                <c:pt idx="1174">
                  <c:v>406</c:v>
                </c:pt>
                <c:pt idx="1175">
                  <c:v>2</c:v>
                </c:pt>
                <c:pt idx="1176">
                  <c:v>2</c:v>
                </c:pt>
                <c:pt idx="1177">
                  <c:v>3219</c:v>
                </c:pt>
                <c:pt idx="1178">
                  <c:v>65</c:v>
                </c:pt>
                <c:pt idx="1179">
                  <c:v>2</c:v>
                </c:pt>
                <c:pt idx="1180">
                  <c:v>2</c:v>
                </c:pt>
                <c:pt idx="1181">
                  <c:v>1</c:v>
                </c:pt>
                <c:pt idx="1182">
                  <c:v>1</c:v>
                </c:pt>
                <c:pt idx="1183">
                  <c:v>305</c:v>
                </c:pt>
                <c:pt idx="1184">
                  <c:v>1562</c:v>
                </c:pt>
                <c:pt idx="1185">
                  <c:v>3</c:v>
                </c:pt>
                <c:pt idx="1186">
                  <c:v>9642</c:v>
                </c:pt>
                <c:pt idx="1187">
                  <c:v>8994</c:v>
                </c:pt>
                <c:pt idx="1188">
                  <c:v>6264</c:v>
                </c:pt>
                <c:pt idx="1189">
                  <c:v>2</c:v>
                </c:pt>
                <c:pt idx="1190">
                  <c:v>21489</c:v>
                </c:pt>
                <c:pt idx="1191">
                  <c:v>963</c:v>
                </c:pt>
                <c:pt idx="1192">
                  <c:v>4</c:v>
                </c:pt>
                <c:pt idx="1193">
                  <c:v>41</c:v>
                </c:pt>
                <c:pt idx="1194">
                  <c:v>2</c:v>
                </c:pt>
                <c:pt idx="1195">
                  <c:v>1</c:v>
                </c:pt>
                <c:pt idx="1196">
                  <c:v>1</c:v>
                </c:pt>
                <c:pt idx="1197">
                  <c:v>5</c:v>
                </c:pt>
                <c:pt idx="1198">
                  <c:v>2</c:v>
                </c:pt>
                <c:pt idx="1199">
                  <c:v>1</c:v>
                </c:pt>
                <c:pt idx="1200">
                  <c:v>1</c:v>
                </c:pt>
                <c:pt idx="1201">
                  <c:v>5</c:v>
                </c:pt>
                <c:pt idx="1202">
                  <c:v>2464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35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1</c:v>
                </c:pt>
                <c:pt idx="1211">
                  <c:v>240</c:v>
                </c:pt>
                <c:pt idx="1212">
                  <c:v>1</c:v>
                </c:pt>
                <c:pt idx="1213">
                  <c:v>6962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4912</c:v>
                </c:pt>
                <c:pt idx="1218">
                  <c:v>3</c:v>
                </c:pt>
                <c:pt idx="1219">
                  <c:v>6449</c:v>
                </c:pt>
                <c:pt idx="1220">
                  <c:v>6</c:v>
                </c:pt>
                <c:pt idx="1221">
                  <c:v>31</c:v>
                </c:pt>
                <c:pt idx="1222">
                  <c:v>2</c:v>
                </c:pt>
                <c:pt idx="1223">
                  <c:v>1</c:v>
                </c:pt>
                <c:pt idx="1224">
                  <c:v>8</c:v>
                </c:pt>
                <c:pt idx="1225">
                  <c:v>2</c:v>
                </c:pt>
                <c:pt idx="1226">
                  <c:v>536</c:v>
                </c:pt>
                <c:pt idx="1227">
                  <c:v>1</c:v>
                </c:pt>
                <c:pt idx="1228">
                  <c:v>5</c:v>
                </c:pt>
                <c:pt idx="1229">
                  <c:v>1</c:v>
                </c:pt>
                <c:pt idx="1230">
                  <c:v>2</c:v>
                </c:pt>
                <c:pt idx="1231">
                  <c:v>3017</c:v>
                </c:pt>
                <c:pt idx="1232">
                  <c:v>1</c:v>
                </c:pt>
                <c:pt idx="1233">
                  <c:v>2</c:v>
                </c:pt>
                <c:pt idx="1234">
                  <c:v>1</c:v>
                </c:pt>
                <c:pt idx="1235">
                  <c:v>692</c:v>
                </c:pt>
                <c:pt idx="1236">
                  <c:v>3</c:v>
                </c:pt>
                <c:pt idx="1237">
                  <c:v>2</c:v>
                </c:pt>
                <c:pt idx="1238">
                  <c:v>1</c:v>
                </c:pt>
                <c:pt idx="1239">
                  <c:v>9484</c:v>
                </c:pt>
                <c:pt idx="1240">
                  <c:v>10336</c:v>
                </c:pt>
                <c:pt idx="1241">
                  <c:v>1</c:v>
                </c:pt>
                <c:pt idx="1242">
                  <c:v>1</c:v>
                </c:pt>
                <c:pt idx="1243">
                  <c:v>4</c:v>
                </c:pt>
                <c:pt idx="1244">
                  <c:v>6144</c:v>
                </c:pt>
                <c:pt idx="1245">
                  <c:v>37614</c:v>
                </c:pt>
                <c:pt idx="1246">
                  <c:v>789</c:v>
                </c:pt>
                <c:pt idx="1247">
                  <c:v>1</c:v>
                </c:pt>
                <c:pt idx="1248">
                  <c:v>1</c:v>
                </c:pt>
                <c:pt idx="1249">
                  <c:v>32</c:v>
                </c:pt>
                <c:pt idx="1250">
                  <c:v>86</c:v>
                </c:pt>
                <c:pt idx="1251">
                  <c:v>23</c:v>
                </c:pt>
                <c:pt idx="1252">
                  <c:v>51</c:v>
                </c:pt>
                <c:pt idx="1253">
                  <c:v>3</c:v>
                </c:pt>
                <c:pt idx="1254">
                  <c:v>189</c:v>
                </c:pt>
                <c:pt idx="1255">
                  <c:v>2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2</c:v>
                </c:pt>
                <c:pt idx="1262">
                  <c:v>3</c:v>
                </c:pt>
                <c:pt idx="1263">
                  <c:v>1</c:v>
                </c:pt>
                <c:pt idx="1264">
                  <c:v>1</c:v>
                </c:pt>
                <c:pt idx="1265">
                  <c:v>2</c:v>
                </c:pt>
                <c:pt idx="1266">
                  <c:v>1</c:v>
                </c:pt>
                <c:pt idx="1267">
                  <c:v>1089</c:v>
                </c:pt>
                <c:pt idx="1268">
                  <c:v>3</c:v>
                </c:pt>
                <c:pt idx="1269">
                  <c:v>411</c:v>
                </c:pt>
                <c:pt idx="1270">
                  <c:v>3126</c:v>
                </c:pt>
                <c:pt idx="1271">
                  <c:v>6</c:v>
                </c:pt>
                <c:pt idx="1272">
                  <c:v>4</c:v>
                </c:pt>
                <c:pt idx="1273">
                  <c:v>5</c:v>
                </c:pt>
                <c:pt idx="1274">
                  <c:v>2</c:v>
                </c:pt>
                <c:pt idx="1275">
                  <c:v>244</c:v>
                </c:pt>
                <c:pt idx="1276">
                  <c:v>71</c:v>
                </c:pt>
                <c:pt idx="1277">
                  <c:v>6</c:v>
                </c:pt>
                <c:pt idx="1278">
                  <c:v>1</c:v>
                </c:pt>
                <c:pt idx="1279">
                  <c:v>3</c:v>
                </c:pt>
                <c:pt idx="1280">
                  <c:v>1</c:v>
                </c:pt>
                <c:pt idx="1281">
                  <c:v>9</c:v>
                </c:pt>
                <c:pt idx="1282">
                  <c:v>7506</c:v>
                </c:pt>
                <c:pt idx="1283">
                  <c:v>37</c:v>
                </c:pt>
                <c:pt idx="1284">
                  <c:v>1</c:v>
                </c:pt>
                <c:pt idx="1285">
                  <c:v>2</c:v>
                </c:pt>
                <c:pt idx="1286">
                  <c:v>21</c:v>
                </c:pt>
                <c:pt idx="1287">
                  <c:v>1</c:v>
                </c:pt>
                <c:pt idx="1288">
                  <c:v>1</c:v>
                </c:pt>
                <c:pt idx="1289">
                  <c:v>4</c:v>
                </c:pt>
                <c:pt idx="1290">
                  <c:v>1545</c:v>
                </c:pt>
                <c:pt idx="1291">
                  <c:v>4</c:v>
                </c:pt>
                <c:pt idx="1292">
                  <c:v>1</c:v>
                </c:pt>
                <c:pt idx="1293">
                  <c:v>2</c:v>
                </c:pt>
                <c:pt idx="1294">
                  <c:v>6</c:v>
                </c:pt>
                <c:pt idx="1295">
                  <c:v>5</c:v>
                </c:pt>
                <c:pt idx="1296">
                  <c:v>1</c:v>
                </c:pt>
                <c:pt idx="1297">
                  <c:v>8260</c:v>
                </c:pt>
                <c:pt idx="1298">
                  <c:v>1</c:v>
                </c:pt>
                <c:pt idx="1299">
                  <c:v>1</c:v>
                </c:pt>
                <c:pt idx="1300">
                  <c:v>2</c:v>
                </c:pt>
                <c:pt idx="1301">
                  <c:v>1989</c:v>
                </c:pt>
                <c:pt idx="1302">
                  <c:v>2</c:v>
                </c:pt>
                <c:pt idx="1303">
                  <c:v>7</c:v>
                </c:pt>
                <c:pt idx="1304">
                  <c:v>23</c:v>
                </c:pt>
                <c:pt idx="1305">
                  <c:v>4</c:v>
                </c:pt>
                <c:pt idx="1306">
                  <c:v>1</c:v>
                </c:pt>
                <c:pt idx="1307">
                  <c:v>5</c:v>
                </c:pt>
                <c:pt idx="1308">
                  <c:v>1</c:v>
                </c:pt>
                <c:pt idx="1309">
                  <c:v>5</c:v>
                </c:pt>
                <c:pt idx="1310">
                  <c:v>1</c:v>
                </c:pt>
                <c:pt idx="1311">
                  <c:v>3</c:v>
                </c:pt>
                <c:pt idx="1312">
                  <c:v>1</c:v>
                </c:pt>
                <c:pt idx="1313">
                  <c:v>2</c:v>
                </c:pt>
                <c:pt idx="1314">
                  <c:v>2</c:v>
                </c:pt>
                <c:pt idx="1315">
                  <c:v>7154</c:v>
                </c:pt>
                <c:pt idx="1316">
                  <c:v>5</c:v>
                </c:pt>
                <c:pt idx="1317">
                  <c:v>2</c:v>
                </c:pt>
                <c:pt idx="1318">
                  <c:v>1</c:v>
                </c:pt>
                <c:pt idx="1319">
                  <c:v>4</c:v>
                </c:pt>
                <c:pt idx="1320">
                  <c:v>2</c:v>
                </c:pt>
                <c:pt idx="1321">
                  <c:v>33</c:v>
                </c:pt>
                <c:pt idx="1322">
                  <c:v>2</c:v>
                </c:pt>
                <c:pt idx="1323">
                  <c:v>6</c:v>
                </c:pt>
                <c:pt idx="1324">
                  <c:v>1</c:v>
                </c:pt>
                <c:pt idx="1325">
                  <c:v>5272</c:v>
                </c:pt>
                <c:pt idx="1326">
                  <c:v>1415</c:v>
                </c:pt>
                <c:pt idx="1327">
                  <c:v>1</c:v>
                </c:pt>
                <c:pt idx="1328">
                  <c:v>173</c:v>
                </c:pt>
                <c:pt idx="1329">
                  <c:v>1</c:v>
                </c:pt>
                <c:pt idx="1330">
                  <c:v>4</c:v>
                </c:pt>
                <c:pt idx="1331">
                  <c:v>6052</c:v>
                </c:pt>
                <c:pt idx="1332">
                  <c:v>1</c:v>
                </c:pt>
                <c:pt idx="1333">
                  <c:v>1</c:v>
                </c:pt>
                <c:pt idx="1334">
                  <c:v>6322</c:v>
                </c:pt>
                <c:pt idx="1335">
                  <c:v>3</c:v>
                </c:pt>
                <c:pt idx="1336">
                  <c:v>2</c:v>
                </c:pt>
                <c:pt idx="1337">
                  <c:v>1</c:v>
                </c:pt>
                <c:pt idx="1338">
                  <c:v>86</c:v>
                </c:pt>
                <c:pt idx="1339">
                  <c:v>1</c:v>
                </c:pt>
                <c:pt idx="1340">
                  <c:v>686</c:v>
                </c:pt>
                <c:pt idx="1341">
                  <c:v>1</c:v>
                </c:pt>
                <c:pt idx="1342">
                  <c:v>148</c:v>
                </c:pt>
                <c:pt idx="1343">
                  <c:v>4</c:v>
                </c:pt>
                <c:pt idx="1344">
                  <c:v>28</c:v>
                </c:pt>
                <c:pt idx="1345">
                  <c:v>1</c:v>
                </c:pt>
                <c:pt idx="1346">
                  <c:v>267</c:v>
                </c:pt>
                <c:pt idx="1347">
                  <c:v>2</c:v>
                </c:pt>
                <c:pt idx="1348">
                  <c:v>1</c:v>
                </c:pt>
                <c:pt idx="1349">
                  <c:v>15288</c:v>
                </c:pt>
                <c:pt idx="1350">
                  <c:v>3</c:v>
                </c:pt>
                <c:pt idx="1351">
                  <c:v>2</c:v>
                </c:pt>
                <c:pt idx="1352">
                  <c:v>4</c:v>
                </c:pt>
                <c:pt idx="1353">
                  <c:v>2</c:v>
                </c:pt>
                <c:pt idx="1354">
                  <c:v>2</c:v>
                </c:pt>
                <c:pt idx="1355">
                  <c:v>8905</c:v>
                </c:pt>
                <c:pt idx="1356">
                  <c:v>52</c:v>
                </c:pt>
                <c:pt idx="1357">
                  <c:v>6691</c:v>
                </c:pt>
                <c:pt idx="1358">
                  <c:v>646</c:v>
                </c:pt>
                <c:pt idx="1359">
                  <c:v>11341</c:v>
                </c:pt>
                <c:pt idx="1360">
                  <c:v>2</c:v>
                </c:pt>
                <c:pt idx="1361">
                  <c:v>2</c:v>
                </c:pt>
                <c:pt idx="1362">
                  <c:v>1</c:v>
                </c:pt>
                <c:pt idx="1363">
                  <c:v>3283</c:v>
                </c:pt>
                <c:pt idx="1364">
                  <c:v>1</c:v>
                </c:pt>
                <c:pt idx="1365">
                  <c:v>165</c:v>
                </c:pt>
                <c:pt idx="1366">
                  <c:v>1</c:v>
                </c:pt>
                <c:pt idx="1367">
                  <c:v>3216</c:v>
                </c:pt>
                <c:pt idx="1368">
                  <c:v>2</c:v>
                </c:pt>
                <c:pt idx="1369">
                  <c:v>1</c:v>
                </c:pt>
                <c:pt idx="1370">
                  <c:v>3</c:v>
                </c:pt>
                <c:pt idx="1371">
                  <c:v>1</c:v>
                </c:pt>
                <c:pt idx="1372">
                  <c:v>1</c:v>
                </c:pt>
                <c:pt idx="1373">
                  <c:v>64791</c:v>
                </c:pt>
                <c:pt idx="1374">
                  <c:v>48</c:v>
                </c:pt>
                <c:pt idx="1375">
                  <c:v>670</c:v>
                </c:pt>
                <c:pt idx="1376">
                  <c:v>1</c:v>
                </c:pt>
                <c:pt idx="1377">
                  <c:v>6</c:v>
                </c:pt>
                <c:pt idx="1378">
                  <c:v>44565</c:v>
                </c:pt>
                <c:pt idx="1379">
                  <c:v>1</c:v>
                </c:pt>
                <c:pt idx="1380">
                  <c:v>1</c:v>
                </c:pt>
                <c:pt idx="1381">
                  <c:v>14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3</c:v>
                </c:pt>
                <c:pt idx="1386">
                  <c:v>2</c:v>
                </c:pt>
                <c:pt idx="1387">
                  <c:v>352</c:v>
                </c:pt>
                <c:pt idx="1388">
                  <c:v>36</c:v>
                </c:pt>
                <c:pt idx="1389">
                  <c:v>54</c:v>
                </c:pt>
                <c:pt idx="1390">
                  <c:v>8</c:v>
                </c:pt>
                <c:pt idx="1391">
                  <c:v>5</c:v>
                </c:pt>
                <c:pt idx="1392">
                  <c:v>1</c:v>
                </c:pt>
                <c:pt idx="1393">
                  <c:v>1</c:v>
                </c:pt>
                <c:pt idx="1394">
                  <c:v>2</c:v>
                </c:pt>
                <c:pt idx="1395">
                  <c:v>829</c:v>
                </c:pt>
                <c:pt idx="1396">
                  <c:v>5</c:v>
                </c:pt>
                <c:pt idx="1397">
                  <c:v>1</c:v>
                </c:pt>
                <c:pt idx="1398">
                  <c:v>668</c:v>
                </c:pt>
                <c:pt idx="1399">
                  <c:v>1</c:v>
                </c:pt>
                <c:pt idx="1400">
                  <c:v>6247</c:v>
                </c:pt>
                <c:pt idx="1401">
                  <c:v>3</c:v>
                </c:pt>
                <c:pt idx="1402">
                  <c:v>991</c:v>
                </c:pt>
                <c:pt idx="1403">
                  <c:v>1</c:v>
                </c:pt>
                <c:pt idx="1404">
                  <c:v>43</c:v>
                </c:pt>
                <c:pt idx="1405">
                  <c:v>5</c:v>
                </c:pt>
                <c:pt idx="1406">
                  <c:v>5</c:v>
                </c:pt>
                <c:pt idx="1407">
                  <c:v>1</c:v>
                </c:pt>
                <c:pt idx="1408">
                  <c:v>3</c:v>
                </c:pt>
                <c:pt idx="1409">
                  <c:v>6</c:v>
                </c:pt>
                <c:pt idx="1410">
                  <c:v>4</c:v>
                </c:pt>
                <c:pt idx="1411">
                  <c:v>301</c:v>
                </c:pt>
                <c:pt idx="1412">
                  <c:v>1</c:v>
                </c:pt>
                <c:pt idx="1413">
                  <c:v>35</c:v>
                </c:pt>
                <c:pt idx="1414">
                  <c:v>2</c:v>
                </c:pt>
                <c:pt idx="1415">
                  <c:v>316</c:v>
                </c:pt>
                <c:pt idx="1416">
                  <c:v>1</c:v>
                </c:pt>
                <c:pt idx="1417">
                  <c:v>2</c:v>
                </c:pt>
                <c:pt idx="1418">
                  <c:v>1</c:v>
                </c:pt>
                <c:pt idx="1419">
                  <c:v>1</c:v>
                </c:pt>
                <c:pt idx="1420">
                  <c:v>3</c:v>
                </c:pt>
                <c:pt idx="1421">
                  <c:v>2</c:v>
                </c:pt>
                <c:pt idx="1422">
                  <c:v>29</c:v>
                </c:pt>
                <c:pt idx="1423">
                  <c:v>1</c:v>
                </c:pt>
                <c:pt idx="1424">
                  <c:v>2552</c:v>
                </c:pt>
                <c:pt idx="1425">
                  <c:v>735</c:v>
                </c:pt>
                <c:pt idx="1426">
                  <c:v>2</c:v>
                </c:pt>
                <c:pt idx="1427">
                  <c:v>4</c:v>
                </c:pt>
                <c:pt idx="1428">
                  <c:v>625</c:v>
                </c:pt>
                <c:pt idx="1429">
                  <c:v>3</c:v>
                </c:pt>
                <c:pt idx="1430">
                  <c:v>26770</c:v>
                </c:pt>
                <c:pt idx="1431">
                  <c:v>3</c:v>
                </c:pt>
                <c:pt idx="1432">
                  <c:v>12286</c:v>
                </c:pt>
                <c:pt idx="1433">
                  <c:v>279</c:v>
                </c:pt>
                <c:pt idx="1434">
                  <c:v>1</c:v>
                </c:pt>
                <c:pt idx="1435">
                  <c:v>473</c:v>
                </c:pt>
                <c:pt idx="1436">
                  <c:v>2</c:v>
                </c:pt>
                <c:pt idx="1437">
                  <c:v>3761</c:v>
                </c:pt>
                <c:pt idx="1438">
                  <c:v>5</c:v>
                </c:pt>
                <c:pt idx="1439">
                  <c:v>2</c:v>
                </c:pt>
                <c:pt idx="1440">
                  <c:v>1</c:v>
                </c:pt>
                <c:pt idx="1441">
                  <c:v>1</c:v>
                </c:pt>
                <c:pt idx="1442">
                  <c:v>1884</c:v>
                </c:pt>
                <c:pt idx="1443">
                  <c:v>1</c:v>
                </c:pt>
                <c:pt idx="1444">
                  <c:v>518</c:v>
                </c:pt>
                <c:pt idx="1445">
                  <c:v>3</c:v>
                </c:pt>
                <c:pt idx="1446">
                  <c:v>19429</c:v>
                </c:pt>
                <c:pt idx="1447">
                  <c:v>1</c:v>
                </c:pt>
                <c:pt idx="1448">
                  <c:v>3</c:v>
                </c:pt>
                <c:pt idx="1449">
                  <c:v>2</c:v>
                </c:pt>
                <c:pt idx="1450">
                  <c:v>6</c:v>
                </c:pt>
                <c:pt idx="1451">
                  <c:v>2</c:v>
                </c:pt>
                <c:pt idx="1452">
                  <c:v>30</c:v>
                </c:pt>
                <c:pt idx="1453">
                  <c:v>2</c:v>
                </c:pt>
                <c:pt idx="1454">
                  <c:v>1</c:v>
                </c:pt>
                <c:pt idx="1455">
                  <c:v>2298</c:v>
                </c:pt>
                <c:pt idx="1456">
                  <c:v>1</c:v>
                </c:pt>
                <c:pt idx="1457">
                  <c:v>11</c:v>
                </c:pt>
                <c:pt idx="1458">
                  <c:v>145</c:v>
                </c:pt>
                <c:pt idx="1459">
                  <c:v>1732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43</c:v>
                </c:pt>
                <c:pt idx="1464">
                  <c:v>3</c:v>
                </c:pt>
                <c:pt idx="1465">
                  <c:v>8815</c:v>
                </c:pt>
                <c:pt idx="1466">
                  <c:v>175</c:v>
                </c:pt>
                <c:pt idx="1467">
                  <c:v>2327</c:v>
                </c:pt>
                <c:pt idx="1468">
                  <c:v>1660</c:v>
                </c:pt>
                <c:pt idx="1469">
                  <c:v>32838</c:v>
                </c:pt>
                <c:pt idx="1470">
                  <c:v>1</c:v>
                </c:pt>
                <c:pt idx="1471">
                  <c:v>29</c:v>
                </c:pt>
                <c:pt idx="1472">
                  <c:v>957</c:v>
                </c:pt>
                <c:pt idx="1473">
                  <c:v>2881</c:v>
                </c:pt>
                <c:pt idx="1474">
                  <c:v>6</c:v>
                </c:pt>
                <c:pt idx="1475">
                  <c:v>4216</c:v>
                </c:pt>
                <c:pt idx="1476">
                  <c:v>30</c:v>
                </c:pt>
                <c:pt idx="1477">
                  <c:v>2</c:v>
                </c:pt>
                <c:pt idx="1478">
                  <c:v>4</c:v>
                </c:pt>
                <c:pt idx="1479">
                  <c:v>8353</c:v>
                </c:pt>
                <c:pt idx="1480">
                  <c:v>1</c:v>
                </c:pt>
                <c:pt idx="1481">
                  <c:v>1</c:v>
                </c:pt>
                <c:pt idx="1482">
                  <c:v>3</c:v>
                </c:pt>
                <c:pt idx="1483">
                  <c:v>78</c:v>
                </c:pt>
                <c:pt idx="1484">
                  <c:v>1</c:v>
                </c:pt>
                <c:pt idx="1485">
                  <c:v>2</c:v>
                </c:pt>
                <c:pt idx="1486">
                  <c:v>3</c:v>
                </c:pt>
                <c:pt idx="1487">
                  <c:v>2</c:v>
                </c:pt>
                <c:pt idx="1488">
                  <c:v>2</c:v>
                </c:pt>
                <c:pt idx="1489">
                  <c:v>7725</c:v>
                </c:pt>
                <c:pt idx="1490">
                  <c:v>3</c:v>
                </c:pt>
                <c:pt idx="1491">
                  <c:v>2</c:v>
                </c:pt>
                <c:pt idx="1492">
                  <c:v>10916</c:v>
                </c:pt>
                <c:pt idx="1493">
                  <c:v>3</c:v>
                </c:pt>
                <c:pt idx="1494">
                  <c:v>1</c:v>
                </c:pt>
                <c:pt idx="1495">
                  <c:v>6</c:v>
                </c:pt>
                <c:pt idx="1496">
                  <c:v>2</c:v>
                </c:pt>
                <c:pt idx="1497">
                  <c:v>15</c:v>
                </c:pt>
                <c:pt idx="1498">
                  <c:v>3</c:v>
                </c:pt>
                <c:pt idx="1499">
                  <c:v>2</c:v>
                </c:pt>
                <c:pt idx="1500">
                  <c:v>1</c:v>
                </c:pt>
                <c:pt idx="1501">
                  <c:v>2</c:v>
                </c:pt>
                <c:pt idx="1502">
                  <c:v>1</c:v>
                </c:pt>
                <c:pt idx="1503">
                  <c:v>3</c:v>
                </c:pt>
                <c:pt idx="1504">
                  <c:v>1</c:v>
                </c:pt>
                <c:pt idx="1505">
                  <c:v>8973</c:v>
                </c:pt>
                <c:pt idx="1506">
                  <c:v>1362</c:v>
                </c:pt>
                <c:pt idx="1507">
                  <c:v>6</c:v>
                </c:pt>
                <c:pt idx="1508">
                  <c:v>21845</c:v>
                </c:pt>
                <c:pt idx="1509">
                  <c:v>2</c:v>
                </c:pt>
                <c:pt idx="1510">
                  <c:v>26</c:v>
                </c:pt>
                <c:pt idx="1511">
                  <c:v>1</c:v>
                </c:pt>
                <c:pt idx="1512">
                  <c:v>1</c:v>
                </c:pt>
                <c:pt idx="1513">
                  <c:v>806</c:v>
                </c:pt>
                <c:pt idx="1514">
                  <c:v>1</c:v>
                </c:pt>
                <c:pt idx="1515">
                  <c:v>9594</c:v>
                </c:pt>
                <c:pt idx="1516">
                  <c:v>1</c:v>
                </c:pt>
                <c:pt idx="1517">
                  <c:v>584</c:v>
                </c:pt>
                <c:pt idx="1518">
                  <c:v>1</c:v>
                </c:pt>
                <c:pt idx="1519">
                  <c:v>2</c:v>
                </c:pt>
                <c:pt idx="1520">
                  <c:v>1832</c:v>
                </c:pt>
                <c:pt idx="1521">
                  <c:v>2914</c:v>
                </c:pt>
                <c:pt idx="1522">
                  <c:v>2997</c:v>
                </c:pt>
                <c:pt idx="1523">
                  <c:v>23</c:v>
                </c:pt>
                <c:pt idx="1524">
                  <c:v>2</c:v>
                </c:pt>
                <c:pt idx="1525">
                  <c:v>1</c:v>
                </c:pt>
                <c:pt idx="1526">
                  <c:v>5</c:v>
                </c:pt>
                <c:pt idx="1527">
                  <c:v>24115</c:v>
                </c:pt>
                <c:pt idx="1528">
                  <c:v>209</c:v>
                </c:pt>
                <c:pt idx="1529">
                  <c:v>93</c:v>
                </c:pt>
                <c:pt idx="1530">
                  <c:v>4</c:v>
                </c:pt>
                <c:pt idx="1531">
                  <c:v>158</c:v>
                </c:pt>
                <c:pt idx="1532">
                  <c:v>2</c:v>
                </c:pt>
                <c:pt idx="1533">
                  <c:v>12</c:v>
                </c:pt>
                <c:pt idx="1534">
                  <c:v>1083</c:v>
                </c:pt>
                <c:pt idx="1535">
                  <c:v>1</c:v>
                </c:pt>
                <c:pt idx="1536">
                  <c:v>27</c:v>
                </c:pt>
                <c:pt idx="1537">
                  <c:v>7</c:v>
                </c:pt>
                <c:pt idx="1538">
                  <c:v>1</c:v>
                </c:pt>
                <c:pt idx="1539">
                  <c:v>117</c:v>
                </c:pt>
                <c:pt idx="1540">
                  <c:v>1</c:v>
                </c:pt>
                <c:pt idx="1541">
                  <c:v>2</c:v>
                </c:pt>
                <c:pt idx="1542">
                  <c:v>5</c:v>
                </c:pt>
                <c:pt idx="1543">
                  <c:v>2</c:v>
                </c:pt>
                <c:pt idx="1544">
                  <c:v>3</c:v>
                </c:pt>
                <c:pt idx="1545">
                  <c:v>1</c:v>
                </c:pt>
                <c:pt idx="1546">
                  <c:v>2</c:v>
                </c:pt>
                <c:pt idx="1547">
                  <c:v>1</c:v>
                </c:pt>
                <c:pt idx="1548">
                  <c:v>3</c:v>
                </c:pt>
                <c:pt idx="1549">
                  <c:v>196</c:v>
                </c:pt>
                <c:pt idx="1550">
                  <c:v>1</c:v>
                </c:pt>
                <c:pt idx="1551">
                  <c:v>40</c:v>
                </c:pt>
                <c:pt idx="1552">
                  <c:v>1950</c:v>
                </c:pt>
                <c:pt idx="1553">
                  <c:v>2</c:v>
                </c:pt>
                <c:pt idx="1554">
                  <c:v>295</c:v>
                </c:pt>
                <c:pt idx="1555">
                  <c:v>1</c:v>
                </c:pt>
                <c:pt idx="1556">
                  <c:v>1</c:v>
                </c:pt>
                <c:pt idx="1557">
                  <c:v>3</c:v>
                </c:pt>
                <c:pt idx="1558">
                  <c:v>1</c:v>
                </c:pt>
                <c:pt idx="1559">
                  <c:v>3</c:v>
                </c:pt>
                <c:pt idx="1560">
                  <c:v>1</c:v>
                </c:pt>
                <c:pt idx="1561">
                  <c:v>3462</c:v>
                </c:pt>
                <c:pt idx="1562">
                  <c:v>1</c:v>
                </c:pt>
                <c:pt idx="1563">
                  <c:v>1878</c:v>
                </c:pt>
                <c:pt idx="1564">
                  <c:v>2</c:v>
                </c:pt>
                <c:pt idx="1565">
                  <c:v>7310</c:v>
                </c:pt>
                <c:pt idx="1566">
                  <c:v>6</c:v>
                </c:pt>
                <c:pt idx="1567">
                  <c:v>5</c:v>
                </c:pt>
                <c:pt idx="1568">
                  <c:v>1</c:v>
                </c:pt>
                <c:pt idx="1569">
                  <c:v>3</c:v>
                </c:pt>
                <c:pt idx="1570">
                  <c:v>2282</c:v>
                </c:pt>
                <c:pt idx="1571">
                  <c:v>3017</c:v>
                </c:pt>
                <c:pt idx="1572">
                  <c:v>1</c:v>
                </c:pt>
                <c:pt idx="1573">
                  <c:v>132</c:v>
                </c:pt>
                <c:pt idx="1574">
                  <c:v>12237</c:v>
                </c:pt>
                <c:pt idx="1575">
                  <c:v>1</c:v>
                </c:pt>
                <c:pt idx="1576">
                  <c:v>1</c:v>
                </c:pt>
                <c:pt idx="1577">
                  <c:v>11972</c:v>
                </c:pt>
                <c:pt idx="1578">
                  <c:v>1</c:v>
                </c:pt>
                <c:pt idx="1579">
                  <c:v>11</c:v>
                </c:pt>
                <c:pt idx="1580">
                  <c:v>1693</c:v>
                </c:pt>
                <c:pt idx="1581">
                  <c:v>1</c:v>
                </c:pt>
                <c:pt idx="1582">
                  <c:v>29007</c:v>
                </c:pt>
                <c:pt idx="1583">
                  <c:v>8</c:v>
                </c:pt>
                <c:pt idx="1584">
                  <c:v>240</c:v>
                </c:pt>
                <c:pt idx="1585">
                  <c:v>1</c:v>
                </c:pt>
                <c:pt idx="1586">
                  <c:v>60</c:v>
                </c:pt>
                <c:pt idx="1587">
                  <c:v>2563</c:v>
                </c:pt>
                <c:pt idx="1588">
                  <c:v>795</c:v>
                </c:pt>
                <c:pt idx="1589">
                  <c:v>3</c:v>
                </c:pt>
                <c:pt idx="1590">
                  <c:v>1</c:v>
                </c:pt>
                <c:pt idx="1591">
                  <c:v>2</c:v>
                </c:pt>
                <c:pt idx="1592">
                  <c:v>1844</c:v>
                </c:pt>
                <c:pt idx="1593">
                  <c:v>1</c:v>
                </c:pt>
                <c:pt idx="1594">
                  <c:v>149</c:v>
                </c:pt>
                <c:pt idx="1595">
                  <c:v>3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653</c:v>
                </c:pt>
                <c:pt idx="1600">
                  <c:v>2</c:v>
                </c:pt>
                <c:pt idx="1601">
                  <c:v>11889</c:v>
                </c:pt>
                <c:pt idx="1602">
                  <c:v>1</c:v>
                </c:pt>
                <c:pt idx="1603">
                  <c:v>5544</c:v>
                </c:pt>
                <c:pt idx="1604">
                  <c:v>80</c:v>
                </c:pt>
                <c:pt idx="1605">
                  <c:v>11</c:v>
                </c:pt>
                <c:pt idx="1606">
                  <c:v>1</c:v>
                </c:pt>
                <c:pt idx="1607">
                  <c:v>1775</c:v>
                </c:pt>
                <c:pt idx="1608">
                  <c:v>9973</c:v>
                </c:pt>
                <c:pt idx="1609">
                  <c:v>186</c:v>
                </c:pt>
                <c:pt idx="1610">
                  <c:v>2</c:v>
                </c:pt>
                <c:pt idx="1611">
                  <c:v>6</c:v>
                </c:pt>
                <c:pt idx="1612">
                  <c:v>1</c:v>
                </c:pt>
                <c:pt idx="1613">
                  <c:v>4252</c:v>
                </c:pt>
                <c:pt idx="1614">
                  <c:v>3</c:v>
                </c:pt>
                <c:pt idx="1615">
                  <c:v>16493</c:v>
                </c:pt>
                <c:pt idx="1616">
                  <c:v>3</c:v>
                </c:pt>
                <c:pt idx="1617">
                  <c:v>1</c:v>
                </c:pt>
                <c:pt idx="1618">
                  <c:v>1</c:v>
                </c:pt>
                <c:pt idx="1619">
                  <c:v>1685</c:v>
                </c:pt>
                <c:pt idx="1620">
                  <c:v>37</c:v>
                </c:pt>
                <c:pt idx="1621">
                  <c:v>7</c:v>
                </c:pt>
                <c:pt idx="1622">
                  <c:v>9559</c:v>
                </c:pt>
                <c:pt idx="1623">
                  <c:v>1096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8636</c:v>
                </c:pt>
                <c:pt idx="1628">
                  <c:v>3</c:v>
                </c:pt>
                <c:pt idx="1629">
                  <c:v>1</c:v>
                </c:pt>
                <c:pt idx="1630">
                  <c:v>9</c:v>
                </c:pt>
                <c:pt idx="1631">
                  <c:v>7</c:v>
                </c:pt>
                <c:pt idx="1632">
                  <c:v>7064</c:v>
                </c:pt>
                <c:pt idx="1633">
                  <c:v>3</c:v>
                </c:pt>
                <c:pt idx="1634">
                  <c:v>2</c:v>
                </c:pt>
                <c:pt idx="1635">
                  <c:v>3</c:v>
                </c:pt>
                <c:pt idx="1636">
                  <c:v>3</c:v>
                </c:pt>
                <c:pt idx="1637">
                  <c:v>5</c:v>
                </c:pt>
                <c:pt idx="1638">
                  <c:v>77</c:v>
                </c:pt>
                <c:pt idx="1639">
                  <c:v>8</c:v>
                </c:pt>
                <c:pt idx="1640">
                  <c:v>4</c:v>
                </c:pt>
                <c:pt idx="1641">
                  <c:v>1</c:v>
                </c:pt>
                <c:pt idx="1642">
                  <c:v>7</c:v>
                </c:pt>
                <c:pt idx="1643">
                  <c:v>1</c:v>
                </c:pt>
                <c:pt idx="1644">
                  <c:v>3126</c:v>
                </c:pt>
                <c:pt idx="1645">
                  <c:v>14</c:v>
                </c:pt>
                <c:pt idx="1646">
                  <c:v>2</c:v>
                </c:pt>
                <c:pt idx="1647">
                  <c:v>1</c:v>
                </c:pt>
                <c:pt idx="1648">
                  <c:v>7</c:v>
                </c:pt>
                <c:pt idx="1649">
                  <c:v>2</c:v>
                </c:pt>
                <c:pt idx="1650">
                  <c:v>27</c:v>
                </c:pt>
                <c:pt idx="1651">
                  <c:v>1</c:v>
                </c:pt>
                <c:pt idx="1652">
                  <c:v>2</c:v>
                </c:pt>
                <c:pt idx="1653">
                  <c:v>5950</c:v>
                </c:pt>
                <c:pt idx="1654">
                  <c:v>2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386</c:v>
                </c:pt>
                <c:pt idx="1660">
                  <c:v>1</c:v>
                </c:pt>
                <c:pt idx="1661">
                  <c:v>1</c:v>
                </c:pt>
                <c:pt idx="1662">
                  <c:v>4</c:v>
                </c:pt>
                <c:pt idx="1663">
                  <c:v>2</c:v>
                </c:pt>
                <c:pt idx="1664">
                  <c:v>3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2</c:v>
                </c:pt>
                <c:pt idx="1671">
                  <c:v>10784</c:v>
                </c:pt>
                <c:pt idx="1672">
                  <c:v>1</c:v>
                </c:pt>
                <c:pt idx="1673">
                  <c:v>3</c:v>
                </c:pt>
                <c:pt idx="1674">
                  <c:v>2</c:v>
                </c:pt>
                <c:pt idx="1675">
                  <c:v>2</c:v>
                </c:pt>
                <c:pt idx="1676">
                  <c:v>21</c:v>
                </c:pt>
                <c:pt idx="1677">
                  <c:v>3</c:v>
                </c:pt>
                <c:pt idx="1678">
                  <c:v>2</c:v>
                </c:pt>
                <c:pt idx="1679">
                  <c:v>8957</c:v>
                </c:pt>
                <c:pt idx="1680">
                  <c:v>794</c:v>
                </c:pt>
                <c:pt idx="1681">
                  <c:v>3</c:v>
                </c:pt>
                <c:pt idx="1682">
                  <c:v>732</c:v>
                </c:pt>
                <c:pt idx="1683">
                  <c:v>273</c:v>
                </c:pt>
                <c:pt idx="1684">
                  <c:v>4872</c:v>
                </c:pt>
                <c:pt idx="1685">
                  <c:v>2</c:v>
                </c:pt>
                <c:pt idx="1686">
                  <c:v>3</c:v>
                </c:pt>
                <c:pt idx="1687">
                  <c:v>8</c:v>
                </c:pt>
                <c:pt idx="1688">
                  <c:v>5025</c:v>
                </c:pt>
                <c:pt idx="1689">
                  <c:v>160</c:v>
                </c:pt>
                <c:pt idx="1690">
                  <c:v>2</c:v>
                </c:pt>
                <c:pt idx="1691">
                  <c:v>20070</c:v>
                </c:pt>
                <c:pt idx="1692">
                  <c:v>1087</c:v>
                </c:pt>
                <c:pt idx="1693">
                  <c:v>1</c:v>
                </c:pt>
                <c:pt idx="1694">
                  <c:v>1</c:v>
                </c:pt>
                <c:pt idx="1695">
                  <c:v>2</c:v>
                </c:pt>
                <c:pt idx="1696">
                  <c:v>3</c:v>
                </c:pt>
                <c:pt idx="1697">
                  <c:v>4</c:v>
                </c:pt>
                <c:pt idx="1698">
                  <c:v>5</c:v>
                </c:pt>
                <c:pt idx="1699">
                  <c:v>2</c:v>
                </c:pt>
                <c:pt idx="1700">
                  <c:v>2</c:v>
                </c:pt>
                <c:pt idx="1701">
                  <c:v>6</c:v>
                </c:pt>
                <c:pt idx="1702">
                  <c:v>3</c:v>
                </c:pt>
                <c:pt idx="1703">
                  <c:v>2</c:v>
                </c:pt>
                <c:pt idx="1704">
                  <c:v>331</c:v>
                </c:pt>
                <c:pt idx="1705">
                  <c:v>5</c:v>
                </c:pt>
                <c:pt idx="1706">
                  <c:v>4</c:v>
                </c:pt>
                <c:pt idx="1707">
                  <c:v>2</c:v>
                </c:pt>
                <c:pt idx="1708">
                  <c:v>1</c:v>
                </c:pt>
                <c:pt idx="1709">
                  <c:v>1</c:v>
                </c:pt>
                <c:pt idx="1710">
                  <c:v>65</c:v>
                </c:pt>
                <c:pt idx="1711">
                  <c:v>2</c:v>
                </c:pt>
                <c:pt idx="1712">
                  <c:v>3</c:v>
                </c:pt>
                <c:pt idx="1713">
                  <c:v>7</c:v>
                </c:pt>
                <c:pt idx="1714">
                  <c:v>3677</c:v>
                </c:pt>
                <c:pt idx="1715">
                  <c:v>2</c:v>
                </c:pt>
                <c:pt idx="1716">
                  <c:v>1549</c:v>
                </c:pt>
                <c:pt idx="1717">
                  <c:v>2</c:v>
                </c:pt>
                <c:pt idx="1718">
                  <c:v>378</c:v>
                </c:pt>
                <c:pt idx="1719">
                  <c:v>17</c:v>
                </c:pt>
                <c:pt idx="1720">
                  <c:v>1</c:v>
                </c:pt>
                <c:pt idx="1721">
                  <c:v>4</c:v>
                </c:pt>
                <c:pt idx="1722">
                  <c:v>2</c:v>
                </c:pt>
                <c:pt idx="1723">
                  <c:v>1</c:v>
                </c:pt>
                <c:pt idx="1724">
                  <c:v>1</c:v>
                </c:pt>
                <c:pt idx="1725">
                  <c:v>9170</c:v>
                </c:pt>
                <c:pt idx="1726">
                  <c:v>1</c:v>
                </c:pt>
                <c:pt idx="1727">
                  <c:v>4</c:v>
                </c:pt>
                <c:pt idx="1728">
                  <c:v>1</c:v>
                </c:pt>
                <c:pt idx="1729">
                  <c:v>1575</c:v>
                </c:pt>
                <c:pt idx="1730">
                  <c:v>5</c:v>
                </c:pt>
                <c:pt idx="1731">
                  <c:v>6</c:v>
                </c:pt>
                <c:pt idx="1732">
                  <c:v>791</c:v>
                </c:pt>
                <c:pt idx="1733">
                  <c:v>7312</c:v>
                </c:pt>
                <c:pt idx="1734">
                  <c:v>2</c:v>
                </c:pt>
                <c:pt idx="1735">
                  <c:v>4</c:v>
                </c:pt>
                <c:pt idx="1736">
                  <c:v>17</c:v>
                </c:pt>
                <c:pt idx="1737">
                  <c:v>1</c:v>
                </c:pt>
                <c:pt idx="1738">
                  <c:v>2</c:v>
                </c:pt>
                <c:pt idx="1739">
                  <c:v>2</c:v>
                </c:pt>
                <c:pt idx="1740">
                  <c:v>119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571</c:v>
                </c:pt>
                <c:pt idx="1745">
                  <c:v>17561</c:v>
                </c:pt>
                <c:pt idx="1746">
                  <c:v>172</c:v>
                </c:pt>
                <c:pt idx="1747">
                  <c:v>2473</c:v>
                </c:pt>
                <c:pt idx="1748">
                  <c:v>14</c:v>
                </c:pt>
                <c:pt idx="1749">
                  <c:v>2</c:v>
                </c:pt>
                <c:pt idx="1750">
                  <c:v>1</c:v>
                </c:pt>
                <c:pt idx="1751">
                  <c:v>159</c:v>
                </c:pt>
                <c:pt idx="1752">
                  <c:v>1698</c:v>
                </c:pt>
                <c:pt idx="1753">
                  <c:v>2</c:v>
                </c:pt>
                <c:pt idx="1754">
                  <c:v>1</c:v>
                </c:pt>
                <c:pt idx="1755">
                  <c:v>2</c:v>
                </c:pt>
                <c:pt idx="1756">
                  <c:v>1</c:v>
                </c:pt>
                <c:pt idx="1757">
                  <c:v>1</c:v>
                </c:pt>
                <c:pt idx="1758">
                  <c:v>2</c:v>
                </c:pt>
                <c:pt idx="1759">
                  <c:v>8</c:v>
                </c:pt>
                <c:pt idx="1760">
                  <c:v>1</c:v>
                </c:pt>
                <c:pt idx="1761">
                  <c:v>9</c:v>
                </c:pt>
                <c:pt idx="1762">
                  <c:v>3131</c:v>
                </c:pt>
                <c:pt idx="1763">
                  <c:v>3040</c:v>
                </c:pt>
                <c:pt idx="1764">
                  <c:v>1</c:v>
                </c:pt>
                <c:pt idx="1765">
                  <c:v>2</c:v>
                </c:pt>
                <c:pt idx="1766">
                  <c:v>2</c:v>
                </c:pt>
                <c:pt idx="1767">
                  <c:v>21</c:v>
                </c:pt>
                <c:pt idx="1768">
                  <c:v>24</c:v>
                </c:pt>
                <c:pt idx="1769">
                  <c:v>25680</c:v>
                </c:pt>
                <c:pt idx="1770">
                  <c:v>3</c:v>
                </c:pt>
                <c:pt idx="1771">
                  <c:v>1</c:v>
                </c:pt>
                <c:pt idx="1772">
                  <c:v>2</c:v>
                </c:pt>
                <c:pt idx="1773">
                  <c:v>1277</c:v>
                </c:pt>
                <c:pt idx="1774">
                  <c:v>5808</c:v>
                </c:pt>
                <c:pt idx="1775">
                  <c:v>780</c:v>
                </c:pt>
                <c:pt idx="1776">
                  <c:v>4545</c:v>
                </c:pt>
                <c:pt idx="1777">
                  <c:v>3125</c:v>
                </c:pt>
                <c:pt idx="1778">
                  <c:v>2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3480</c:v>
                </c:pt>
                <c:pt idx="1783">
                  <c:v>1</c:v>
                </c:pt>
                <c:pt idx="1784">
                  <c:v>27</c:v>
                </c:pt>
                <c:pt idx="1785">
                  <c:v>2</c:v>
                </c:pt>
                <c:pt idx="1786">
                  <c:v>2059</c:v>
                </c:pt>
                <c:pt idx="1787">
                  <c:v>1112</c:v>
                </c:pt>
                <c:pt idx="1788">
                  <c:v>1763</c:v>
                </c:pt>
                <c:pt idx="1789">
                  <c:v>1</c:v>
                </c:pt>
                <c:pt idx="1790">
                  <c:v>231</c:v>
                </c:pt>
                <c:pt idx="1791">
                  <c:v>1919</c:v>
                </c:pt>
                <c:pt idx="1792">
                  <c:v>58</c:v>
                </c:pt>
                <c:pt idx="1793">
                  <c:v>2</c:v>
                </c:pt>
                <c:pt idx="1794">
                  <c:v>807</c:v>
                </c:pt>
                <c:pt idx="1795">
                  <c:v>1</c:v>
                </c:pt>
                <c:pt idx="1796">
                  <c:v>4</c:v>
                </c:pt>
                <c:pt idx="1797">
                  <c:v>1</c:v>
                </c:pt>
                <c:pt idx="1798">
                  <c:v>109</c:v>
                </c:pt>
                <c:pt idx="1799">
                  <c:v>2</c:v>
                </c:pt>
                <c:pt idx="1800">
                  <c:v>26907</c:v>
                </c:pt>
                <c:pt idx="1801">
                  <c:v>758</c:v>
                </c:pt>
                <c:pt idx="1802">
                  <c:v>2</c:v>
                </c:pt>
                <c:pt idx="1803">
                  <c:v>37</c:v>
                </c:pt>
                <c:pt idx="1804">
                  <c:v>712</c:v>
                </c:pt>
                <c:pt idx="1805">
                  <c:v>1</c:v>
                </c:pt>
                <c:pt idx="1806">
                  <c:v>1</c:v>
                </c:pt>
                <c:pt idx="1807">
                  <c:v>8536</c:v>
                </c:pt>
                <c:pt idx="1808">
                  <c:v>5</c:v>
                </c:pt>
                <c:pt idx="1809">
                  <c:v>2</c:v>
                </c:pt>
                <c:pt idx="1810">
                  <c:v>635</c:v>
                </c:pt>
                <c:pt idx="1811">
                  <c:v>1</c:v>
                </c:pt>
                <c:pt idx="1812">
                  <c:v>1</c:v>
                </c:pt>
                <c:pt idx="1813">
                  <c:v>4</c:v>
                </c:pt>
                <c:pt idx="1814">
                  <c:v>15</c:v>
                </c:pt>
                <c:pt idx="1815">
                  <c:v>805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3</c:v>
                </c:pt>
                <c:pt idx="1820">
                  <c:v>40</c:v>
                </c:pt>
                <c:pt idx="1821">
                  <c:v>132</c:v>
                </c:pt>
                <c:pt idx="1822">
                  <c:v>11</c:v>
                </c:pt>
                <c:pt idx="1823">
                  <c:v>2</c:v>
                </c:pt>
                <c:pt idx="1824">
                  <c:v>8642</c:v>
                </c:pt>
                <c:pt idx="1825">
                  <c:v>145</c:v>
                </c:pt>
                <c:pt idx="1826">
                  <c:v>110</c:v>
                </c:pt>
                <c:pt idx="1827">
                  <c:v>1</c:v>
                </c:pt>
                <c:pt idx="1828">
                  <c:v>4</c:v>
                </c:pt>
                <c:pt idx="1829">
                  <c:v>1</c:v>
                </c:pt>
                <c:pt idx="1830">
                  <c:v>128</c:v>
                </c:pt>
                <c:pt idx="1831">
                  <c:v>7</c:v>
                </c:pt>
                <c:pt idx="1832">
                  <c:v>7</c:v>
                </c:pt>
                <c:pt idx="1833">
                  <c:v>420</c:v>
                </c:pt>
                <c:pt idx="1834">
                  <c:v>123</c:v>
                </c:pt>
                <c:pt idx="1835">
                  <c:v>10</c:v>
                </c:pt>
                <c:pt idx="1836">
                  <c:v>1</c:v>
                </c:pt>
                <c:pt idx="1837">
                  <c:v>196</c:v>
                </c:pt>
                <c:pt idx="1838">
                  <c:v>35</c:v>
                </c:pt>
                <c:pt idx="1839">
                  <c:v>1995</c:v>
                </c:pt>
                <c:pt idx="1840">
                  <c:v>7531</c:v>
                </c:pt>
                <c:pt idx="1841">
                  <c:v>115589</c:v>
                </c:pt>
                <c:pt idx="1842">
                  <c:v>3</c:v>
                </c:pt>
                <c:pt idx="1843">
                  <c:v>2</c:v>
                </c:pt>
                <c:pt idx="1844">
                  <c:v>2</c:v>
                </c:pt>
                <c:pt idx="1845">
                  <c:v>52594</c:v>
                </c:pt>
                <c:pt idx="1846">
                  <c:v>1</c:v>
                </c:pt>
                <c:pt idx="1847">
                  <c:v>21014</c:v>
                </c:pt>
                <c:pt idx="1848">
                  <c:v>2</c:v>
                </c:pt>
                <c:pt idx="1849">
                  <c:v>5</c:v>
                </c:pt>
                <c:pt idx="1850">
                  <c:v>19</c:v>
                </c:pt>
                <c:pt idx="1851">
                  <c:v>1</c:v>
                </c:pt>
                <c:pt idx="1852">
                  <c:v>2</c:v>
                </c:pt>
                <c:pt idx="1853">
                  <c:v>320</c:v>
                </c:pt>
                <c:pt idx="1854">
                  <c:v>1435</c:v>
                </c:pt>
                <c:pt idx="1855">
                  <c:v>2</c:v>
                </c:pt>
                <c:pt idx="1856">
                  <c:v>1</c:v>
                </c:pt>
                <c:pt idx="1857">
                  <c:v>1</c:v>
                </c:pt>
                <c:pt idx="1858">
                  <c:v>4</c:v>
                </c:pt>
                <c:pt idx="1859">
                  <c:v>2</c:v>
                </c:pt>
                <c:pt idx="1860">
                  <c:v>5819</c:v>
                </c:pt>
                <c:pt idx="1861">
                  <c:v>7</c:v>
                </c:pt>
                <c:pt idx="1862">
                  <c:v>3</c:v>
                </c:pt>
                <c:pt idx="1863">
                  <c:v>777</c:v>
                </c:pt>
                <c:pt idx="1864">
                  <c:v>2406</c:v>
                </c:pt>
                <c:pt idx="1865">
                  <c:v>4836</c:v>
                </c:pt>
                <c:pt idx="1866">
                  <c:v>1</c:v>
                </c:pt>
                <c:pt idx="1867">
                  <c:v>2</c:v>
                </c:pt>
                <c:pt idx="1868">
                  <c:v>1</c:v>
                </c:pt>
                <c:pt idx="1869">
                  <c:v>114</c:v>
                </c:pt>
                <c:pt idx="1870">
                  <c:v>5</c:v>
                </c:pt>
                <c:pt idx="1871">
                  <c:v>824</c:v>
                </c:pt>
                <c:pt idx="1872">
                  <c:v>85</c:v>
                </c:pt>
                <c:pt idx="1873">
                  <c:v>1</c:v>
                </c:pt>
                <c:pt idx="1874">
                  <c:v>2</c:v>
                </c:pt>
                <c:pt idx="1875">
                  <c:v>199</c:v>
                </c:pt>
                <c:pt idx="1876">
                  <c:v>1040</c:v>
                </c:pt>
                <c:pt idx="1877">
                  <c:v>3</c:v>
                </c:pt>
                <c:pt idx="1878">
                  <c:v>2</c:v>
                </c:pt>
                <c:pt idx="1879">
                  <c:v>1</c:v>
                </c:pt>
                <c:pt idx="1880">
                  <c:v>3</c:v>
                </c:pt>
                <c:pt idx="1881">
                  <c:v>1</c:v>
                </c:pt>
                <c:pt idx="1882">
                  <c:v>2</c:v>
                </c:pt>
                <c:pt idx="1883">
                  <c:v>1</c:v>
                </c:pt>
                <c:pt idx="1884">
                  <c:v>2</c:v>
                </c:pt>
                <c:pt idx="1885">
                  <c:v>1</c:v>
                </c:pt>
                <c:pt idx="1886">
                  <c:v>9</c:v>
                </c:pt>
                <c:pt idx="1887">
                  <c:v>33</c:v>
                </c:pt>
                <c:pt idx="1888">
                  <c:v>9</c:v>
                </c:pt>
                <c:pt idx="1889">
                  <c:v>2</c:v>
                </c:pt>
                <c:pt idx="1890">
                  <c:v>1</c:v>
                </c:pt>
                <c:pt idx="1891">
                  <c:v>2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4900</c:v>
                </c:pt>
                <c:pt idx="1896">
                  <c:v>91</c:v>
                </c:pt>
                <c:pt idx="1897">
                  <c:v>70307</c:v>
                </c:pt>
                <c:pt idx="1898">
                  <c:v>580</c:v>
                </c:pt>
                <c:pt idx="1899">
                  <c:v>405</c:v>
                </c:pt>
                <c:pt idx="1900">
                  <c:v>1</c:v>
                </c:pt>
                <c:pt idx="1901">
                  <c:v>27</c:v>
                </c:pt>
                <c:pt idx="1902">
                  <c:v>42</c:v>
                </c:pt>
                <c:pt idx="1903">
                  <c:v>51</c:v>
                </c:pt>
                <c:pt idx="1904">
                  <c:v>2</c:v>
                </c:pt>
                <c:pt idx="1905">
                  <c:v>6</c:v>
                </c:pt>
                <c:pt idx="1906">
                  <c:v>3</c:v>
                </c:pt>
                <c:pt idx="1907">
                  <c:v>3</c:v>
                </c:pt>
                <c:pt idx="1908">
                  <c:v>26</c:v>
                </c:pt>
                <c:pt idx="1909">
                  <c:v>1</c:v>
                </c:pt>
                <c:pt idx="1910">
                  <c:v>2</c:v>
                </c:pt>
                <c:pt idx="1911">
                  <c:v>6719</c:v>
                </c:pt>
                <c:pt idx="1912">
                  <c:v>9239</c:v>
                </c:pt>
                <c:pt idx="1913">
                  <c:v>4</c:v>
                </c:pt>
                <c:pt idx="1914">
                  <c:v>1</c:v>
                </c:pt>
                <c:pt idx="1915">
                  <c:v>2</c:v>
                </c:pt>
                <c:pt idx="1916">
                  <c:v>6</c:v>
                </c:pt>
                <c:pt idx="1917">
                  <c:v>1</c:v>
                </c:pt>
                <c:pt idx="1918">
                  <c:v>1</c:v>
                </c:pt>
                <c:pt idx="1919">
                  <c:v>2</c:v>
                </c:pt>
                <c:pt idx="1920">
                  <c:v>363</c:v>
                </c:pt>
                <c:pt idx="1921">
                  <c:v>1</c:v>
                </c:pt>
                <c:pt idx="1922">
                  <c:v>1269</c:v>
                </c:pt>
                <c:pt idx="1923">
                  <c:v>1</c:v>
                </c:pt>
                <c:pt idx="1924">
                  <c:v>1</c:v>
                </c:pt>
                <c:pt idx="1925">
                  <c:v>5</c:v>
                </c:pt>
                <c:pt idx="1926">
                  <c:v>2</c:v>
                </c:pt>
                <c:pt idx="1927">
                  <c:v>2</c:v>
                </c:pt>
                <c:pt idx="1928">
                  <c:v>3</c:v>
                </c:pt>
                <c:pt idx="1929">
                  <c:v>2</c:v>
                </c:pt>
                <c:pt idx="1930">
                  <c:v>19</c:v>
                </c:pt>
                <c:pt idx="1931">
                  <c:v>9</c:v>
                </c:pt>
                <c:pt idx="1932">
                  <c:v>1</c:v>
                </c:pt>
                <c:pt idx="1933">
                  <c:v>1</c:v>
                </c:pt>
                <c:pt idx="1934">
                  <c:v>3</c:v>
                </c:pt>
                <c:pt idx="1935">
                  <c:v>1</c:v>
                </c:pt>
                <c:pt idx="1936">
                  <c:v>1</c:v>
                </c:pt>
                <c:pt idx="1937">
                  <c:v>5662</c:v>
                </c:pt>
                <c:pt idx="1938">
                  <c:v>4</c:v>
                </c:pt>
                <c:pt idx="1939">
                  <c:v>2</c:v>
                </c:pt>
                <c:pt idx="1940">
                  <c:v>17520</c:v>
                </c:pt>
                <c:pt idx="1941">
                  <c:v>2</c:v>
                </c:pt>
                <c:pt idx="1942">
                  <c:v>2</c:v>
                </c:pt>
                <c:pt idx="1943">
                  <c:v>752</c:v>
                </c:pt>
                <c:pt idx="1944">
                  <c:v>3</c:v>
                </c:pt>
                <c:pt idx="1945">
                  <c:v>15191</c:v>
                </c:pt>
                <c:pt idx="1946">
                  <c:v>3235</c:v>
                </c:pt>
                <c:pt idx="1947">
                  <c:v>6</c:v>
                </c:pt>
                <c:pt idx="1948">
                  <c:v>1</c:v>
                </c:pt>
                <c:pt idx="1949">
                  <c:v>2</c:v>
                </c:pt>
                <c:pt idx="1950">
                  <c:v>1</c:v>
                </c:pt>
                <c:pt idx="1951">
                  <c:v>4</c:v>
                </c:pt>
                <c:pt idx="1952">
                  <c:v>981</c:v>
                </c:pt>
                <c:pt idx="1953">
                  <c:v>6</c:v>
                </c:pt>
                <c:pt idx="1954">
                  <c:v>30441</c:v>
                </c:pt>
                <c:pt idx="1955">
                  <c:v>2</c:v>
                </c:pt>
                <c:pt idx="1956">
                  <c:v>1</c:v>
                </c:pt>
                <c:pt idx="1957">
                  <c:v>2</c:v>
                </c:pt>
                <c:pt idx="1958">
                  <c:v>3</c:v>
                </c:pt>
                <c:pt idx="1959">
                  <c:v>2</c:v>
                </c:pt>
                <c:pt idx="1960">
                  <c:v>17202</c:v>
                </c:pt>
                <c:pt idx="1961">
                  <c:v>7</c:v>
                </c:pt>
                <c:pt idx="1962">
                  <c:v>1</c:v>
                </c:pt>
                <c:pt idx="1963">
                  <c:v>37</c:v>
                </c:pt>
                <c:pt idx="1964">
                  <c:v>20</c:v>
                </c:pt>
                <c:pt idx="1965">
                  <c:v>1</c:v>
                </c:pt>
                <c:pt idx="1966">
                  <c:v>1</c:v>
                </c:pt>
                <c:pt idx="1967">
                  <c:v>871</c:v>
                </c:pt>
                <c:pt idx="1968">
                  <c:v>1</c:v>
                </c:pt>
                <c:pt idx="1969">
                  <c:v>1</c:v>
                </c:pt>
                <c:pt idx="1970">
                  <c:v>3665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488</c:v>
                </c:pt>
                <c:pt idx="1975">
                  <c:v>5</c:v>
                </c:pt>
                <c:pt idx="1976">
                  <c:v>583</c:v>
                </c:pt>
                <c:pt idx="1977">
                  <c:v>1</c:v>
                </c:pt>
                <c:pt idx="1978">
                  <c:v>128</c:v>
                </c:pt>
                <c:pt idx="1979">
                  <c:v>1</c:v>
                </c:pt>
                <c:pt idx="1980">
                  <c:v>1</c:v>
                </c:pt>
                <c:pt idx="1981">
                  <c:v>4</c:v>
                </c:pt>
                <c:pt idx="1982">
                  <c:v>1</c:v>
                </c:pt>
                <c:pt idx="1983">
                  <c:v>4828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3</c:v>
                </c:pt>
                <c:pt idx="1988">
                  <c:v>3</c:v>
                </c:pt>
                <c:pt idx="1989">
                  <c:v>3</c:v>
                </c:pt>
                <c:pt idx="1990">
                  <c:v>2</c:v>
                </c:pt>
                <c:pt idx="1991">
                  <c:v>337</c:v>
                </c:pt>
                <c:pt idx="1992">
                  <c:v>319</c:v>
                </c:pt>
                <c:pt idx="1993">
                  <c:v>4</c:v>
                </c:pt>
                <c:pt idx="1994">
                  <c:v>2</c:v>
                </c:pt>
                <c:pt idx="1995">
                  <c:v>1116</c:v>
                </c:pt>
                <c:pt idx="1996">
                  <c:v>45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1120</c:v>
                </c:pt>
                <c:pt idx="2001">
                  <c:v>20</c:v>
                </c:pt>
                <c:pt idx="2002">
                  <c:v>3</c:v>
                </c:pt>
                <c:pt idx="2003">
                  <c:v>2</c:v>
                </c:pt>
                <c:pt idx="2004">
                  <c:v>50</c:v>
                </c:pt>
                <c:pt idx="2005">
                  <c:v>1</c:v>
                </c:pt>
                <c:pt idx="2006">
                  <c:v>3</c:v>
                </c:pt>
                <c:pt idx="2007">
                  <c:v>148</c:v>
                </c:pt>
                <c:pt idx="2008">
                  <c:v>12381</c:v>
                </c:pt>
                <c:pt idx="2009">
                  <c:v>4087</c:v>
                </c:pt>
                <c:pt idx="2010">
                  <c:v>1817</c:v>
                </c:pt>
                <c:pt idx="2011">
                  <c:v>41004</c:v>
                </c:pt>
                <c:pt idx="2012">
                  <c:v>1560</c:v>
                </c:pt>
                <c:pt idx="2013">
                  <c:v>1</c:v>
                </c:pt>
                <c:pt idx="2014">
                  <c:v>473</c:v>
                </c:pt>
                <c:pt idx="2015">
                  <c:v>1</c:v>
                </c:pt>
                <c:pt idx="2016">
                  <c:v>2888</c:v>
                </c:pt>
                <c:pt idx="2017">
                  <c:v>2</c:v>
                </c:pt>
                <c:pt idx="2018">
                  <c:v>42</c:v>
                </c:pt>
                <c:pt idx="2019">
                  <c:v>1</c:v>
                </c:pt>
                <c:pt idx="2020">
                  <c:v>7</c:v>
                </c:pt>
                <c:pt idx="2021">
                  <c:v>1</c:v>
                </c:pt>
                <c:pt idx="2022">
                  <c:v>2</c:v>
                </c:pt>
                <c:pt idx="2023">
                  <c:v>4</c:v>
                </c:pt>
                <c:pt idx="2024">
                  <c:v>49</c:v>
                </c:pt>
                <c:pt idx="2025">
                  <c:v>1</c:v>
                </c:pt>
                <c:pt idx="2026">
                  <c:v>8</c:v>
                </c:pt>
                <c:pt idx="2027">
                  <c:v>5</c:v>
                </c:pt>
                <c:pt idx="2028">
                  <c:v>34</c:v>
                </c:pt>
                <c:pt idx="2029">
                  <c:v>2</c:v>
                </c:pt>
                <c:pt idx="2030">
                  <c:v>1</c:v>
                </c:pt>
                <c:pt idx="2031">
                  <c:v>3</c:v>
                </c:pt>
                <c:pt idx="2032">
                  <c:v>1</c:v>
                </c:pt>
                <c:pt idx="2033">
                  <c:v>1</c:v>
                </c:pt>
                <c:pt idx="2034">
                  <c:v>2</c:v>
                </c:pt>
                <c:pt idx="2035">
                  <c:v>190</c:v>
                </c:pt>
                <c:pt idx="2036">
                  <c:v>1</c:v>
                </c:pt>
                <c:pt idx="2037">
                  <c:v>230</c:v>
                </c:pt>
                <c:pt idx="2038">
                  <c:v>2</c:v>
                </c:pt>
                <c:pt idx="2039">
                  <c:v>499</c:v>
                </c:pt>
                <c:pt idx="2040">
                  <c:v>2659</c:v>
                </c:pt>
                <c:pt idx="2041">
                  <c:v>1</c:v>
                </c:pt>
                <c:pt idx="2042">
                  <c:v>5</c:v>
                </c:pt>
                <c:pt idx="2043">
                  <c:v>118</c:v>
                </c:pt>
                <c:pt idx="2044">
                  <c:v>15</c:v>
                </c:pt>
                <c:pt idx="2045">
                  <c:v>2</c:v>
                </c:pt>
                <c:pt idx="2046">
                  <c:v>8</c:v>
                </c:pt>
                <c:pt idx="2047">
                  <c:v>2</c:v>
                </c:pt>
                <c:pt idx="2048">
                  <c:v>326</c:v>
                </c:pt>
                <c:pt idx="2049">
                  <c:v>3</c:v>
                </c:pt>
                <c:pt idx="2050">
                  <c:v>4804</c:v>
                </c:pt>
                <c:pt idx="2051">
                  <c:v>2034</c:v>
                </c:pt>
                <c:pt idx="2052">
                  <c:v>37567</c:v>
                </c:pt>
                <c:pt idx="2053">
                  <c:v>664</c:v>
                </c:pt>
                <c:pt idx="2054">
                  <c:v>3</c:v>
                </c:pt>
                <c:pt idx="2055">
                  <c:v>1</c:v>
                </c:pt>
                <c:pt idx="2056">
                  <c:v>1</c:v>
                </c:pt>
                <c:pt idx="2057">
                  <c:v>4</c:v>
                </c:pt>
                <c:pt idx="2058">
                  <c:v>8</c:v>
                </c:pt>
                <c:pt idx="2059">
                  <c:v>65</c:v>
                </c:pt>
                <c:pt idx="2060">
                  <c:v>2</c:v>
                </c:pt>
                <c:pt idx="2061">
                  <c:v>1</c:v>
                </c:pt>
                <c:pt idx="2062">
                  <c:v>6106</c:v>
                </c:pt>
                <c:pt idx="2063">
                  <c:v>3313</c:v>
                </c:pt>
                <c:pt idx="2064">
                  <c:v>913</c:v>
                </c:pt>
                <c:pt idx="2065">
                  <c:v>1</c:v>
                </c:pt>
                <c:pt idx="2066">
                  <c:v>2</c:v>
                </c:pt>
                <c:pt idx="2067">
                  <c:v>3</c:v>
                </c:pt>
                <c:pt idx="2068">
                  <c:v>1</c:v>
                </c:pt>
                <c:pt idx="2069">
                  <c:v>2668</c:v>
                </c:pt>
                <c:pt idx="2070">
                  <c:v>1</c:v>
                </c:pt>
                <c:pt idx="2071">
                  <c:v>11</c:v>
                </c:pt>
                <c:pt idx="2072">
                  <c:v>1</c:v>
                </c:pt>
                <c:pt idx="2073">
                  <c:v>12</c:v>
                </c:pt>
                <c:pt idx="2074">
                  <c:v>857</c:v>
                </c:pt>
                <c:pt idx="2075">
                  <c:v>2</c:v>
                </c:pt>
                <c:pt idx="2076">
                  <c:v>1</c:v>
                </c:pt>
                <c:pt idx="2077">
                  <c:v>726</c:v>
                </c:pt>
                <c:pt idx="2078">
                  <c:v>1</c:v>
                </c:pt>
                <c:pt idx="2079">
                  <c:v>17</c:v>
                </c:pt>
                <c:pt idx="2080">
                  <c:v>1360</c:v>
                </c:pt>
                <c:pt idx="2081">
                  <c:v>321</c:v>
                </c:pt>
                <c:pt idx="2082">
                  <c:v>3232</c:v>
                </c:pt>
                <c:pt idx="2083">
                  <c:v>25</c:v>
                </c:pt>
                <c:pt idx="2084">
                  <c:v>702</c:v>
                </c:pt>
                <c:pt idx="2085">
                  <c:v>2519</c:v>
                </c:pt>
                <c:pt idx="2086">
                  <c:v>4725</c:v>
                </c:pt>
                <c:pt idx="2087">
                  <c:v>2512</c:v>
                </c:pt>
                <c:pt idx="2088">
                  <c:v>2010</c:v>
                </c:pt>
                <c:pt idx="2089">
                  <c:v>1</c:v>
                </c:pt>
                <c:pt idx="2090">
                  <c:v>8</c:v>
                </c:pt>
                <c:pt idx="2091">
                  <c:v>1</c:v>
                </c:pt>
                <c:pt idx="2092">
                  <c:v>4665</c:v>
                </c:pt>
                <c:pt idx="2093">
                  <c:v>2</c:v>
                </c:pt>
                <c:pt idx="2094">
                  <c:v>1</c:v>
                </c:pt>
                <c:pt idx="2095">
                  <c:v>89</c:v>
                </c:pt>
                <c:pt idx="2096">
                  <c:v>2</c:v>
                </c:pt>
                <c:pt idx="2097">
                  <c:v>256</c:v>
                </c:pt>
                <c:pt idx="2098">
                  <c:v>3</c:v>
                </c:pt>
                <c:pt idx="2099">
                  <c:v>1426</c:v>
                </c:pt>
                <c:pt idx="2100">
                  <c:v>2</c:v>
                </c:pt>
                <c:pt idx="2101">
                  <c:v>9</c:v>
                </c:pt>
                <c:pt idx="2102">
                  <c:v>1</c:v>
                </c:pt>
                <c:pt idx="2103">
                  <c:v>3619</c:v>
                </c:pt>
                <c:pt idx="2104">
                  <c:v>5629</c:v>
                </c:pt>
                <c:pt idx="2105">
                  <c:v>1</c:v>
                </c:pt>
                <c:pt idx="2106">
                  <c:v>2</c:v>
                </c:pt>
                <c:pt idx="2107">
                  <c:v>10</c:v>
                </c:pt>
                <c:pt idx="2108">
                  <c:v>653</c:v>
                </c:pt>
                <c:pt idx="2109">
                  <c:v>2</c:v>
                </c:pt>
                <c:pt idx="2110">
                  <c:v>1</c:v>
                </c:pt>
                <c:pt idx="2111">
                  <c:v>3922</c:v>
                </c:pt>
                <c:pt idx="2112">
                  <c:v>29</c:v>
                </c:pt>
                <c:pt idx="2113">
                  <c:v>3</c:v>
                </c:pt>
                <c:pt idx="2114">
                  <c:v>4</c:v>
                </c:pt>
                <c:pt idx="2115">
                  <c:v>2</c:v>
                </c:pt>
                <c:pt idx="2116">
                  <c:v>1</c:v>
                </c:pt>
                <c:pt idx="2117">
                  <c:v>17</c:v>
                </c:pt>
                <c:pt idx="2118">
                  <c:v>4</c:v>
                </c:pt>
                <c:pt idx="2119">
                  <c:v>1</c:v>
                </c:pt>
                <c:pt idx="2120">
                  <c:v>1</c:v>
                </c:pt>
                <c:pt idx="2121">
                  <c:v>4</c:v>
                </c:pt>
                <c:pt idx="2122">
                  <c:v>18</c:v>
                </c:pt>
                <c:pt idx="2123">
                  <c:v>4</c:v>
                </c:pt>
                <c:pt idx="2124">
                  <c:v>4535</c:v>
                </c:pt>
                <c:pt idx="2125">
                  <c:v>3</c:v>
                </c:pt>
                <c:pt idx="2126">
                  <c:v>3</c:v>
                </c:pt>
                <c:pt idx="2127">
                  <c:v>1</c:v>
                </c:pt>
                <c:pt idx="2128">
                  <c:v>7</c:v>
                </c:pt>
                <c:pt idx="2129">
                  <c:v>2</c:v>
                </c:pt>
                <c:pt idx="2130">
                  <c:v>7829</c:v>
                </c:pt>
                <c:pt idx="2131">
                  <c:v>1</c:v>
                </c:pt>
                <c:pt idx="2132">
                  <c:v>10074</c:v>
                </c:pt>
                <c:pt idx="2133">
                  <c:v>2852</c:v>
                </c:pt>
                <c:pt idx="2134">
                  <c:v>3</c:v>
                </c:pt>
                <c:pt idx="2135">
                  <c:v>1</c:v>
                </c:pt>
                <c:pt idx="2136">
                  <c:v>1</c:v>
                </c:pt>
                <c:pt idx="2137">
                  <c:v>2</c:v>
                </c:pt>
                <c:pt idx="2138">
                  <c:v>3370</c:v>
                </c:pt>
                <c:pt idx="2139">
                  <c:v>1</c:v>
                </c:pt>
                <c:pt idx="2140">
                  <c:v>2</c:v>
                </c:pt>
                <c:pt idx="2141">
                  <c:v>1</c:v>
                </c:pt>
                <c:pt idx="2142">
                  <c:v>1</c:v>
                </c:pt>
                <c:pt idx="2143">
                  <c:v>4</c:v>
                </c:pt>
                <c:pt idx="2144">
                  <c:v>499</c:v>
                </c:pt>
                <c:pt idx="2145">
                  <c:v>9</c:v>
                </c:pt>
                <c:pt idx="2146">
                  <c:v>1</c:v>
                </c:pt>
                <c:pt idx="2147">
                  <c:v>2</c:v>
                </c:pt>
                <c:pt idx="2148">
                  <c:v>2</c:v>
                </c:pt>
                <c:pt idx="2149">
                  <c:v>1</c:v>
                </c:pt>
                <c:pt idx="2150">
                  <c:v>2302</c:v>
                </c:pt>
                <c:pt idx="2151">
                  <c:v>1</c:v>
                </c:pt>
                <c:pt idx="2152">
                  <c:v>3</c:v>
                </c:pt>
                <c:pt idx="2153">
                  <c:v>6</c:v>
                </c:pt>
                <c:pt idx="2154">
                  <c:v>2</c:v>
                </c:pt>
                <c:pt idx="2155">
                  <c:v>545</c:v>
                </c:pt>
                <c:pt idx="2156">
                  <c:v>420</c:v>
                </c:pt>
                <c:pt idx="2157">
                  <c:v>4721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1</c:v>
                </c:pt>
                <c:pt idx="2163">
                  <c:v>5819</c:v>
                </c:pt>
                <c:pt idx="2164">
                  <c:v>2</c:v>
                </c:pt>
                <c:pt idx="2165">
                  <c:v>1</c:v>
                </c:pt>
                <c:pt idx="2166">
                  <c:v>263</c:v>
                </c:pt>
                <c:pt idx="2167">
                  <c:v>2</c:v>
                </c:pt>
                <c:pt idx="2168">
                  <c:v>23551</c:v>
                </c:pt>
                <c:pt idx="2169">
                  <c:v>2</c:v>
                </c:pt>
                <c:pt idx="2170">
                  <c:v>5389</c:v>
                </c:pt>
                <c:pt idx="2171">
                  <c:v>1887</c:v>
                </c:pt>
                <c:pt idx="2172">
                  <c:v>3</c:v>
                </c:pt>
                <c:pt idx="2173">
                  <c:v>663</c:v>
                </c:pt>
                <c:pt idx="2174">
                  <c:v>2</c:v>
                </c:pt>
                <c:pt idx="2175">
                  <c:v>1</c:v>
                </c:pt>
                <c:pt idx="2176">
                  <c:v>1115</c:v>
                </c:pt>
                <c:pt idx="2177">
                  <c:v>22</c:v>
                </c:pt>
                <c:pt idx="2178">
                  <c:v>4610</c:v>
                </c:pt>
                <c:pt idx="2179">
                  <c:v>3</c:v>
                </c:pt>
                <c:pt idx="2180">
                  <c:v>3</c:v>
                </c:pt>
                <c:pt idx="2181">
                  <c:v>389</c:v>
                </c:pt>
                <c:pt idx="2182">
                  <c:v>6</c:v>
                </c:pt>
                <c:pt idx="2183">
                  <c:v>4</c:v>
                </c:pt>
                <c:pt idx="2184">
                  <c:v>3</c:v>
                </c:pt>
                <c:pt idx="2185">
                  <c:v>3369</c:v>
                </c:pt>
                <c:pt idx="2186">
                  <c:v>3</c:v>
                </c:pt>
                <c:pt idx="2187">
                  <c:v>3</c:v>
                </c:pt>
                <c:pt idx="2188">
                  <c:v>2</c:v>
                </c:pt>
                <c:pt idx="2189">
                  <c:v>11</c:v>
                </c:pt>
                <c:pt idx="2190">
                  <c:v>1641</c:v>
                </c:pt>
                <c:pt idx="2191">
                  <c:v>1</c:v>
                </c:pt>
                <c:pt idx="2192">
                  <c:v>553</c:v>
                </c:pt>
                <c:pt idx="2193">
                  <c:v>2</c:v>
                </c:pt>
                <c:pt idx="2194">
                  <c:v>3</c:v>
                </c:pt>
                <c:pt idx="2195">
                  <c:v>1822</c:v>
                </c:pt>
                <c:pt idx="2196">
                  <c:v>1</c:v>
                </c:pt>
                <c:pt idx="2197">
                  <c:v>8</c:v>
                </c:pt>
                <c:pt idx="2198">
                  <c:v>4</c:v>
                </c:pt>
                <c:pt idx="2199">
                  <c:v>216</c:v>
                </c:pt>
                <c:pt idx="2200">
                  <c:v>14</c:v>
                </c:pt>
                <c:pt idx="2201">
                  <c:v>3941</c:v>
                </c:pt>
                <c:pt idx="2202">
                  <c:v>15</c:v>
                </c:pt>
                <c:pt idx="2203">
                  <c:v>4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2</c:v>
                </c:pt>
                <c:pt idx="2208">
                  <c:v>2</c:v>
                </c:pt>
                <c:pt idx="2209">
                  <c:v>1</c:v>
                </c:pt>
                <c:pt idx="2210">
                  <c:v>1330</c:v>
                </c:pt>
                <c:pt idx="2211">
                  <c:v>4</c:v>
                </c:pt>
                <c:pt idx="2212">
                  <c:v>69</c:v>
                </c:pt>
                <c:pt idx="2213">
                  <c:v>1</c:v>
                </c:pt>
                <c:pt idx="2214">
                  <c:v>1</c:v>
                </c:pt>
                <c:pt idx="2215">
                  <c:v>2</c:v>
                </c:pt>
                <c:pt idx="2216">
                  <c:v>1</c:v>
                </c:pt>
                <c:pt idx="2217">
                  <c:v>1</c:v>
                </c:pt>
                <c:pt idx="2218">
                  <c:v>84096</c:v>
                </c:pt>
                <c:pt idx="2219">
                  <c:v>132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2015</c:v>
                </c:pt>
                <c:pt idx="2225">
                  <c:v>16717</c:v>
                </c:pt>
                <c:pt idx="2226">
                  <c:v>6072</c:v>
                </c:pt>
                <c:pt idx="2227">
                  <c:v>6</c:v>
                </c:pt>
                <c:pt idx="2228">
                  <c:v>2</c:v>
                </c:pt>
                <c:pt idx="2229">
                  <c:v>7</c:v>
                </c:pt>
                <c:pt idx="2230">
                  <c:v>3</c:v>
                </c:pt>
                <c:pt idx="2231">
                  <c:v>26</c:v>
                </c:pt>
                <c:pt idx="2232">
                  <c:v>941</c:v>
                </c:pt>
                <c:pt idx="2233">
                  <c:v>499</c:v>
                </c:pt>
                <c:pt idx="2234">
                  <c:v>2</c:v>
                </c:pt>
                <c:pt idx="2235">
                  <c:v>3</c:v>
                </c:pt>
                <c:pt idx="2236">
                  <c:v>14074</c:v>
                </c:pt>
                <c:pt idx="2237">
                  <c:v>2</c:v>
                </c:pt>
                <c:pt idx="2238">
                  <c:v>1</c:v>
                </c:pt>
                <c:pt idx="2239">
                  <c:v>1460</c:v>
                </c:pt>
                <c:pt idx="2240">
                  <c:v>1662</c:v>
                </c:pt>
                <c:pt idx="2241">
                  <c:v>5540</c:v>
                </c:pt>
                <c:pt idx="2242">
                  <c:v>1</c:v>
                </c:pt>
                <c:pt idx="2243">
                  <c:v>5868</c:v>
                </c:pt>
                <c:pt idx="2244">
                  <c:v>31560</c:v>
                </c:pt>
                <c:pt idx="2245">
                  <c:v>2</c:v>
                </c:pt>
                <c:pt idx="2246">
                  <c:v>11</c:v>
                </c:pt>
                <c:pt idx="2247">
                  <c:v>3</c:v>
                </c:pt>
                <c:pt idx="2248">
                  <c:v>3</c:v>
                </c:pt>
                <c:pt idx="2249">
                  <c:v>80</c:v>
                </c:pt>
                <c:pt idx="2250">
                  <c:v>1</c:v>
                </c:pt>
                <c:pt idx="2251">
                  <c:v>1</c:v>
                </c:pt>
                <c:pt idx="2252">
                  <c:v>2</c:v>
                </c:pt>
                <c:pt idx="2253">
                  <c:v>2967</c:v>
                </c:pt>
                <c:pt idx="2254">
                  <c:v>2</c:v>
                </c:pt>
                <c:pt idx="2255">
                  <c:v>9631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66</c:v>
                </c:pt>
                <c:pt idx="2260">
                  <c:v>1</c:v>
                </c:pt>
                <c:pt idx="2261">
                  <c:v>13283</c:v>
                </c:pt>
                <c:pt idx="2262">
                  <c:v>2889</c:v>
                </c:pt>
                <c:pt idx="2263">
                  <c:v>674</c:v>
                </c:pt>
                <c:pt idx="2264">
                  <c:v>2</c:v>
                </c:pt>
                <c:pt idx="2265">
                  <c:v>2189</c:v>
                </c:pt>
                <c:pt idx="2266">
                  <c:v>1257</c:v>
                </c:pt>
                <c:pt idx="2267">
                  <c:v>2354</c:v>
                </c:pt>
                <c:pt idx="2268">
                  <c:v>907</c:v>
                </c:pt>
                <c:pt idx="2269">
                  <c:v>3</c:v>
                </c:pt>
                <c:pt idx="2270">
                  <c:v>14</c:v>
                </c:pt>
                <c:pt idx="2271">
                  <c:v>11577</c:v>
                </c:pt>
                <c:pt idx="2272">
                  <c:v>5</c:v>
                </c:pt>
                <c:pt idx="2273">
                  <c:v>5</c:v>
                </c:pt>
                <c:pt idx="2274">
                  <c:v>3</c:v>
                </c:pt>
                <c:pt idx="2275">
                  <c:v>2</c:v>
                </c:pt>
                <c:pt idx="2276">
                  <c:v>3</c:v>
                </c:pt>
                <c:pt idx="2277">
                  <c:v>6</c:v>
                </c:pt>
                <c:pt idx="2278">
                  <c:v>938</c:v>
                </c:pt>
                <c:pt idx="2279">
                  <c:v>1</c:v>
                </c:pt>
                <c:pt idx="2280">
                  <c:v>1</c:v>
                </c:pt>
                <c:pt idx="2281">
                  <c:v>5</c:v>
                </c:pt>
                <c:pt idx="2282">
                  <c:v>2</c:v>
                </c:pt>
                <c:pt idx="2283">
                  <c:v>1</c:v>
                </c:pt>
                <c:pt idx="2284">
                  <c:v>2455</c:v>
                </c:pt>
                <c:pt idx="2285">
                  <c:v>1</c:v>
                </c:pt>
                <c:pt idx="2286">
                  <c:v>4</c:v>
                </c:pt>
                <c:pt idx="2287">
                  <c:v>33</c:v>
                </c:pt>
                <c:pt idx="2288">
                  <c:v>2</c:v>
                </c:pt>
                <c:pt idx="2289">
                  <c:v>6270</c:v>
                </c:pt>
                <c:pt idx="2290">
                  <c:v>1363</c:v>
                </c:pt>
                <c:pt idx="2291">
                  <c:v>1</c:v>
                </c:pt>
                <c:pt idx="2292">
                  <c:v>97</c:v>
                </c:pt>
                <c:pt idx="2293">
                  <c:v>2</c:v>
                </c:pt>
                <c:pt idx="2294">
                  <c:v>8018</c:v>
                </c:pt>
                <c:pt idx="2295">
                  <c:v>92</c:v>
                </c:pt>
                <c:pt idx="2296">
                  <c:v>46796</c:v>
                </c:pt>
                <c:pt idx="2297">
                  <c:v>939</c:v>
                </c:pt>
                <c:pt idx="2298">
                  <c:v>5</c:v>
                </c:pt>
                <c:pt idx="2299">
                  <c:v>1</c:v>
                </c:pt>
                <c:pt idx="2300">
                  <c:v>2747</c:v>
                </c:pt>
                <c:pt idx="2301">
                  <c:v>3</c:v>
                </c:pt>
                <c:pt idx="2302">
                  <c:v>9</c:v>
                </c:pt>
                <c:pt idx="2303">
                  <c:v>4</c:v>
                </c:pt>
                <c:pt idx="2304">
                  <c:v>3</c:v>
                </c:pt>
                <c:pt idx="2305">
                  <c:v>2</c:v>
                </c:pt>
                <c:pt idx="2306">
                  <c:v>37</c:v>
                </c:pt>
                <c:pt idx="2307">
                  <c:v>2</c:v>
                </c:pt>
                <c:pt idx="2308">
                  <c:v>1</c:v>
                </c:pt>
                <c:pt idx="2309">
                  <c:v>6</c:v>
                </c:pt>
                <c:pt idx="2310">
                  <c:v>1</c:v>
                </c:pt>
                <c:pt idx="2311">
                  <c:v>2</c:v>
                </c:pt>
                <c:pt idx="2312">
                  <c:v>932</c:v>
                </c:pt>
                <c:pt idx="2313">
                  <c:v>22</c:v>
                </c:pt>
                <c:pt idx="2314">
                  <c:v>1711</c:v>
                </c:pt>
                <c:pt idx="2315">
                  <c:v>13</c:v>
                </c:pt>
                <c:pt idx="2316">
                  <c:v>6209</c:v>
                </c:pt>
                <c:pt idx="2317">
                  <c:v>3</c:v>
                </c:pt>
                <c:pt idx="2318">
                  <c:v>3</c:v>
                </c:pt>
                <c:pt idx="2319">
                  <c:v>2</c:v>
                </c:pt>
                <c:pt idx="2320">
                  <c:v>1</c:v>
                </c:pt>
                <c:pt idx="2321">
                  <c:v>28101</c:v>
                </c:pt>
                <c:pt idx="2322">
                  <c:v>17</c:v>
                </c:pt>
                <c:pt idx="2323">
                  <c:v>1</c:v>
                </c:pt>
                <c:pt idx="2324">
                  <c:v>422</c:v>
                </c:pt>
                <c:pt idx="2325">
                  <c:v>3526</c:v>
                </c:pt>
                <c:pt idx="2326">
                  <c:v>5</c:v>
                </c:pt>
                <c:pt idx="2327">
                  <c:v>3</c:v>
                </c:pt>
                <c:pt idx="2328">
                  <c:v>1</c:v>
                </c:pt>
                <c:pt idx="2329">
                  <c:v>2</c:v>
                </c:pt>
                <c:pt idx="2330">
                  <c:v>1</c:v>
                </c:pt>
                <c:pt idx="2331">
                  <c:v>1806</c:v>
                </c:pt>
                <c:pt idx="2332">
                  <c:v>3613</c:v>
                </c:pt>
                <c:pt idx="2333">
                  <c:v>5903</c:v>
                </c:pt>
                <c:pt idx="2334">
                  <c:v>3</c:v>
                </c:pt>
                <c:pt idx="2335">
                  <c:v>1</c:v>
                </c:pt>
                <c:pt idx="2336">
                  <c:v>3</c:v>
                </c:pt>
                <c:pt idx="2337">
                  <c:v>7686</c:v>
                </c:pt>
                <c:pt idx="2338">
                  <c:v>1</c:v>
                </c:pt>
                <c:pt idx="2339">
                  <c:v>5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86</c:v>
                </c:pt>
                <c:pt idx="2344">
                  <c:v>1</c:v>
                </c:pt>
                <c:pt idx="2345">
                  <c:v>226</c:v>
                </c:pt>
                <c:pt idx="2346">
                  <c:v>1</c:v>
                </c:pt>
                <c:pt idx="2347">
                  <c:v>2</c:v>
                </c:pt>
                <c:pt idx="2348">
                  <c:v>3</c:v>
                </c:pt>
                <c:pt idx="2349">
                  <c:v>108385</c:v>
                </c:pt>
                <c:pt idx="2350">
                  <c:v>1</c:v>
                </c:pt>
                <c:pt idx="2351">
                  <c:v>1</c:v>
                </c:pt>
                <c:pt idx="2352">
                  <c:v>7</c:v>
                </c:pt>
                <c:pt idx="2353">
                  <c:v>17367</c:v>
                </c:pt>
                <c:pt idx="2354">
                  <c:v>2</c:v>
                </c:pt>
                <c:pt idx="2355">
                  <c:v>3</c:v>
                </c:pt>
                <c:pt idx="2356">
                  <c:v>1</c:v>
                </c:pt>
                <c:pt idx="2357">
                  <c:v>1</c:v>
                </c:pt>
                <c:pt idx="2358">
                  <c:v>75</c:v>
                </c:pt>
                <c:pt idx="2359">
                  <c:v>6</c:v>
                </c:pt>
                <c:pt idx="2360">
                  <c:v>4</c:v>
                </c:pt>
                <c:pt idx="2361">
                  <c:v>554</c:v>
                </c:pt>
                <c:pt idx="2362">
                  <c:v>1</c:v>
                </c:pt>
                <c:pt idx="2363">
                  <c:v>6266</c:v>
                </c:pt>
                <c:pt idx="2364">
                  <c:v>1</c:v>
                </c:pt>
                <c:pt idx="2365">
                  <c:v>3</c:v>
                </c:pt>
                <c:pt idx="2366">
                  <c:v>5</c:v>
                </c:pt>
                <c:pt idx="2367">
                  <c:v>429</c:v>
                </c:pt>
                <c:pt idx="2368">
                  <c:v>13075</c:v>
                </c:pt>
                <c:pt idx="2369">
                  <c:v>46</c:v>
                </c:pt>
                <c:pt idx="2370">
                  <c:v>3</c:v>
                </c:pt>
                <c:pt idx="2371">
                  <c:v>9</c:v>
                </c:pt>
                <c:pt idx="2372">
                  <c:v>2</c:v>
                </c:pt>
                <c:pt idx="2373">
                  <c:v>1</c:v>
                </c:pt>
                <c:pt idx="2374">
                  <c:v>13</c:v>
                </c:pt>
                <c:pt idx="2375">
                  <c:v>3</c:v>
                </c:pt>
                <c:pt idx="2376">
                  <c:v>30</c:v>
                </c:pt>
                <c:pt idx="2377">
                  <c:v>2</c:v>
                </c:pt>
                <c:pt idx="2378">
                  <c:v>114</c:v>
                </c:pt>
                <c:pt idx="2379">
                  <c:v>7396</c:v>
                </c:pt>
                <c:pt idx="2380">
                  <c:v>2</c:v>
                </c:pt>
                <c:pt idx="2381">
                  <c:v>119</c:v>
                </c:pt>
                <c:pt idx="2382">
                  <c:v>7</c:v>
                </c:pt>
                <c:pt idx="2383">
                  <c:v>14053</c:v>
                </c:pt>
                <c:pt idx="2384">
                  <c:v>1</c:v>
                </c:pt>
                <c:pt idx="2385">
                  <c:v>710</c:v>
                </c:pt>
                <c:pt idx="2386">
                  <c:v>277</c:v>
                </c:pt>
                <c:pt idx="2387">
                  <c:v>2</c:v>
                </c:pt>
                <c:pt idx="2388">
                  <c:v>1</c:v>
                </c:pt>
                <c:pt idx="2389">
                  <c:v>9762</c:v>
                </c:pt>
                <c:pt idx="2390">
                  <c:v>44</c:v>
                </c:pt>
                <c:pt idx="2391">
                  <c:v>17</c:v>
                </c:pt>
                <c:pt idx="2392">
                  <c:v>1</c:v>
                </c:pt>
                <c:pt idx="2393">
                  <c:v>5</c:v>
                </c:pt>
                <c:pt idx="2394">
                  <c:v>1</c:v>
                </c:pt>
                <c:pt idx="2395">
                  <c:v>1828</c:v>
                </c:pt>
                <c:pt idx="2396">
                  <c:v>6</c:v>
                </c:pt>
                <c:pt idx="2397">
                  <c:v>4</c:v>
                </c:pt>
                <c:pt idx="2398">
                  <c:v>1</c:v>
                </c:pt>
                <c:pt idx="2399">
                  <c:v>2</c:v>
                </c:pt>
                <c:pt idx="2400">
                  <c:v>1</c:v>
                </c:pt>
                <c:pt idx="2401">
                  <c:v>3912</c:v>
                </c:pt>
                <c:pt idx="2402">
                  <c:v>1</c:v>
                </c:pt>
                <c:pt idx="2403">
                  <c:v>318</c:v>
                </c:pt>
                <c:pt idx="2404">
                  <c:v>7</c:v>
                </c:pt>
                <c:pt idx="2405">
                  <c:v>2</c:v>
                </c:pt>
                <c:pt idx="2406">
                  <c:v>1</c:v>
                </c:pt>
                <c:pt idx="2407">
                  <c:v>2</c:v>
                </c:pt>
                <c:pt idx="2408">
                  <c:v>3</c:v>
                </c:pt>
                <c:pt idx="2409">
                  <c:v>1</c:v>
                </c:pt>
                <c:pt idx="2410">
                  <c:v>24</c:v>
                </c:pt>
                <c:pt idx="2411">
                  <c:v>531</c:v>
                </c:pt>
                <c:pt idx="2412">
                  <c:v>1</c:v>
                </c:pt>
                <c:pt idx="2413">
                  <c:v>7</c:v>
                </c:pt>
                <c:pt idx="2414">
                  <c:v>1</c:v>
                </c:pt>
                <c:pt idx="2415">
                  <c:v>4436</c:v>
                </c:pt>
                <c:pt idx="2416">
                  <c:v>5</c:v>
                </c:pt>
                <c:pt idx="2417">
                  <c:v>3</c:v>
                </c:pt>
                <c:pt idx="2418">
                  <c:v>13830</c:v>
                </c:pt>
                <c:pt idx="2419">
                  <c:v>133</c:v>
                </c:pt>
                <c:pt idx="2420">
                  <c:v>2</c:v>
                </c:pt>
                <c:pt idx="2421">
                  <c:v>3</c:v>
                </c:pt>
                <c:pt idx="2422">
                  <c:v>3</c:v>
                </c:pt>
                <c:pt idx="2423">
                  <c:v>10</c:v>
                </c:pt>
                <c:pt idx="2424">
                  <c:v>33</c:v>
                </c:pt>
                <c:pt idx="2425">
                  <c:v>54</c:v>
                </c:pt>
                <c:pt idx="2426">
                  <c:v>49</c:v>
                </c:pt>
                <c:pt idx="2427">
                  <c:v>5</c:v>
                </c:pt>
                <c:pt idx="2428">
                  <c:v>2</c:v>
                </c:pt>
                <c:pt idx="2429">
                  <c:v>8</c:v>
                </c:pt>
                <c:pt idx="2430">
                  <c:v>10891</c:v>
                </c:pt>
                <c:pt idx="2431">
                  <c:v>6</c:v>
                </c:pt>
                <c:pt idx="2432">
                  <c:v>3</c:v>
                </c:pt>
                <c:pt idx="2433">
                  <c:v>2</c:v>
                </c:pt>
                <c:pt idx="2434">
                  <c:v>183</c:v>
                </c:pt>
                <c:pt idx="2435">
                  <c:v>11037</c:v>
                </c:pt>
                <c:pt idx="2436">
                  <c:v>1</c:v>
                </c:pt>
                <c:pt idx="2437">
                  <c:v>100</c:v>
                </c:pt>
                <c:pt idx="2438">
                  <c:v>1</c:v>
                </c:pt>
                <c:pt idx="2439">
                  <c:v>3909</c:v>
                </c:pt>
                <c:pt idx="2440">
                  <c:v>778</c:v>
                </c:pt>
                <c:pt idx="2441">
                  <c:v>1</c:v>
                </c:pt>
                <c:pt idx="2442">
                  <c:v>2</c:v>
                </c:pt>
                <c:pt idx="2443">
                  <c:v>1867</c:v>
                </c:pt>
                <c:pt idx="2444">
                  <c:v>4019</c:v>
                </c:pt>
                <c:pt idx="2445">
                  <c:v>4</c:v>
                </c:pt>
                <c:pt idx="2446">
                  <c:v>7</c:v>
                </c:pt>
                <c:pt idx="2447">
                  <c:v>6</c:v>
                </c:pt>
                <c:pt idx="2448">
                  <c:v>1</c:v>
                </c:pt>
                <c:pt idx="2449">
                  <c:v>22</c:v>
                </c:pt>
                <c:pt idx="2450">
                  <c:v>32</c:v>
                </c:pt>
                <c:pt idx="2451">
                  <c:v>6</c:v>
                </c:pt>
                <c:pt idx="2452">
                  <c:v>6</c:v>
                </c:pt>
                <c:pt idx="2453">
                  <c:v>144</c:v>
                </c:pt>
                <c:pt idx="2454">
                  <c:v>5</c:v>
                </c:pt>
                <c:pt idx="2455">
                  <c:v>3</c:v>
                </c:pt>
                <c:pt idx="2456">
                  <c:v>3</c:v>
                </c:pt>
                <c:pt idx="2457">
                  <c:v>4</c:v>
                </c:pt>
                <c:pt idx="2458">
                  <c:v>1</c:v>
                </c:pt>
                <c:pt idx="2459">
                  <c:v>1</c:v>
                </c:pt>
                <c:pt idx="2460">
                  <c:v>2</c:v>
                </c:pt>
                <c:pt idx="2461">
                  <c:v>1</c:v>
                </c:pt>
                <c:pt idx="2462">
                  <c:v>4</c:v>
                </c:pt>
                <c:pt idx="2463">
                  <c:v>1</c:v>
                </c:pt>
                <c:pt idx="2464">
                  <c:v>1</c:v>
                </c:pt>
                <c:pt idx="2465">
                  <c:v>8</c:v>
                </c:pt>
                <c:pt idx="2466">
                  <c:v>10</c:v>
                </c:pt>
                <c:pt idx="2467">
                  <c:v>5</c:v>
                </c:pt>
                <c:pt idx="2468">
                  <c:v>111</c:v>
                </c:pt>
                <c:pt idx="2469">
                  <c:v>3</c:v>
                </c:pt>
                <c:pt idx="2470">
                  <c:v>32</c:v>
                </c:pt>
                <c:pt idx="2471">
                  <c:v>1</c:v>
                </c:pt>
                <c:pt idx="2472">
                  <c:v>1403</c:v>
                </c:pt>
                <c:pt idx="2473">
                  <c:v>809</c:v>
                </c:pt>
                <c:pt idx="2474">
                  <c:v>2</c:v>
                </c:pt>
                <c:pt idx="2475">
                  <c:v>4</c:v>
                </c:pt>
                <c:pt idx="2476">
                  <c:v>1</c:v>
                </c:pt>
                <c:pt idx="2477">
                  <c:v>2</c:v>
                </c:pt>
                <c:pt idx="2478">
                  <c:v>2</c:v>
                </c:pt>
                <c:pt idx="2479">
                  <c:v>2</c:v>
                </c:pt>
                <c:pt idx="2480">
                  <c:v>7</c:v>
                </c:pt>
                <c:pt idx="2481">
                  <c:v>18127</c:v>
                </c:pt>
                <c:pt idx="2482">
                  <c:v>925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3</c:v>
                </c:pt>
                <c:pt idx="2489">
                  <c:v>2</c:v>
                </c:pt>
                <c:pt idx="2490">
                  <c:v>2</c:v>
                </c:pt>
                <c:pt idx="2491">
                  <c:v>203</c:v>
                </c:pt>
                <c:pt idx="2492">
                  <c:v>12</c:v>
                </c:pt>
                <c:pt idx="2493">
                  <c:v>14</c:v>
                </c:pt>
                <c:pt idx="2494">
                  <c:v>9</c:v>
                </c:pt>
                <c:pt idx="2495">
                  <c:v>7</c:v>
                </c:pt>
                <c:pt idx="2496">
                  <c:v>336</c:v>
                </c:pt>
                <c:pt idx="2497">
                  <c:v>11</c:v>
                </c:pt>
                <c:pt idx="2498">
                  <c:v>4</c:v>
                </c:pt>
                <c:pt idx="2499">
                  <c:v>4</c:v>
                </c:pt>
                <c:pt idx="2500">
                  <c:v>2</c:v>
                </c:pt>
                <c:pt idx="2501">
                  <c:v>1</c:v>
                </c:pt>
                <c:pt idx="2502">
                  <c:v>2</c:v>
                </c:pt>
                <c:pt idx="2503">
                  <c:v>5</c:v>
                </c:pt>
                <c:pt idx="2504">
                  <c:v>323</c:v>
                </c:pt>
                <c:pt idx="2505">
                  <c:v>4</c:v>
                </c:pt>
                <c:pt idx="2506">
                  <c:v>7</c:v>
                </c:pt>
                <c:pt idx="2507">
                  <c:v>648</c:v>
                </c:pt>
                <c:pt idx="2508">
                  <c:v>685</c:v>
                </c:pt>
                <c:pt idx="2509">
                  <c:v>65</c:v>
                </c:pt>
                <c:pt idx="2510">
                  <c:v>1</c:v>
                </c:pt>
                <c:pt idx="2511">
                  <c:v>3518</c:v>
                </c:pt>
                <c:pt idx="2512">
                  <c:v>2</c:v>
                </c:pt>
                <c:pt idx="2513">
                  <c:v>2</c:v>
                </c:pt>
                <c:pt idx="2514">
                  <c:v>1293</c:v>
                </c:pt>
                <c:pt idx="2515">
                  <c:v>6</c:v>
                </c:pt>
                <c:pt idx="2516">
                  <c:v>3</c:v>
                </c:pt>
                <c:pt idx="2517">
                  <c:v>20</c:v>
                </c:pt>
                <c:pt idx="2518">
                  <c:v>11</c:v>
                </c:pt>
                <c:pt idx="2519">
                  <c:v>2</c:v>
                </c:pt>
                <c:pt idx="2520">
                  <c:v>1</c:v>
                </c:pt>
                <c:pt idx="2521">
                  <c:v>1</c:v>
                </c:pt>
                <c:pt idx="2522">
                  <c:v>3</c:v>
                </c:pt>
                <c:pt idx="2523">
                  <c:v>1325</c:v>
                </c:pt>
                <c:pt idx="2524">
                  <c:v>725</c:v>
                </c:pt>
                <c:pt idx="2525">
                  <c:v>43294</c:v>
                </c:pt>
                <c:pt idx="2526">
                  <c:v>1</c:v>
                </c:pt>
                <c:pt idx="2527">
                  <c:v>7634</c:v>
                </c:pt>
                <c:pt idx="2528">
                  <c:v>2</c:v>
                </c:pt>
                <c:pt idx="2529">
                  <c:v>1</c:v>
                </c:pt>
                <c:pt idx="2530">
                  <c:v>1</c:v>
                </c:pt>
                <c:pt idx="2531">
                  <c:v>11378</c:v>
                </c:pt>
                <c:pt idx="2532">
                  <c:v>3</c:v>
                </c:pt>
                <c:pt idx="2533">
                  <c:v>3269</c:v>
                </c:pt>
                <c:pt idx="2534">
                  <c:v>1579</c:v>
                </c:pt>
                <c:pt idx="2535">
                  <c:v>1</c:v>
                </c:pt>
                <c:pt idx="2536">
                  <c:v>23</c:v>
                </c:pt>
                <c:pt idx="2537">
                  <c:v>1749</c:v>
                </c:pt>
                <c:pt idx="2538">
                  <c:v>13284</c:v>
                </c:pt>
                <c:pt idx="2539">
                  <c:v>3</c:v>
                </c:pt>
                <c:pt idx="2540">
                  <c:v>1</c:v>
                </c:pt>
                <c:pt idx="2541">
                  <c:v>4826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6090</c:v>
                </c:pt>
                <c:pt idx="2546">
                  <c:v>7</c:v>
                </c:pt>
                <c:pt idx="2547">
                  <c:v>1</c:v>
                </c:pt>
                <c:pt idx="2548">
                  <c:v>28821</c:v>
                </c:pt>
                <c:pt idx="2549">
                  <c:v>620</c:v>
                </c:pt>
                <c:pt idx="2550">
                  <c:v>4140</c:v>
                </c:pt>
                <c:pt idx="2551">
                  <c:v>161</c:v>
                </c:pt>
                <c:pt idx="2552">
                  <c:v>2</c:v>
                </c:pt>
                <c:pt idx="2553">
                  <c:v>8</c:v>
                </c:pt>
                <c:pt idx="2554">
                  <c:v>2</c:v>
                </c:pt>
                <c:pt idx="2555">
                  <c:v>1</c:v>
                </c:pt>
                <c:pt idx="2556">
                  <c:v>64</c:v>
                </c:pt>
                <c:pt idx="2557">
                  <c:v>1</c:v>
                </c:pt>
                <c:pt idx="2558">
                  <c:v>1</c:v>
                </c:pt>
                <c:pt idx="2559">
                  <c:v>13</c:v>
                </c:pt>
                <c:pt idx="2560">
                  <c:v>4275</c:v>
                </c:pt>
                <c:pt idx="2561">
                  <c:v>2</c:v>
                </c:pt>
                <c:pt idx="2562">
                  <c:v>5027</c:v>
                </c:pt>
                <c:pt idx="2563">
                  <c:v>1</c:v>
                </c:pt>
                <c:pt idx="2564">
                  <c:v>3</c:v>
                </c:pt>
                <c:pt idx="2565">
                  <c:v>4</c:v>
                </c:pt>
                <c:pt idx="2566">
                  <c:v>8</c:v>
                </c:pt>
                <c:pt idx="2567">
                  <c:v>6</c:v>
                </c:pt>
                <c:pt idx="2568">
                  <c:v>2</c:v>
                </c:pt>
                <c:pt idx="2569">
                  <c:v>1</c:v>
                </c:pt>
                <c:pt idx="2570">
                  <c:v>3</c:v>
                </c:pt>
                <c:pt idx="2571">
                  <c:v>4</c:v>
                </c:pt>
                <c:pt idx="2572">
                  <c:v>1</c:v>
                </c:pt>
                <c:pt idx="2573">
                  <c:v>2</c:v>
                </c:pt>
                <c:pt idx="2574">
                  <c:v>83866</c:v>
                </c:pt>
                <c:pt idx="2575">
                  <c:v>11</c:v>
                </c:pt>
                <c:pt idx="2576">
                  <c:v>11093</c:v>
                </c:pt>
                <c:pt idx="2577">
                  <c:v>1324</c:v>
                </c:pt>
                <c:pt idx="2578">
                  <c:v>1</c:v>
                </c:pt>
                <c:pt idx="2579">
                  <c:v>2</c:v>
                </c:pt>
                <c:pt idx="2580">
                  <c:v>1</c:v>
                </c:pt>
                <c:pt idx="2581">
                  <c:v>10</c:v>
                </c:pt>
                <c:pt idx="2582">
                  <c:v>2720</c:v>
                </c:pt>
                <c:pt idx="2583">
                  <c:v>4731</c:v>
                </c:pt>
                <c:pt idx="2584">
                  <c:v>164</c:v>
                </c:pt>
                <c:pt idx="2585">
                  <c:v>18142</c:v>
                </c:pt>
                <c:pt idx="2586">
                  <c:v>3</c:v>
                </c:pt>
                <c:pt idx="2587">
                  <c:v>2883</c:v>
                </c:pt>
                <c:pt idx="2588">
                  <c:v>4</c:v>
                </c:pt>
                <c:pt idx="2589">
                  <c:v>1</c:v>
                </c:pt>
                <c:pt idx="2590">
                  <c:v>1</c:v>
                </c:pt>
                <c:pt idx="2591">
                  <c:v>3</c:v>
                </c:pt>
                <c:pt idx="2592">
                  <c:v>1</c:v>
                </c:pt>
                <c:pt idx="2593">
                  <c:v>2</c:v>
                </c:pt>
                <c:pt idx="2594">
                  <c:v>7</c:v>
                </c:pt>
                <c:pt idx="2595">
                  <c:v>636</c:v>
                </c:pt>
                <c:pt idx="2596">
                  <c:v>1</c:v>
                </c:pt>
                <c:pt idx="2597">
                  <c:v>2</c:v>
                </c:pt>
                <c:pt idx="2598">
                  <c:v>1024</c:v>
                </c:pt>
                <c:pt idx="2599">
                  <c:v>1</c:v>
                </c:pt>
                <c:pt idx="2600">
                  <c:v>1</c:v>
                </c:pt>
                <c:pt idx="2601">
                  <c:v>5400</c:v>
                </c:pt>
                <c:pt idx="2602">
                  <c:v>160</c:v>
                </c:pt>
                <c:pt idx="2603">
                  <c:v>2</c:v>
                </c:pt>
                <c:pt idx="2604">
                  <c:v>1</c:v>
                </c:pt>
                <c:pt idx="2605">
                  <c:v>1</c:v>
                </c:pt>
                <c:pt idx="2606">
                  <c:v>10</c:v>
                </c:pt>
                <c:pt idx="2607">
                  <c:v>7</c:v>
                </c:pt>
                <c:pt idx="2608">
                  <c:v>4</c:v>
                </c:pt>
                <c:pt idx="2609">
                  <c:v>1</c:v>
                </c:pt>
                <c:pt idx="2610">
                  <c:v>3</c:v>
                </c:pt>
                <c:pt idx="2611">
                  <c:v>2</c:v>
                </c:pt>
                <c:pt idx="2612">
                  <c:v>172</c:v>
                </c:pt>
                <c:pt idx="2613">
                  <c:v>1</c:v>
                </c:pt>
                <c:pt idx="2614">
                  <c:v>5</c:v>
                </c:pt>
                <c:pt idx="2615">
                  <c:v>1</c:v>
                </c:pt>
                <c:pt idx="2616">
                  <c:v>1</c:v>
                </c:pt>
                <c:pt idx="2617">
                  <c:v>1385</c:v>
                </c:pt>
                <c:pt idx="2618">
                  <c:v>878</c:v>
                </c:pt>
                <c:pt idx="2619">
                  <c:v>33283</c:v>
                </c:pt>
                <c:pt idx="2620">
                  <c:v>3</c:v>
                </c:pt>
                <c:pt idx="2621">
                  <c:v>1</c:v>
                </c:pt>
                <c:pt idx="2622">
                  <c:v>178</c:v>
                </c:pt>
                <c:pt idx="2623">
                  <c:v>44</c:v>
                </c:pt>
                <c:pt idx="2624">
                  <c:v>33424</c:v>
                </c:pt>
                <c:pt idx="2625">
                  <c:v>12406</c:v>
                </c:pt>
                <c:pt idx="2626">
                  <c:v>1</c:v>
                </c:pt>
                <c:pt idx="2627">
                  <c:v>17</c:v>
                </c:pt>
                <c:pt idx="2628">
                  <c:v>1</c:v>
                </c:pt>
                <c:pt idx="2629">
                  <c:v>1</c:v>
                </c:pt>
                <c:pt idx="2630">
                  <c:v>15</c:v>
                </c:pt>
                <c:pt idx="2631">
                  <c:v>7</c:v>
                </c:pt>
                <c:pt idx="2632">
                  <c:v>1</c:v>
                </c:pt>
                <c:pt idx="2633">
                  <c:v>1</c:v>
                </c:pt>
                <c:pt idx="2634">
                  <c:v>409</c:v>
                </c:pt>
                <c:pt idx="2635">
                  <c:v>5</c:v>
                </c:pt>
                <c:pt idx="2636">
                  <c:v>2</c:v>
                </c:pt>
                <c:pt idx="2637">
                  <c:v>1</c:v>
                </c:pt>
                <c:pt idx="2638">
                  <c:v>2</c:v>
                </c:pt>
                <c:pt idx="2639">
                  <c:v>2</c:v>
                </c:pt>
                <c:pt idx="2640">
                  <c:v>447</c:v>
                </c:pt>
                <c:pt idx="2641">
                  <c:v>7</c:v>
                </c:pt>
                <c:pt idx="2642">
                  <c:v>1</c:v>
                </c:pt>
                <c:pt idx="2643">
                  <c:v>1</c:v>
                </c:pt>
                <c:pt idx="2644">
                  <c:v>2</c:v>
                </c:pt>
                <c:pt idx="2645">
                  <c:v>1</c:v>
                </c:pt>
                <c:pt idx="2646">
                  <c:v>6</c:v>
                </c:pt>
                <c:pt idx="2647">
                  <c:v>1</c:v>
                </c:pt>
                <c:pt idx="2648">
                  <c:v>1</c:v>
                </c:pt>
                <c:pt idx="2649">
                  <c:v>4</c:v>
                </c:pt>
                <c:pt idx="2650">
                  <c:v>4</c:v>
                </c:pt>
                <c:pt idx="2651">
                  <c:v>3</c:v>
                </c:pt>
                <c:pt idx="2652">
                  <c:v>1</c:v>
                </c:pt>
                <c:pt idx="2653">
                  <c:v>21</c:v>
                </c:pt>
                <c:pt idx="2654">
                  <c:v>2</c:v>
                </c:pt>
                <c:pt idx="2655">
                  <c:v>13407</c:v>
                </c:pt>
                <c:pt idx="2656">
                  <c:v>8756</c:v>
                </c:pt>
                <c:pt idx="2657">
                  <c:v>14317</c:v>
                </c:pt>
                <c:pt idx="2658">
                  <c:v>2081</c:v>
                </c:pt>
                <c:pt idx="2659">
                  <c:v>11131</c:v>
                </c:pt>
                <c:pt idx="2660">
                  <c:v>1707</c:v>
                </c:pt>
                <c:pt idx="2661">
                  <c:v>3</c:v>
                </c:pt>
                <c:pt idx="2662">
                  <c:v>504</c:v>
                </c:pt>
                <c:pt idx="2663">
                  <c:v>1</c:v>
                </c:pt>
                <c:pt idx="2664">
                  <c:v>1520</c:v>
                </c:pt>
                <c:pt idx="2665">
                  <c:v>368</c:v>
                </c:pt>
                <c:pt idx="2666">
                  <c:v>3</c:v>
                </c:pt>
                <c:pt idx="2667">
                  <c:v>5</c:v>
                </c:pt>
                <c:pt idx="2668">
                  <c:v>1</c:v>
                </c:pt>
                <c:pt idx="2669">
                  <c:v>5</c:v>
                </c:pt>
                <c:pt idx="2670">
                  <c:v>1140</c:v>
                </c:pt>
                <c:pt idx="2671">
                  <c:v>1</c:v>
                </c:pt>
                <c:pt idx="2672">
                  <c:v>2</c:v>
                </c:pt>
                <c:pt idx="2673">
                  <c:v>5</c:v>
                </c:pt>
                <c:pt idx="2674">
                  <c:v>1</c:v>
                </c:pt>
                <c:pt idx="2675">
                  <c:v>69</c:v>
                </c:pt>
                <c:pt idx="2676">
                  <c:v>2</c:v>
                </c:pt>
                <c:pt idx="2677">
                  <c:v>1</c:v>
                </c:pt>
                <c:pt idx="2678">
                  <c:v>36</c:v>
                </c:pt>
                <c:pt idx="2679">
                  <c:v>30</c:v>
                </c:pt>
                <c:pt idx="2680">
                  <c:v>50</c:v>
                </c:pt>
                <c:pt idx="2681">
                  <c:v>2</c:v>
                </c:pt>
                <c:pt idx="2682">
                  <c:v>4</c:v>
                </c:pt>
                <c:pt idx="2683">
                  <c:v>4</c:v>
                </c:pt>
                <c:pt idx="2684">
                  <c:v>13569</c:v>
                </c:pt>
                <c:pt idx="2685">
                  <c:v>1</c:v>
                </c:pt>
                <c:pt idx="2686">
                  <c:v>633</c:v>
                </c:pt>
                <c:pt idx="2687">
                  <c:v>2</c:v>
                </c:pt>
                <c:pt idx="2688">
                  <c:v>3</c:v>
                </c:pt>
                <c:pt idx="2689">
                  <c:v>2719</c:v>
                </c:pt>
                <c:pt idx="2690">
                  <c:v>4</c:v>
                </c:pt>
                <c:pt idx="2691">
                  <c:v>1</c:v>
                </c:pt>
                <c:pt idx="2692">
                  <c:v>6368</c:v>
                </c:pt>
                <c:pt idx="2693">
                  <c:v>8552</c:v>
                </c:pt>
                <c:pt idx="2694">
                  <c:v>151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751</c:v>
                </c:pt>
                <c:pt idx="2699">
                  <c:v>2</c:v>
                </c:pt>
                <c:pt idx="2700">
                  <c:v>1</c:v>
                </c:pt>
                <c:pt idx="2701">
                  <c:v>2</c:v>
                </c:pt>
                <c:pt idx="2702">
                  <c:v>1</c:v>
                </c:pt>
                <c:pt idx="2703">
                  <c:v>2</c:v>
                </c:pt>
                <c:pt idx="2704">
                  <c:v>2404</c:v>
                </c:pt>
                <c:pt idx="2705">
                  <c:v>10</c:v>
                </c:pt>
                <c:pt idx="2706">
                  <c:v>2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2</c:v>
                </c:pt>
                <c:pt idx="2711">
                  <c:v>1</c:v>
                </c:pt>
                <c:pt idx="2712">
                  <c:v>2</c:v>
                </c:pt>
                <c:pt idx="2713">
                  <c:v>2</c:v>
                </c:pt>
                <c:pt idx="2714">
                  <c:v>1</c:v>
                </c:pt>
                <c:pt idx="2715">
                  <c:v>1</c:v>
                </c:pt>
                <c:pt idx="2716">
                  <c:v>1616</c:v>
                </c:pt>
                <c:pt idx="2717">
                  <c:v>1</c:v>
                </c:pt>
                <c:pt idx="2718">
                  <c:v>1</c:v>
                </c:pt>
                <c:pt idx="2719">
                  <c:v>9</c:v>
                </c:pt>
                <c:pt idx="2720">
                  <c:v>1285</c:v>
                </c:pt>
                <c:pt idx="2721">
                  <c:v>3</c:v>
                </c:pt>
                <c:pt idx="2722">
                  <c:v>559</c:v>
                </c:pt>
                <c:pt idx="2723">
                  <c:v>1</c:v>
                </c:pt>
                <c:pt idx="2724">
                  <c:v>2</c:v>
                </c:pt>
                <c:pt idx="2725">
                  <c:v>5563</c:v>
                </c:pt>
                <c:pt idx="2726">
                  <c:v>1</c:v>
                </c:pt>
                <c:pt idx="2727">
                  <c:v>1</c:v>
                </c:pt>
                <c:pt idx="2728">
                  <c:v>6</c:v>
                </c:pt>
                <c:pt idx="2729">
                  <c:v>4</c:v>
                </c:pt>
                <c:pt idx="2730">
                  <c:v>1</c:v>
                </c:pt>
                <c:pt idx="2731">
                  <c:v>1</c:v>
                </c:pt>
                <c:pt idx="2732">
                  <c:v>4</c:v>
                </c:pt>
                <c:pt idx="2733">
                  <c:v>1</c:v>
                </c:pt>
                <c:pt idx="2734">
                  <c:v>14</c:v>
                </c:pt>
                <c:pt idx="2735">
                  <c:v>77</c:v>
                </c:pt>
                <c:pt idx="2736">
                  <c:v>16164</c:v>
                </c:pt>
                <c:pt idx="2737">
                  <c:v>6</c:v>
                </c:pt>
                <c:pt idx="2738">
                  <c:v>81</c:v>
                </c:pt>
                <c:pt idx="2739">
                  <c:v>1</c:v>
                </c:pt>
                <c:pt idx="2740">
                  <c:v>2</c:v>
                </c:pt>
                <c:pt idx="2741">
                  <c:v>868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15</c:v>
                </c:pt>
                <c:pt idx="2746">
                  <c:v>608</c:v>
                </c:pt>
                <c:pt idx="2747">
                  <c:v>2</c:v>
                </c:pt>
                <c:pt idx="2748">
                  <c:v>44</c:v>
                </c:pt>
                <c:pt idx="2749">
                  <c:v>1</c:v>
                </c:pt>
                <c:pt idx="2750">
                  <c:v>1</c:v>
                </c:pt>
                <c:pt idx="2751">
                  <c:v>3</c:v>
                </c:pt>
                <c:pt idx="2752">
                  <c:v>3</c:v>
                </c:pt>
                <c:pt idx="2753">
                  <c:v>1</c:v>
                </c:pt>
                <c:pt idx="2754">
                  <c:v>5</c:v>
                </c:pt>
                <c:pt idx="2755">
                  <c:v>8184</c:v>
                </c:pt>
                <c:pt idx="2756">
                  <c:v>2</c:v>
                </c:pt>
                <c:pt idx="2757">
                  <c:v>904</c:v>
                </c:pt>
                <c:pt idx="2758">
                  <c:v>10</c:v>
                </c:pt>
                <c:pt idx="2759">
                  <c:v>2</c:v>
                </c:pt>
                <c:pt idx="2760">
                  <c:v>2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4933</c:v>
                </c:pt>
                <c:pt idx="2766">
                  <c:v>2</c:v>
                </c:pt>
                <c:pt idx="2767">
                  <c:v>1</c:v>
                </c:pt>
                <c:pt idx="2768">
                  <c:v>395</c:v>
                </c:pt>
                <c:pt idx="2769">
                  <c:v>2</c:v>
                </c:pt>
                <c:pt idx="2770">
                  <c:v>1</c:v>
                </c:pt>
                <c:pt idx="2771">
                  <c:v>2</c:v>
                </c:pt>
                <c:pt idx="2772">
                  <c:v>2</c:v>
                </c:pt>
                <c:pt idx="2773">
                  <c:v>2</c:v>
                </c:pt>
                <c:pt idx="2774">
                  <c:v>46</c:v>
                </c:pt>
                <c:pt idx="2775">
                  <c:v>1</c:v>
                </c:pt>
                <c:pt idx="2776">
                  <c:v>2</c:v>
                </c:pt>
                <c:pt idx="2777">
                  <c:v>3</c:v>
                </c:pt>
                <c:pt idx="2778">
                  <c:v>3</c:v>
                </c:pt>
                <c:pt idx="2779">
                  <c:v>2</c:v>
                </c:pt>
                <c:pt idx="2780">
                  <c:v>14598</c:v>
                </c:pt>
                <c:pt idx="2781">
                  <c:v>512</c:v>
                </c:pt>
                <c:pt idx="2782">
                  <c:v>3</c:v>
                </c:pt>
                <c:pt idx="2783">
                  <c:v>497</c:v>
                </c:pt>
                <c:pt idx="2784">
                  <c:v>3</c:v>
                </c:pt>
                <c:pt idx="2785">
                  <c:v>3</c:v>
                </c:pt>
                <c:pt idx="2786">
                  <c:v>1</c:v>
                </c:pt>
                <c:pt idx="2787">
                  <c:v>34</c:v>
                </c:pt>
                <c:pt idx="2788">
                  <c:v>503</c:v>
                </c:pt>
                <c:pt idx="2789">
                  <c:v>1</c:v>
                </c:pt>
                <c:pt idx="2790">
                  <c:v>1</c:v>
                </c:pt>
                <c:pt idx="2791">
                  <c:v>2</c:v>
                </c:pt>
                <c:pt idx="2792">
                  <c:v>5</c:v>
                </c:pt>
                <c:pt idx="2793">
                  <c:v>8</c:v>
                </c:pt>
                <c:pt idx="2794">
                  <c:v>791</c:v>
                </c:pt>
                <c:pt idx="2795">
                  <c:v>71</c:v>
                </c:pt>
                <c:pt idx="2796">
                  <c:v>4689</c:v>
                </c:pt>
                <c:pt idx="2797">
                  <c:v>1</c:v>
                </c:pt>
                <c:pt idx="2798">
                  <c:v>6</c:v>
                </c:pt>
                <c:pt idx="2799">
                  <c:v>2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18</c:v>
                </c:pt>
                <c:pt idx="2806">
                  <c:v>607</c:v>
                </c:pt>
                <c:pt idx="2807">
                  <c:v>15</c:v>
                </c:pt>
                <c:pt idx="2808">
                  <c:v>98</c:v>
                </c:pt>
                <c:pt idx="2809">
                  <c:v>1</c:v>
                </c:pt>
                <c:pt idx="2810">
                  <c:v>2</c:v>
                </c:pt>
                <c:pt idx="2811">
                  <c:v>1775</c:v>
                </c:pt>
                <c:pt idx="2812">
                  <c:v>1</c:v>
                </c:pt>
                <c:pt idx="2813">
                  <c:v>7904</c:v>
                </c:pt>
                <c:pt idx="2814">
                  <c:v>2</c:v>
                </c:pt>
                <c:pt idx="2815">
                  <c:v>3915</c:v>
                </c:pt>
                <c:pt idx="2816">
                  <c:v>3</c:v>
                </c:pt>
                <c:pt idx="2817">
                  <c:v>4</c:v>
                </c:pt>
                <c:pt idx="2818">
                  <c:v>3</c:v>
                </c:pt>
                <c:pt idx="2819">
                  <c:v>24</c:v>
                </c:pt>
                <c:pt idx="2820">
                  <c:v>1</c:v>
                </c:pt>
                <c:pt idx="2821">
                  <c:v>18</c:v>
                </c:pt>
                <c:pt idx="2822">
                  <c:v>1</c:v>
                </c:pt>
                <c:pt idx="2823">
                  <c:v>9</c:v>
                </c:pt>
                <c:pt idx="2824">
                  <c:v>932</c:v>
                </c:pt>
                <c:pt idx="2825">
                  <c:v>8</c:v>
                </c:pt>
                <c:pt idx="2826">
                  <c:v>3</c:v>
                </c:pt>
                <c:pt idx="2827">
                  <c:v>1123</c:v>
                </c:pt>
                <c:pt idx="2828">
                  <c:v>3</c:v>
                </c:pt>
                <c:pt idx="2829">
                  <c:v>5</c:v>
                </c:pt>
                <c:pt idx="2830">
                  <c:v>2</c:v>
                </c:pt>
                <c:pt idx="2831">
                  <c:v>2</c:v>
                </c:pt>
                <c:pt idx="2832">
                  <c:v>1024</c:v>
                </c:pt>
                <c:pt idx="2833">
                  <c:v>743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2</c:v>
                </c:pt>
                <c:pt idx="2838">
                  <c:v>2</c:v>
                </c:pt>
                <c:pt idx="2839">
                  <c:v>1137</c:v>
                </c:pt>
                <c:pt idx="2840">
                  <c:v>3</c:v>
                </c:pt>
                <c:pt idx="2841">
                  <c:v>1094</c:v>
                </c:pt>
                <c:pt idx="2842">
                  <c:v>1</c:v>
                </c:pt>
                <c:pt idx="2843">
                  <c:v>2086</c:v>
                </c:pt>
                <c:pt idx="2844">
                  <c:v>6</c:v>
                </c:pt>
                <c:pt idx="2845">
                  <c:v>2</c:v>
                </c:pt>
                <c:pt idx="2846">
                  <c:v>7</c:v>
                </c:pt>
                <c:pt idx="2847">
                  <c:v>6</c:v>
                </c:pt>
                <c:pt idx="2848">
                  <c:v>2</c:v>
                </c:pt>
                <c:pt idx="2849">
                  <c:v>3</c:v>
                </c:pt>
                <c:pt idx="2850">
                  <c:v>97</c:v>
                </c:pt>
                <c:pt idx="2851">
                  <c:v>22</c:v>
                </c:pt>
                <c:pt idx="2852">
                  <c:v>75</c:v>
                </c:pt>
                <c:pt idx="2853">
                  <c:v>26</c:v>
                </c:pt>
                <c:pt idx="2854">
                  <c:v>77</c:v>
                </c:pt>
                <c:pt idx="2855">
                  <c:v>5</c:v>
                </c:pt>
                <c:pt idx="2856">
                  <c:v>3</c:v>
                </c:pt>
                <c:pt idx="2857">
                  <c:v>3</c:v>
                </c:pt>
                <c:pt idx="2858">
                  <c:v>3</c:v>
                </c:pt>
                <c:pt idx="2859">
                  <c:v>1899</c:v>
                </c:pt>
                <c:pt idx="2860">
                  <c:v>1035</c:v>
                </c:pt>
                <c:pt idx="2861">
                  <c:v>1435</c:v>
                </c:pt>
                <c:pt idx="2862">
                  <c:v>4</c:v>
                </c:pt>
                <c:pt idx="2863">
                  <c:v>2</c:v>
                </c:pt>
                <c:pt idx="2864">
                  <c:v>949</c:v>
                </c:pt>
                <c:pt idx="2865">
                  <c:v>11234</c:v>
                </c:pt>
                <c:pt idx="2866">
                  <c:v>13</c:v>
                </c:pt>
                <c:pt idx="2867">
                  <c:v>6</c:v>
                </c:pt>
                <c:pt idx="2868">
                  <c:v>318</c:v>
                </c:pt>
                <c:pt idx="2869">
                  <c:v>1</c:v>
                </c:pt>
                <c:pt idx="2870">
                  <c:v>2</c:v>
                </c:pt>
                <c:pt idx="2871">
                  <c:v>11</c:v>
                </c:pt>
                <c:pt idx="2872">
                  <c:v>155</c:v>
                </c:pt>
                <c:pt idx="2873">
                  <c:v>1</c:v>
                </c:pt>
                <c:pt idx="2874">
                  <c:v>1</c:v>
                </c:pt>
                <c:pt idx="2875">
                  <c:v>19</c:v>
                </c:pt>
                <c:pt idx="2876">
                  <c:v>18643</c:v>
                </c:pt>
                <c:pt idx="2877">
                  <c:v>94211</c:v>
                </c:pt>
                <c:pt idx="2878">
                  <c:v>6</c:v>
                </c:pt>
                <c:pt idx="2879">
                  <c:v>1</c:v>
                </c:pt>
                <c:pt idx="2880">
                  <c:v>2</c:v>
                </c:pt>
                <c:pt idx="2881">
                  <c:v>1</c:v>
                </c:pt>
                <c:pt idx="2882">
                  <c:v>1</c:v>
                </c:pt>
                <c:pt idx="2883">
                  <c:v>2</c:v>
                </c:pt>
                <c:pt idx="2884">
                  <c:v>4</c:v>
                </c:pt>
                <c:pt idx="2885">
                  <c:v>414</c:v>
                </c:pt>
                <c:pt idx="2886">
                  <c:v>3</c:v>
                </c:pt>
                <c:pt idx="2887">
                  <c:v>6</c:v>
                </c:pt>
                <c:pt idx="2888">
                  <c:v>17</c:v>
                </c:pt>
                <c:pt idx="2889">
                  <c:v>25</c:v>
                </c:pt>
                <c:pt idx="2890">
                  <c:v>3</c:v>
                </c:pt>
                <c:pt idx="2891">
                  <c:v>1</c:v>
                </c:pt>
                <c:pt idx="2892">
                  <c:v>1</c:v>
                </c:pt>
                <c:pt idx="2893">
                  <c:v>5</c:v>
                </c:pt>
                <c:pt idx="2894">
                  <c:v>2</c:v>
                </c:pt>
                <c:pt idx="2895">
                  <c:v>3</c:v>
                </c:pt>
                <c:pt idx="2896">
                  <c:v>4289</c:v>
                </c:pt>
                <c:pt idx="2897">
                  <c:v>4</c:v>
                </c:pt>
                <c:pt idx="2898">
                  <c:v>25</c:v>
                </c:pt>
                <c:pt idx="2899">
                  <c:v>3</c:v>
                </c:pt>
                <c:pt idx="2900">
                  <c:v>259</c:v>
                </c:pt>
                <c:pt idx="2901">
                  <c:v>8</c:v>
                </c:pt>
                <c:pt idx="2902">
                  <c:v>1</c:v>
                </c:pt>
                <c:pt idx="2903">
                  <c:v>3</c:v>
                </c:pt>
                <c:pt idx="2904">
                  <c:v>4818</c:v>
                </c:pt>
                <c:pt idx="2905">
                  <c:v>2</c:v>
                </c:pt>
                <c:pt idx="2906">
                  <c:v>2</c:v>
                </c:pt>
                <c:pt idx="2907">
                  <c:v>1476</c:v>
                </c:pt>
                <c:pt idx="2908">
                  <c:v>724</c:v>
                </c:pt>
                <c:pt idx="2909">
                  <c:v>5</c:v>
                </c:pt>
                <c:pt idx="2910">
                  <c:v>3</c:v>
                </c:pt>
                <c:pt idx="2911">
                  <c:v>1</c:v>
                </c:pt>
                <c:pt idx="2912">
                  <c:v>21183</c:v>
                </c:pt>
                <c:pt idx="2913">
                  <c:v>8</c:v>
                </c:pt>
                <c:pt idx="2914">
                  <c:v>1495</c:v>
                </c:pt>
                <c:pt idx="2915">
                  <c:v>4825</c:v>
                </c:pt>
                <c:pt idx="2916">
                  <c:v>2</c:v>
                </c:pt>
                <c:pt idx="2917">
                  <c:v>3</c:v>
                </c:pt>
                <c:pt idx="2918">
                  <c:v>382</c:v>
                </c:pt>
                <c:pt idx="2919">
                  <c:v>1686</c:v>
                </c:pt>
                <c:pt idx="2920">
                  <c:v>4</c:v>
                </c:pt>
                <c:pt idx="2921">
                  <c:v>1</c:v>
                </c:pt>
                <c:pt idx="2922">
                  <c:v>1336</c:v>
                </c:pt>
                <c:pt idx="2923">
                  <c:v>3</c:v>
                </c:pt>
                <c:pt idx="2924">
                  <c:v>2</c:v>
                </c:pt>
                <c:pt idx="2925">
                  <c:v>2</c:v>
                </c:pt>
                <c:pt idx="2926">
                  <c:v>201</c:v>
                </c:pt>
                <c:pt idx="2927">
                  <c:v>2975</c:v>
                </c:pt>
                <c:pt idx="2928">
                  <c:v>1</c:v>
                </c:pt>
                <c:pt idx="2929">
                  <c:v>1</c:v>
                </c:pt>
                <c:pt idx="2930">
                  <c:v>2</c:v>
                </c:pt>
                <c:pt idx="2931">
                  <c:v>8</c:v>
                </c:pt>
                <c:pt idx="2932">
                  <c:v>3</c:v>
                </c:pt>
                <c:pt idx="2933">
                  <c:v>2</c:v>
                </c:pt>
                <c:pt idx="2934">
                  <c:v>1</c:v>
                </c:pt>
                <c:pt idx="2935">
                  <c:v>352</c:v>
                </c:pt>
                <c:pt idx="2936">
                  <c:v>16</c:v>
                </c:pt>
                <c:pt idx="2937">
                  <c:v>115</c:v>
                </c:pt>
                <c:pt idx="2938">
                  <c:v>459</c:v>
                </c:pt>
                <c:pt idx="2939">
                  <c:v>1</c:v>
                </c:pt>
                <c:pt idx="2940">
                  <c:v>11</c:v>
                </c:pt>
                <c:pt idx="2941">
                  <c:v>6</c:v>
                </c:pt>
                <c:pt idx="2942">
                  <c:v>27</c:v>
                </c:pt>
                <c:pt idx="2943">
                  <c:v>3501</c:v>
                </c:pt>
                <c:pt idx="2944">
                  <c:v>5698</c:v>
                </c:pt>
                <c:pt idx="2945">
                  <c:v>69</c:v>
                </c:pt>
                <c:pt idx="2946">
                  <c:v>2</c:v>
                </c:pt>
                <c:pt idx="2947">
                  <c:v>5</c:v>
                </c:pt>
                <c:pt idx="2948">
                  <c:v>3</c:v>
                </c:pt>
                <c:pt idx="2949">
                  <c:v>3</c:v>
                </c:pt>
                <c:pt idx="2950">
                  <c:v>2</c:v>
                </c:pt>
                <c:pt idx="2951">
                  <c:v>1</c:v>
                </c:pt>
                <c:pt idx="2952">
                  <c:v>2</c:v>
                </c:pt>
                <c:pt idx="2953">
                  <c:v>9</c:v>
                </c:pt>
                <c:pt idx="2954">
                  <c:v>2</c:v>
                </c:pt>
                <c:pt idx="2955">
                  <c:v>1</c:v>
                </c:pt>
                <c:pt idx="2956">
                  <c:v>183</c:v>
                </c:pt>
                <c:pt idx="2957">
                  <c:v>626</c:v>
                </c:pt>
                <c:pt idx="2958">
                  <c:v>1</c:v>
                </c:pt>
                <c:pt idx="2959">
                  <c:v>1786</c:v>
                </c:pt>
                <c:pt idx="2960">
                  <c:v>5370</c:v>
                </c:pt>
                <c:pt idx="2961">
                  <c:v>10603</c:v>
                </c:pt>
                <c:pt idx="2962">
                  <c:v>2</c:v>
                </c:pt>
                <c:pt idx="2963">
                  <c:v>8</c:v>
                </c:pt>
                <c:pt idx="2964">
                  <c:v>6</c:v>
                </c:pt>
                <c:pt idx="2965">
                  <c:v>2458</c:v>
                </c:pt>
                <c:pt idx="2966">
                  <c:v>8548</c:v>
                </c:pt>
                <c:pt idx="2967">
                  <c:v>1</c:v>
                </c:pt>
                <c:pt idx="2968">
                  <c:v>1</c:v>
                </c:pt>
                <c:pt idx="2969">
                  <c:v>4</c:v>
                </c:pt>
                <c:pt idx="2970">
                  <c:v>32</c:v>
                </c:pt>
                <c:pt idx="2971">
                  <c:v>2</c:v>
                </c:pt>
                <c:pt idx="2972">
                  <c:v>1</c:v>
                </c:pt>
                <c:pt idx="2973">
                  <c:v>1</c:v>
                </c:pt>
                <c:pt idx="2974">
                  <c:v>2</c:v>
                </c:pt>
                <c:pt idx="2975">
                  <c:v>2</c:v>
                </c:pt>
                <c:pt idx="2976">
                  <c:v>1</c:v>
                </c:pt>
                <c:pt idx="2977">
                  <c:v>2320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39</c:v>
                </c:pt>
                <c:pt idx="2982">
                  <c:v>1062</c:v>
                </c:pt>
                <c:pt idx="2983">
                  <c:v>9659</c:v>
                </c:pt>
                <c:pt idx="2984">
                  <c:v>1</c:v>
                </c:pt>
                <c:pt idx="2985">
                  <c:v>1</c:v>
                </c:pt>
                <c:pt idx="2986">
                  <c:v>2</c:v>
                </c:pt>
                <c:pt idx="2987">
                  <c:v>2</c:v>
                </c:pt>
                <c:pt idx="2988">
                  <c:v>8</c:v>
                </c:pt>
                <c:pt idx="2989">
                  <c:v>1609</c:v>
                </c:pt>
                <c:pt idx="2990">
                  <c:v>4155</c:v>
                </c:pt>
                <c:pt idx="2991">
                  <c:v>2</c:v>
                </c:pt>
                <c:pt idx="2992">
                  <c:v>2</c:v>
                </c:pt>
                <c:pt idx="2993">
                  <c:v>5</c:v>
                </c:pt>
                <c:pt idx="2994">
                  <c:v>14391</c:v>
                </c:pt>
                <c:pt idx="2995">
                  <c:v>3511</c:v>
                </c:pt>
                <c:pt idx="2996">
                  <c:v>2</c:v>
                </c:pt>
                <c:pt idx="2997">
                  <c:v>1363</c:v>
                </c:pt>
                <c:pt idx="2998">
                  <c:v>1</c:v>
                </c:pt>
                <c:pt idx="2999">
                  <c:v>61</c:v>
                </c:pt>
                <c:pt idx="3000">
                  <c:v>3</c:v>
                </c:pt>
                <c:pt idx="3001">
                  <c:v>62</c:v>
                </c:pt>
                <c:pt idx="3002">
                  <c:v>3152</c:v>
                </c:pt>
                <c:pt idx="3003">
                  <c:v>1</c:v>
                </c:pt>
                <c:pt idx="3004">
                  <c:v>2246</c:v>
                </c:pt>
                <c:pt idx="3005">
                  <c:v>301</c:v>
                </c:pt>
                <c:pt idx="3006">
                  <c:v>4</c:v>
                </c:pt>
                <c:pt idx="3007">
                  <c:v>4</c:v>
                </c:pt>
                <c:pt idx="3008">
                  <c:v>11</c:v>
                </c:pt>
                <c:pt idx="3009">
                  <c:v>494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4</c:v>
                </c:pt>
                <c:pt idx="3014">
                  <c:v>13202</c:v>
                </c:pt>
                <c:pt idx="3015">
                  <c:v>24</c:v>
                </c:pt>
                <c:pt idx="3016">
                  <c:v>7</c:v>
                </c:pt>
                <c:pt idx="3017">
                  <c:v>969</c:v>
                </c:pt>
                <c:pt idx="3018">
                  <c:v>29</c:v>
                </c:pt>
                <c:pt idx="3019">
                  <c:v>20</c:v>
                </c:pt>
                <c:pt idx="3020">
                  <c:v>1</c:v>
                </c:pt>
                <c:pt idx="3021">
                  <c:v>2</c:v>
                </c:pt>
                <c:pt idx="3022">
                  <c:v>41286</c:v>
                </c:pt>
                <c:pt idx="3023">
                  <c:v>3</c:v>
                </c:pt>
                <c:pt idx="3024">
                  <c:v>1</c:v>
                </c:pt>
                <c:pt idx="3025">
                  <c:v>14</c:v>
                </c:pt>
                <c:pt idx="3026">
                  <c:v>17</c:v>
                </c:pt>
                <c:pt idx="3027">
                  <c:v>41387</c:v>
                </c:pt>
                <c:pt idx="3028">
                  <c:v>807</c:v>
                </c:pt>
                <c:pt idx="3029">
                  <c:v>1</c:v>
                </c:pt>
                <c:pt idx="3030">
                  <c:v>8</c:v>
                </c:pt>
                <c:pt idx="3031">
                  <c:v>1</c:v>
                </c:pt>
                <c:pt idx="3032">
                  <c:v>10461</c:v>
                </c:pt>
                <c:pt idx="3033">
                  <c:v>1</c:v>
                </c:pt>
                <c:pt idx="3034">
                  <c:v>1</c:v>
                </c:pt>
                <c:pt idx="3035">
                  <c:v>16737</c:v>
                </c:pt>
                <c:pt idx="3036">
                  <c:v>700</c:v>
                </c:pt>
                <c:pt idx="3037">
                  <c:v>1</c:v>
                </c:pt>
                <c:pt idx="3038">
                  <c:v>1</c:v>
                </c:pt>
                <c:pt idx="3039">
                  <c:v>3</c:v>
                </c:pt>
                <c:pt idx="3040">
                  <c:v>19</c:v>
                </c:pt>
                <c:pt idx="3041">
                  <c:v>2</c:v>
                </c:pt>
                <c:pt idx="3042">
                  <c:v>1</c:v>
                </c:pt>
                <c:pt idx="3043">
                  <c:v>1</c:v>
                </c:pt>
                <c:pt idx="3044">
                  <c:v>2</c:v>
                </c:pt>
                <c:pt idx="3045">
                  <c:v>1</c:v>
                </c:pt>
                <c:pt idx="3046">
                  <c:v>1</c:v>
                </c:pt>
                <c:pt idx="3047">
                  <c:v>3</c:v>
                </c:pt>
                <c:pt idx="3048">
                  <c:v>6512</c:v>
                </c:pt>
                <c:pt idx="3049">
                  <c:v>3448</c:v>
                </c:pt>
                <c:pt idx="3050">
                  <c:v>5</c:v>
                </c:pt>
                <c:pt idx="3051">
                  <c:v>3</c:v>
                </c:pt>
                <c:pt idx="3052">
                  <c:v>1</c:v>
                </c:pt>
                <c:pt idx="3053">
                  <c:v>3</c:v>
                </c:pt>
                <c:pt idx="3054">
                  <c:v>3082</c:v>
                </c:pt>
                <c:pt idx="3055">
                  <c:v>48</c:v>
                </c:pt>
                <c:pt idx="3056">
                  <c:v>4</c:v>
                </c:pt>
                <c:pt idx="3057">
                  <c:v>1</c:v>
                </c:pt>
                <c:pt idx="3058">
                  <c:v>2290</c:v>
                </c:pt>
                <c:pt idx="3059">
                  <c:v>5028</c:v>
                </c:pt>
                <c:pt idx="3060">
                  <c:v>1</c:v>
                </c:pt>
                <c:pt idx="3061">
                  <c:v>2</c:v>
                </c:pt>
                <c:pt idx="3062">
                  <c:v>9754</c:v>
                </c:pt>
                <c:pt idx="3063">
                  <c:v>4</c:v>
                </c:pt>
                <c:pt idx="3064">
                  <c:v>1</c:v>
                </c:pt>
                <c:pt idx="3065">
                  <c:v>3</c:v>
                </c:pt>
                <c:pt idx="3066">
                  <c:v>1</c:v>
                </c:pt>
                <c:pt idx="3067">
                  <c:v>2</c:v>
                </c:pt>
                <c:pt idx="3068">
                  <c:v>4</c:v>
                </c:pt>
                <c:pt idx="3069">
                  <c:v>1</c:v>
                </c:pt>
                <c:pt idx="3070">
                  <c:v>2</c:v>
                </c:pt>
                <c:pt idx="3071">
                  <c:v>1</c:v>
                </c:pt>
                <c:pt idx="3072">
                  <c:v>10</c:v>
                </c:pt>
                <c:pt idx="3073">
                  <c:v>1</c:v>
                </c:pt>
                <c:pt idx="3074">
                  <c:v>48</c:v>
                </c:pt>
                <c:pt idx="3075">
                  <c:v>1</c:v>
                </c:pt>
                <c:pt idx="3076">
                  <c:v>4</c:v>
                </c:pt>
                <c:pt idx="3077">
                  <c:v>7439</c:v>
                </c:pt>
                <c:pt idx="3078">
                  <c:v>67</c:v>
                </c:pt>
                <c:pt idx="3079">
                  <c:v>83</c:v>
                </c:pt>
                <c:pt idx="3080">
                  <c:v>51</c:v>
                </c:pt>
                <c:pt idx="3081">
                  <c:v>1819</c:v>
                </c:pt>
                <c:pt idx="3082">
                  <c:v>6</c:v>
                </c:pt>
                <c:pt idx="3083">
                  <c:v>2</c:v>
                </c:pt>
                <c:pt idx="3084">
                  <c:v>1</c:v>
                </c:pt>
                <c:pt idx="3085">
                  <c:v>1</c:v>
                </c:pt>
                <c:pt idx="3086">
                  <c:v>9</c:v>
                </c:pt>
                <c:pt idx="3087">
                  <c:v>1</c:v>
                </c:pt>
                <c:pt idx="3088">
                  <c:v>2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15</c:v>
                </c:pt>
                <c:pt idx="3093">
                  <c:v>1</c:v>
                </c:pt>
                <c:pt idx="3094">
                  <c:v>2408</c:v>
                </c:pt>
                <c:pt idx="3095">
                  <c:v>729</c:v>
                </c:pt>
                <c:pt idx="3096">
                  <c:v>2</c:v>
                </c:pt>
                <c:pt idx="3097">
                  <c:v>2</c:v>
                </c:pt>
                <c:pt idx="3098">
                  <c:v>1</c:v>
                </c:pt>
                <c:pt idx="3099">
                  <c:v>2</c:v>
                </c:pt>
                <c:pt idx="3100">
                  <c:v>192</c:v>
                </c:pt>
                <c:pt idx="3101">
                  <c:v>3</c:v>
                </c:pt>
                <c:pt idx="3102">
                  <c:v>2</c:v>
                </c:pt>
                <c:pt idx="3103">
                  <c:v>9453</c:v>
                </c:pt>
                <c:pt idx="3104">
                  <c:v>17</c:v>
                </c:pt>
                <c:pt idx="3105">
                  <c:v>13</c:v>
                </c:pt>
                <c:pt idx="3106">
                  <c:v>3</c:v>
                </c:pt>
                <c:pt idx="3107">
                  <c:v>1</c:v>
                </c:pt>
                <c:pt idx="3108">
                  <c:v>1</c:v>
                </c:pt>
                <c:pt idx="3109">
                  <c:v>2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377</c:v>
                </c:pt>
                <c:pt idx="3115">
                  <c:v>5</c:v>
                </c:pt>
                <c:pt idx="3116">
                  <c:v>7138</c:v>
                </c:pt>
                <c:pt idx="3117">
                  <c:v>2</c:v>
                </c:pt>
                <c:pt idx="3118">
                  <c:v>1</c:v>
                </c:pt>
                <c:pt idx="3119">
                  <c:v>10849</c:v>
                </c:pt>
                <c:pt idx="3120">
                  <c:v>2</c:v>
                </c:pt>
                <c:pt idx="3121">
                  <c:v>3130</c:v>
                </c:pt>
                <c:pt idx="3122">
                  <c:v>1054</c:v>
                </c:pt>
                <c:pt idx="3123">
                  <c:v>3</c:v>
                </c:pt>
                <c:pt idx="3124">
                  <c:v>1</c:v>
                </c:pt>
                <c:pt idx="3125">
                  <c:v>28537</c:v>
                </c:pt>
                <c:pt idx="3126">
                  <c:v>8</c:v>
                </c:pt>
                <c:pt idx="3127">
                  <c:v>1</c:v>
                </c:pt>
                <c:pt idx="3128">
                  <c:v>3246</c:v>
                </c:pt>
                <c:pt idx="3129">
                  <c:v>53</c:v>
                </c:pt>
                <c:pt idx="3130">
                  <c:v>1</c:v>
                </c:pt>
                <c:pt idx="3131">
                  <c:v>1</c:v>
                </c:pt>
                <c:pt idx="3132">
                  <c:v>10564</c:v>
                </c:pt>
                <c:pt idx="3133">
                  <c:v>2580</c:v>
                </c:pt>
                <c:pt idx="3134">
                  <c:v>3</c:v>
                </c:pt>
                <c:pt idx="3135">
                  <c:v>53</c:v>
                </c:pt>
                <c:pt idx="3136">
                  <c:v>1</c:v>
                </c:pt>
                <c:pt idx="3137">
                  <c:v>180</c:v>
                </c:pt>
                <c:pt idx="3138">
                  <c:v>41</c:v>
                </c:pt>
                <c:pt idx="3139">
                  <c:v>2</c:v>
                </c:pt>
                <c:pt idx="3140">
                  <c:v>7</c:v>
                </c:pt>
                <c:pt idx="3141">
                  <c:v>439</c:v>
                </c:pt>
                <c:pt idx="3142">
                  <c:v>4729</c:v>
                </c:pt>
                <c:pt idx="3143">
                  <c:v>54</c:v>
                </c:pt>
                <c:pt idx="3144">
                  <c:v>27</c:v>
                </c:pt>
                <c:pt idx="3145">
                  <c:v>23864</c:v>
                </c:pt>
                <c:pt idx="3146">
                  <c:v>2</c:v>
                </c:pt>
                <c:pt idx="3147">
                  <c:v>4</c:v>
                </c:pt>
                <c:pt idx="3148">
                  <c:v>2</c:v>
                </c:pt>
                <c:pt idx="3149">
                  <c:v>1</c:v>
                </c:pt>
                <c:pt idx="3150">
                  <c:v>3</c:v>
                </c:pt>
                <c:pt idx="3151">
                  <c:v>76</c:v>
                </c:pt>
                <c:pt idx="3152">
                  <c:v>1307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85663</c:v>
                </c:pt>
                <c:pt idx="3157">
                  <c:v>13</c:v>
                </c:pt>
                <c:pt idx="3158">
                  <c:v>1</c:v>
                </c:pt>
                <c:pt idx="3159">
                  <c:v>1382</c:v>
                </c:pt>
                <c:pt idx="3160">
                  <c:v>1</c:v>
                </c:pt>
                <c:pt idx="3161">
                  <c:v>625</c:v>
                </c:pt>
                <c:pt idx="3162">
                  <c:v>3</c:v>
                </c:pt>
                <c:pt idx="3163">
                  <c:v>2</c:v>
                </c:pt>
                <c:pt idx="3164">
                  <c:v>3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1</c:v>
                </c:pt>
                <c:pt idx="3172">
                  <c:v>2</c:v>
                </c:pt>
                <c:pt idx="3173">
                  <c:v>123</c:v>
                </c:pt>
                <c:pt idx="3174">
                  <c:v>13</c:v>
                </c:pt>
                <c:pt idx="3175">
                  <c:v>3</c:v>
                </c:pt>
                <c:pt idx="3176">
                  <c:v>46</c:v>
                </c:pt>
                <c:pt idx="3177">
                  <c:v>9</c:v>
                </c:pt>
                <c:pt idx="3178">
                  <c:v>2266</c:v>
                </c:pt>
                <c:pt idx="3179">
                  <c:v>1</c:v>
                </c:pt>
                <c:pt idx="3180">
                  <c:v>2</c:v>
                </c:pt>
                <c:pt idx="3181">
                  <c:v>14</c:v>
                </c:pt>
                <c:pt idx="3182">
                  <c:v>13999</c:v>
                </c:pt>
                <c:pt idx="3183">
                  <c:v>21</c:v>
                </c:pt>
                <c:pt idx="3184">
                  <c:v>12</c:v>
                </c:pt>
                <c:pt idx="3185">
                  <c:v>45</c:v>
                </c:pt>
                <c:pt idx="3186">
                  <c:v>2</c:v>
                </c:pt>
                <c:pt idx="3187">
                  <c:v>3</c:v>
                </c:pt>
                <c:pt idx="3188">
                  <c:v>7</c:v>
                </c:pt>
                <c:pt idx="3189">
                  <c:v>123</c:v>
                </c:pt>
                <c:pt idx="3190">
                  <c:v>65</c:v>
                </c:pt>
                <c:pt idx="3191">
                  <c:v>4</c:v>
                </c:pt>
                <c:pt idx="3192">
                  <c:v>1</c:v>
                </c:pt>
                <c:pt idx="3193">
                  <c:v>7</c:v>
                </c:pt>
                <c:pt idx="3194">
                  <c:v>1</c:v>
                </c:pt>
                <c:pt idx="3195">
                  <c:v>4</c:v>
                </c:pt>
                <c:pt idx="3196">
                  <c:v>1</c:v>
                </c:pt>
                <c:pt idx="3197">
                  <c:v>1</c:v>
                </c:pt>
                <c:pt idx="3198">
                  <c:v>4</c:v>
                </c:pt>
                <c:pt idx="3199">
                  <c:v>2</c:v>
                </c:pt>
                <c:pt idx="3200">
                  <c:v>3</c:v>
                </c:pt>
                <c:pt idx="3201">
                  <c:v>7</c:v>
                </c:pt>
                <c:pt idx="3202">
                  <c:v>2204</c:v>
                </c:pt>
                <c:pt idx="3203">
                  <c:v>2</c:v>
                </c:pt>
                <c:pt idx="3204">
                  <c:v>1</c:v>
                </c:pt>
                <c:pt idx="3205">
                  <c:v>3</c:v>
                </c:pt>
                <c:pt idx="3206">
                  <c:v>1</c:v>
                </c:pt>
                <c:pt idx="3207">
                  <c:v>77</c:v>
                </c:pt>
                <c:pt idx="3208">
                  <c:v>2</c:v>
                </c:pt>
                <c:pt idx="3209">
                  <c:v>3</c:v>
                </c:pt>
                <c:pt idx="3210">
                  <c:v>1</c:v>
                </c:pt>
                <c:pt idx="3211">
                  <c:v>1</c:v>
                </c:pt>
                <c:pt idx="3212">
                  <c:v>170</c:v>
                </c:pt>
                <c:pt idx="3213">
                  <c:v>3</c:v>
                </c:pt>
                <c:pt idx="3214">
                  <c:v>4</c:v>
                </c:pt>
                <c:pt idx="3215">
                  <c:v>1</c:v>
                </c:pt>
                <c:pt idx="3216">
                  <c:v>1</c:v>
                </c:pt>
                <c:pt idx="3217">
                  <c:v>856</c:v>
                </c:pt>
                <c:pt idx="3218">
                  <c:v>2</c:v>
                </c:pt>
                <c:pt idx="3219">
                  <c:v>2</c:v>
                </c:pt>
                <c:pt idx="3220">
                  <c:v>1</c:v>
                </c:pt>
                <c:pt idx="3221">
                  <c:v>3</c:v>
                </c:pt>
                <c:pt idx="3222">
                  <c:v>3</c:v>
                </c:pt>
                <c:pt idx="3223">
                  <c:v>1</c:v>
                </c:pt>
                <c:pt idx="3224">
                  <c:v>2236</c:v>
                </c:pt>
                <c:pt idx="3225">
                  <c:v>12</c:v>
                </c:pt>
                <c:pt idx="3226">
                  <c:v>1</c:v>
                </c:pt>
                <c:pt idx="3227">
                  <c:v>1</c:v>
                </c:pt>
                <c:pt idx="3228">
                  <c:v>6835</c:v>
                </c:pt>
                <c:pt idx="3229">
                  <c:v>1</c:v>
                </c:pt>
                <c:pt idx="3230">
                  <c:v>2</c:v>
                </c:pt>
                <c:pt idx="3231">
                  <c:v>8798</c:v>
                </c:pt>
                <c:pt idx="3232">
                  <c:v>3</c:v>
                </c:pt>
                <c:pt idx="3233">
                  <c:v>26</c:v>
                </c:pt>
                <c:pt idx="3234">
                  <c:v>4</c:v>
                </c:pt>
                <c:pt idx="3235">
                  <c:v>4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3</c:v>
                </c:pt>
                <c:pt idx="3240">
                  <c:v>1</c:v>
                </c:pt>
                <c:pt idx="3241">
                  <c:v>512</c:v>
                </c:pt>
                <c:pt idx="3242">
                  <c:v>1</c:v>
                </c:pt>
                <c:pt idx="3243">
                  <c:v>16</c:v>
                </c:pt>
                <c:pt idx="3244">
                  <c:v>1875</c:v>
                </c:pt>
                <c:pt idx="3245">
                  <c:v>1</c:v>
                </c:pt>
                <c:pt idx="3246">
                  <c:v>3</c:v>
                </c:pt>
                <c:pt idx="3247">
                  <c:v>1738</c:v>
                </c:pt>
                <c:pt idx="3248">
                  <c:v>1</c:v>
                </c:pt>
                <c:pt idx="3249">
                  <c:v>14</c:v>
                </c:pt>
                <c:pt idx="3250">
                  <c:v>450</c:v>
                </c:pt>
                <c:pt idx="3251">
                  <c:v>105</c:v>
                </c:pt>
                <c:pt idx="3252">
                  <c:v>2</c:v>
                </c:pt>
                <c:pt idx="3253">
                  <c:v>1</c:v>
                </c:pt>
                <c:pt idx="3254">
                  <c:v>409</c:v>
                </c:pt>
                <c:pt idx="3255">
                  <c:v>483</c:v>
                </c:pt>
                <c:pt idx="3256">
                  <c:v>5906</c:v>
                </c:pt>
                <c:pt idx="3257">
                  <c:v>2</c:v>
                </c:pt>
                <c:pt idx="3258">
                  <c:v>2777</c:v>
                </c:pt>
                <c:pt idx="3259">
                  <c:v>2</c:v>
                </c:pt>
                <c:pt idx="3260">
                  <c:v>21</c:v>
                </c:pt>
                <c:pt idx="3261">
                  <c:v>10</c:v>
                </c:pt>
                <c:pt idx="3262">
                  <c:v>1</c:v>
                </c:pt>
                <c:pt idx="3263">
                  <c:v>7</c:v>
                </c:pt>
                <c:pt idx="3264">
                  <c:v>7</c:v>
                </c:pt>
                <c:pt idx="3265">
                  <c:v>1</c:v>
                </c:pt>
                <c:pt idx="3266">
                  <c:v>21</c:v>
                </c:pt>
                <c:pt idx="3267">
                  <c:v>1</c:v>
                </c:pt>
                <c:pt idx="3268">
                  <c:v>3</c:v>
                </c:pt>
                <c:pt idx="3269">
                  <c:v>3</c:v>
                </c:pt>
                <c:pt idx="3270">
                  <c:v>2</c:v>
                </c:pt>
                <c:pt idx="3271">
                  <c:v>2</c:v>
                </c:pt>
                <c:pt idx="3272">
                  <c:v>3</c:v>
                </c:pt>
                <c:pt idx="3273">
                  <c:v>2</c:v>
                </c:pt>
                <c:pt idx="3274">
                  <c:v>20</c:v>
                </c:pt>
                <c:pt idx="3275">
                  <c:v>2</c:v>
                </c:pt>
                <c:pt idx="3276">
                  <c:v>1790</c:v>
                </c:pt>
                <c:pt idx="3277">
                  <c:v>3623</c:v>
                </c:pt>
                <c:pt idx="3278">
                  <c:v>2</c:v>
                </c:pt>
                <c:pt idx="3279">
                  <c:v>1</c:v>
                </c:pt>
                <c:pt idx="3280">
                  <c:v>8796</c:v>
                </c:pt>
                <c:pt idx="3281">
                  <c:v>3</c:v>
                </c:pt>
                <c:pt idx="3282">
                  <c:v>4</c:v>
                </c:pt>
                <c:pt idx="3283">
                  <c:v>4936</c:v>
                </c:pt>
                <c:pt idx="3284">
                  <c:v>1</c:v>
                </c:pt>
                <c:pt idx="3285">
                  <c:v>4</c:v>
                </c:pt>
                <c:pt idx="3286">
                  <c:v>1</c:v>
                </c:pt>
                <c:pt idx="3287">
                  <c:v>2</c:v>
                </c:pt>
                <c:pt idx="3288">
                  <c:v>3</c:v>
                </c:pt>
                <c:pt idx="3289">
                  <c:v>269</c:v>
                </c:pt>
                <c:pt idx="3290">
                  <c:v>1</c:v>
                </c:pt>
                <c:pt idx="3291">
                  <c:v>2</c:v>
                </c:pt>
                <c:pt idx="3292">
                  <c:v>3</c:v>
                </c:pt>
                <c:pt idx="3293">
                  <c:v>88</c:v>
                </c:pt>
                <c:pt idx="3294">
                  <c:v>4</c:v>
                </c:pt>
                <c:pt idx="3295">
                  <c:v>2</c:v>
                </c:pt>
                <c:pt idx="3296">
                  <c:v>1</c:v>
                </c:pt>
                <c:pt idx="3297">
                  <c:v>1</c:v>
                </c:pt>
                <c:pt idx="3298">
                  <c:v>495</c:v>
                </c:pt>
                <c:pt idx="3299">
                  <c:v>11</c:v>
                </c:pt>
                <c:pt idx="3300">
                  <c:v>19</c:v>
                </c:pt>
                <c:pt idx="3301">
                  <c:v>5659</c:v>
                </c:pt>
                <c:pt idx="3302">
                  <c:v>214</c:v>
                </c:pt>
                <c:pt idx="3303">
                  <c:v>50340</c:v>
                </c:pt>
                <c:pt idx="3304">
                  <c:v>14</c:v>
                </c:pt>
                <c:pt idx="3305">
                  <c:v>1</c:v>
                </c:pt>
                <c:pt idx="3306">
                  <c:v>8653</c:v>
                </c:pt>
                <c:pt idx="3307">
                  <c:v>1</c:v>
                </c:pt>
                <c:pt idx="3308">
                  <c:v>1</c:v>
                </c:pt>
                <c:pt idx="3309">
                  <c:v>5980</c:v>
                </c:pt>
                <c:pt idx="3310">
                  <c:v>2</c:v>
                </c:pt>
                <c:pt idx="3311">
                  <c:v>8658</c:v>
                </c:pt>
                <c:pt idx="3312">
                  <c:v>1</c:v>
                </c:pt>
                <c:pt idx="3313">
                  <c:v>2</c:v>
                </c:pt>
                <c:pt idx="3314">
                  <c:v>29719</c:v>
                </c:pt>
                <c:pt idx="3315">
                  <c:v>616</c:v>
                </c:pt>
                <c:pt idx="3316">
                  <c:v>289</c:v>
                </c:pt>
                <c:pt idx="3317">
                  <c:v>29</c:v>
                </c:pt>
                <c:pt idx="3318">
                  <c:v>8217</c:v>
                </c:pt>
                <c:pt idx="3319">
                  <c:v>2158</c:v>
                </c:pt>
                <c:pt idx="3320">
                  <c:v>45</c:v>
                </c:pt>
                <c:pt idx="3321">
                  <c:v>1</c:v>
                </c:pt>
                <c:pt idx="3322">
                  <c:v>6</c:v>
                </c:pt>
                <c:pt idx="3323">
                  <c:v>3</c:v>
                </c:pt>
                <c:pt idx="3324">
                  <c:v>38127</c:v>
                </c:pt>
                <c:pt idx="3325">
                  <c:v>2708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2</c:v>
                </c:pt>
                <c:pt idx="3331">
                  <c:v>4300</c:v>
                </c:pt>
                <c:pt idx="3332">
                  <c:v>5303</c:v>
                </c:pt>
                <c:pt idx="3333">
                  <c:v>1080</c:v>
                </c:pt>
                <c:pt idx="3334">
                  <c:v>374</c:v>
                </c:pt>
                <c:pt idx="3335">
                  <c:v>2</c:v>
                </c:pt>
                <c:pt idx="3336">
                  <c:v>1</c:v>
                </c:pt>
                <c:pt idx="3337">
                  <c:v>34</c:v>
                </c:pt>
                <c:pt idx="3338">
                  <c:v>8</c:v>
                </c:pt>
                <c:pt idx="3339">
                  <c:v>13</c:v>
                </c:pt>
                <c:pt idx="3340">
                  <c:v>1</c:v>
                </c:pt>
                <c:pt idx="3341">
                  <c:v>3</c:v>
                </c:pt>
                <c:pt idx="3342">
                  <c:v>1</c:v>
                </c:pt>
                <c:pt idx="3343">
                  <c:v>23</c:v>
                </c:pt>
                <c:pt idx="3344">
                  <c:v>1</c:v>
                </c:pt>
                <c:pt idx="3345">
                  <c:v>7</c:v>
                </c:pt>
                <c:pt idx="3346">
                  <c:v>1</c:v>
                </c:pt>
                <c:pt idx="3347">
                  <c:v>42</c:v>
                </c:pt>
                <c:pt idx="3348">
                  <c:v>22</c:v>
                </c:pt>
                <c:pt idx="3349">
                  <c:v>1</c:v>
                </c:pt>
                <c:pt idx="3350">
                  <c:v>16808</c:v>
                </c:pt>
                <c:pt idx="3351">
                  <c:v>1741</c:v>
                </c:pt>
                <c:pt idx="3352">
                  <c:v>5</c:v>
                </c:pt>
                <c:pt idx="3353">
                  <c:v>6</c:v>
                </c:pt>
                <c:pt idx="3354">
                  <c:v>5</c:v>
                </c:pt>
                <c:pt idx="3355">
                  <c:v>1</c:v>
                </c:pt>
                <c:pt idx="3356">
                  <c:v>9</c:v>
                </c:pt>
                <c:pt idx="3357">
                  <c:v>27</c:v>
                </c:pt>
                <c:pt idx="3358">
                  <c:v>1</c:v>
                </c:pt>
                <c:pt idx="3359">
                  <c:v>1</c:v>
                </c:pt>
                <c:pt idx="3360">
                  <c:v>401656</c:v>
                </c:pt>
                <c:pt idx="3361">
                  <c:v>2</c:v>
                </c:pt>
                <c:pt idx="3362">
                  <c:v>1</c:v>
                </c:pt>
                <c:pt idx="3363">
                  <c:v>30</c:v>
                </c:pt>
                <c:pt idx="3364">
                  <c:v>5431</c:v>
                </c:pt>
                <c:pt idx="3365">
                  <c:v>2</c:v>
                </c:pt>
                <c:pt idx="3366">
                  <c:v>3474</c:v>
                </c:pt>
                <c:pt idx="3367">
                  <c:v>2</c:v>
                </c:pt>
                <c:pt idx="3368">
                  <c:v>4</c:v>
                </c:pt>
                <c:pt idx="3369">
                  <c:v>711</c:v>
                </c:pt>
                <c:pt idx="3370">
                  <c:v>1</c:v>
                </c:pt>
                <c:pt idx="3371">
                  <c:v>1</c:v>
                </c:pt>
                <c:pt idx="3372">
                  <c:v>1506</c:v>
                </c:pt>
                <c:pt idx="3373">
                  <c:v>7</c:v>
                </c:pt>
                <c:pt idx="3374">
                  <c:v>2</c:v>
                </c:pt>
                <c:pt idx="3375">
                  <c:v>3</c:v>
                </c:pt>
                <c:pt idx="3376">
                  <c:v>7</c:v>
                </c:pt>
                <c:pt idx="3377">
                  <c:v>18695</c:v>
                </c:pt>
                <c:pt idx="3378">
                  <c:v>108</c:v>
                </c:pt>
                <c:pt idx="3379">
                  <c:v>12</c:v>
                </c:pt>
                <c:pt idx="3380">
                  <c:v>1</c:v>
                </c:pt>
                <c:pt idx="3381">
                  <c:v>3</c:v>
                </c:pt>
                <c:pt idx="3382">
                  <c:v>67</c:v>
                </c:pt>
                <c:pt idx="3383">
                  <c:v>3601</c:v>
                </c:pt>
                <c:pt idx="3384">
                  <c:v>1074</c:v>
                </c:pt>
                <c:pt idx="3385">
                  <c:v>1</c:v>
                </c:pt>
                <c:pt idx="3386">
                  <c:v>2</c:v>
                </c:pt>
                <c:pt idx="3387">
                  <c:v>1</c:v>
                </c:pt>
                <c:pt idx="3388">
                  <c:v>1</c:v>
                </c:pt>
                <c:pt idx="3389">
                  <c:v>356</c:v>
                </c:pt>
                <c:pt idx="3390">
                  <c:v>4</c:v>
                </c:pt>
                <c:pt idx="3391">
                  <c:v>3</c:v>
                </c:pt>
                <c:pt idx="3392">
                  <c:v>2</c:v>
                </c:pt>
                <c:pt idx="3393">
                  <c:v>2</c:v>
                </c:pt>
                <c:pt idx="3394">
                  <c:v>1</c:v>
                </c:pt>
                <c:pt idx="3395">
                  <c:v>6068</c:v>
                </c:pt>
                <c:pt idx="3396">
                  <c:v>800</c:v>
                </c:pt>
                <c:pt idx="3397">
                  <c:v>1</c:v>
                </c:pt>
                <c:pt idx="3398">
                  <c:v>2</c:v>
                </c:pt>
                <c:pt idx="3399">
                  <c:v>6</c:v>
                </c:pt>
                <c:pt idx="3400">
                  <c:v>36</c:v>
                </c:pt>
                <c:pt idx="3401">
                  <c:v>27</c:v>
                </c:pt>
                <c:pt idx="3402">
                  <c:v>2</c:v>
                </c:pt>
                <c:pt idx="3403">
                  <c:v>2</c:v>
                </c:pt>
                <c:pt idx="3404">
                  <c:v>3</c:v>
                </c:pt>
                <c:pt idx="3405">
                  <c:v>4</c:v>
                </c:pt>
                <c:pt idx="3406">
                  <c:v>1</c:v>
                </c:pt>
                <c:pt idx="3407">
                  <c:v>138</c:v>
                </c:pt>
                <c:pt idx="3408">
                  <c:v>1</c:v>
                </c:pt>
                <c:pt idx="3409">
                  <c:v>1</c:v>
                </c:pt>
                <c:pt idx="3410">
                  <c:v>3631</c:v>
                </c:pt>
                <c:pt idx="3411">
                  <c:v>2</c:v>
                </c:pt>
                <c:pt idx="3412">
                  <c:v>6</c:v>
                </c:pt>
                <c:pt idx="3413">
                  <c:v>1</c:v>
                </c:pt>
                <c:pt idx="3414">
                  <c:v>4276</c:v>
                </c:pt>
                <c:pt idx="3415">
                  <c:v>1</c:v>
                </c:pt>
                <c:pt idx="3416">
                  <c:v>10486</c:v>
                </c:pt>
                <c:pt idx="3417">
                  <c:v>18</c:v>
                </c:pt>
                <c:pt idx="3418">
                  <c:v>1296</c:v>
                </c:pt>
                <c:pt idx="3419">
                  <c:v>15007</c:v>
                </c:pt>
                <c:pt idx="3420">
                  <c:v>1</c:v>
                </c:pt>
                <c:pt idx="3421">
                  <c:v>2</c:v>
                </c:pt>
                <c:pt idx="3422">
                  <c:v>15</c:v>
                </c:pt>
                <c:pt idx="3423">
                  <c:v>1</c:v>
                </c:pt>
                <c:pt idx="3424">
                  <c:v>11289</c:v>
                </c:pt>
                <c:pt idx="3425">
                  <c:v>1</c:v>
                </c:pt>
                <c:pt idx="3426">
                  <c:v>1</c:v>
                </c:pt>
                <c:pt idx="3427">
                  <c:v>83</c:v>
                </c:pt>
                <c:pt idx="3428">
                  <c:v>7</c:v>
                </c:pt>
                <c:pt idx="3429">
                  <c:v>62</c:v>
                </c:pt>
                <c:pt idx="3430">
                  <c:v>2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4</c:v>
                </c:pt>
                <c:pt idx="3436">
                  <c:v>1</c:v>
                </c:pt>
                <c:pt idx="3437">
                  <c:v>8</c:v>
                </c:pt>
                <c:pt idx="3438">
                  <c:v>2</c:v>
                </c:pt>
                <c:pt idx="3439">
                  <c:v>50</c:v>
                </c:pt>
                <c:pt idx="3440">
                  <c:v>2</c:v>
                </c:pt>
                <c:pt idx="3441">
                  <c:v>3</c:v>
                </c:pt>
                <c:pt idx="3442">
                  <c:v>3</c:v>
                </c:pt>
                <c:pt idx="3443">
                  <c:v>2</c:v>
                </c:pt>
                <c:pt idx="3444">
                  <c:v>36</c:v>
                </c:pt>
                <c:pt idx="3445">
                  <c:v>2</c:v>
                </c:pt>
                <c:pt idx="3446">
                  <c:v>4</c:v>
                </c:pt>
                <c:pt idx="3447">
                  <c:v>3</c:v>
                </c:pt>
                <c:pt idx="3448">
                  <c:v>3</c:v>
                </c:pt>
                <c:pt idx="3449">
                  <c:v>1</c:v>
                </c:pt>
                <c:pt idx="3450">
                  <c:v>8425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3013</c:v>
                </c:pt>
                <c:pt idx="3455">
                  <c:v>10</c:v>
                </c:pt>
                <c:pt idx="3456">
                  <c:v>6600</c:v>
                </c:pt>
                <c:pt idx="3457">
                  <c:v>406</c:v>
                </c:pt>
                <c:pt idx="3458">
                  <c:v>3</c:v>
                </c:pt>
                <c:pt idx="3459">
                  <c:v>5</c:v>
                </c:pt>
                <c:pt idx="3460">
                  <c:v>1</c:v>
                </c:pt>
                <c:pt idx="3461">
                  <c:v>1655</c:v>
                </c:pt>
                <c:pt idx="3462">
                  <c:v>3</c:v>
                </c:pt>
                <c:pt idx="3463">
                  <c:v>10</c:v>
                </c:pt>
                <c:pt idx="3464">
                  <c:v>2</c:v>
                </c:pt>
                <c:pt idx="3465">
                  <c:v>2216</c:v>
                </c:pt>
                <c:pt idx="3466">
                  <c:v>4</c:v>
                </c:pt>
                <c:pt idx="3467">
                  <c:v>10</c:v>
                </c:pt>
                <c:pt idx="3468">
                  <c:v>1221</c:v>
                </c:pt>
                <c:pt idx="3469">
                  <c:v>3</c:v>
                </c:pt>
                <c:pt idx="3470">
                  <c:v>2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188</c:v>
                </c:pt>
                <c:pt idx="3475">
                  <c:v>8</c:v>
                </c:pt>
                <c:pt idx="3476">
                  <c:v>2</c:v>
                </c:pt>
                <c:pt idx="3477">
                  <c:v>5</c:v>
                </c:pt>
                <c:pt idx="3478">
                  <c:v>1</c:v>
                </c:pt>
                <c:pt idx="3479">
                  <c:v>2</c:v>
                </c:pt>
                <c:pt idx="3480">
                  <c:v>1</c:v>
                </c:pt>
                <c:pt idx="3481">
                  <c:v>652</c:v>
                </c:pt>
                <c:pt idx="3482">
                  <c:v>1</c:v>
                </c:pt>
                <c:pt idx="3483">
                  <c:v>6</c:v>
                </c:pt>
                <c:pt idx="3484">
                  <c:v>7</c:v>
                </c:pt>
                <c:pt idx="3485">
                  <c:v>3645</c:v>
                </c:pt>
                <c:pt idx="3486">
                  <c:v>4</c:v>
                </c:pt>
                <c:pt idx="3487">
                  <c:v>12083</c:v>
                </c:pt>
                <c:pt idx="3488">
                  <c:v>3</c:v>
                </c:pt>
                <c:pt idx="3489">
                  <c:v>3290</c:v>
                </c:pt>
                <c:pt idx="3490">
                  <c:v>311</c:v>
                </c:pt>
                <c:pt idx="3491">
                  <c:v>1</c:v>
                </c:pt>
                <c:pt idx="3492">
                  <c:v>2</c:v>
                </c:pt>
                <c:pt idx="3493">
                  <c:v>1</c:v>
                </c:pt>
                <c:pt idx="3494">
                  <c:v>2</c:v>
                </c:pt>
                <c:pt idx="3495">
                  <c:v>11009</c:v>
                </c:pt>
                <c:pt idx="3496">
                  <c:v>2</c:v>
                </c:pt>
                <c:pt idx="3497">
                  <c:v>3144</c:v>
                </c:pt>
                <c:pt idx="3498">
                  <c:v>126</c:v>
                </c:pt>
                <c:pt idx="3499">
                  <c:v>1</c:v>
                </c:pt>
                <c:pt idx="3500">
                  <c:v>1</c:v>
                </c:pt>
                <c:pt idx="3501">
                  <c:v>20</c:v>
                </c:pt>
                <c:pt idx="3502">
                  <c:v>1</c:v>
                </c:pt>
                <c:pt idx="3503">
                  <c:v>8</c:v>
                </c:pt>
                <c:pt idx="3504">
                  <c:v>2</c:v>
                </c:pt>
                <c:pt idx="3505">
                  <c:v>1</c:v>
                </c:pt>
                <c:pt idx="3506">
                  <c:v>72</c:v>
                </c:pt>
                <c:pt idx="3507">
                  <c:v>2</c:v>
                </c:pt>
                <c:pt idx="3508">
                  <c:v>2</c:v>
                </c:pt>
                <c:pt idx="3509">
                  <c:v>1</c:v>
                </c:pt>
                <c:pt idx="3510">
                  <c:v>5444</c:v>
                </c:pt>
                <c:pt idx="3511">
                  <c:v>4</c:v>
                </c:pt>
                <c:pt idx="3512">
                  <c:v>1</c:v>
                </c:pt>
                <c:pt idx="3513">
                  <c:v>23</c:v>
                </c:pt>
                <c:pt idx="3514">
                  <c:v>2</c:v>
                </c:pt>
                <c:pt idx="3515">
                  <c:v>1</c:v>
                </c:pt>
                <c:pt idx="3516">
                  <c:v>4</c:v>
                </c:pt>
                <c:pt idx="3517">
                  <c:v>3</c:v>
                </c:pt>
                <c:pt idx="3518">
                  <c:v>1</c:v>
                </c:pt>
                <c:pt idx="3519">
                  <c:v>73</c:v>
                </c:pt>
                <c:pt idx="3520">
                  <c:v>4</c:v>
                </c:pt>
                <c:pt idx="3521">
                  <c:v>807</c:v>
                </c:pt>
                <c:pt idx="3522">
                  <c:v>5</c:v>
                </c:pt>
                <c:pt idx="3523">
                  <c:v>1</c:v>
                </c:pt>
                <c:pt idx="3524">
                  <c:v>3023</c:v>
                </c:pt>
                <c:pt idx="3525">
                  <c:v>1978</c:v>
                </c:pt>
                <c:pt idx="3526">
                  <c:v>5</c:v>
                </c:pt>
                <c:pt idx="3527">
                  <c:v>1</c:v>
                </c:pt>
                <c:pt idx="3528">
                  <c:v>2</c:v>
                </c:pt>
                <c:pt idx="3529">
                  <c:v>503</c:v>
                </c:pt>
                <c:pt idx="3530">
                  <c:v>2</c:v>
                </c:pt>
                <c:pt idx="3531">
                  <c:v>1</c:v>
                </c:pt>
                <c:pt idx="3532">
                  <c:v>23</c:v>
                </c:pt>
                <c:pt idx="3533">
                  <c:v>87</c:v>
                </c:pt>
                <c:pt idx="3534">
                  <c:v>2</c:v>
                </c:pt>
                <c:pt idx="3535">
                  <c:v>1</c:v>
                </c:pt>
                <c:pt idx="3536">
                  <c:v>2</c:v>
                </c:pt>
                <c:pt idx="3537">
                  <c:v>83</c:v>
                </c:pt>
                <c:pt idx="3538">
                  <c:v>2</c:v>
                </c:pt>
                <c:pt idx="3539">
                  <c:v>1</c:v>
                </c:pt>
                <c:pt idx="3540">
                  <c:v>3</c:v>
                </c:pt>
                <c:pt idx="3541">
                  <c:v>10362</c:v>
                </c:pt>
                <c:pt idx="3542">
                  <c:v>347</c:v>
                </c:pt>
                <c:pt idx="3543">
                  <c:v>299776</c:v>
                </c:pt>
                <c:pt idx="3544">
                  <c:v>1</c:v>
                </c:pt>
                <c:pt idx="3545">
                  <c:v>2</c:v>
                </c:pt>
                <c:pt idx="3546">
                  <c:v>1</c:v>
                </c:pt>
                <c:pt idx="3547">
                  <c:v>17167</c:v>
                </c:pt>
                <c:pt idx="3548">
                  <c:v>324</c:v>
                </c:pt>
                <c:pt idx="3549">
                  <c:v>1</c:v>
                </c:pt>
                <c:pt idx="3550">
                  <c:v>1</c:v>
                </c:pt>
                <c:pt idx="3551">
                  <c:v>125</c:v>
                </c:pt>
                <c:pt idx="3552">
                  <c:v>1</c:v>
                </c:pt>
                <c:pt idx="3553">
                  <c:v>448</c:v>
                </c:pt>
                <c:pt idx="3554">
                  <c:v>1</c:v>
                </c:pt>
                <c:pt idx="3555">
                  <c:v>1</c:v>
                </c:pt>
                <c:pt idx="3556">
                  <c:v>3</c:v>
                </c:pt>
                <c:pt idx="3557">
                  <c:v>15</c:v>
                </c:pt>
                <c:pt idx="3558">
                  <c:v>4</c:v>
                </c:pt>
                <c:pt idx="3559">
                  <c:v>19</c:v>
                </c:pt>
                <c:pt idx="3560">
                  <c:v>3</c:v>
                </c:pt>
                <c:pt idx="3561">
                  <c:v>6947</c:v>
                </c:pt>
                <c:pt idx="3562">
                  <c:v>1289</c:v>
                </c:pt>
                <c:pt idx="3563">
                  <c:v>1</c:v>
                </c:pt>
                <c:pt idx="3564">
                  <c:v>4</c:v>
                </c:pt>
                <c:pt idx="3565">
                  <c:v>1</c:v>
                </c:pt>
                <c:pt idx="3566">
                  <c:v>4</c:v>
                </c:pt>
                <c:pt idx="3567">
                  <c:v>1</c:v>
                </c:pt>
                <c:pt idx="3568">
                  <c:v>752</c:v>
                </c:pt>
                <c:pt idx="3569">
                  <c:v>88617</c:v>
                </c:pt>
                <c:pt idx="3570">
                  <c:v>9</c:v>
                </c:pt>
                <c:pt idx="3571">
                  <c:v>1</c:v>
                </c:pt>
                <c:pt idx="3572">
                  <c:v>2</c:v>
                </c:pt>
                <c:pt idx="3573">
                  <c:v>3</c:v>
                </c:pt>
                <c:pt idx="3574">
                  <c:v>3024</c:v>
                </c:pt>
                <c:pt idx="3575">
                  <c:v>21</c:v>
                </c:pt>
                <c:pt idx="3576">
                  <c:v>3</c:v>
                </c:pt>
                <c:pt idx="3577">
                  <c:v>1</c:v>
                </c:pt>
                <c:pt idx="3578">
                  <c:v>12740</c:v>
                </c:pt>
                <c:pt idx="3579">
                  <c:v>3</c:v>
                </c:pt>
                <c:pt idx="3580">
                  <c:v>8554</c:v>
                </c:pt>
                <c:pt idx="3581">
                  <c:v>4</c:v>
                </c:pt>
                <c:pt idx="3582">
                  <c:v>4739</c:v>
                </c:pt>
                <c:pt idx="3583">
                  <c:v>2</c:v>
                </c:pt>
                <c:pt idx="3584">
                  <c:v>9210</c:v>
                </c:pt>
                <c:pt idx="3585">
                  <c:v>1</c:v>
                </c:pt>
                <c:pt idx="3586">
                  <c:v>10</c:v>
                </c:pt>
                <c:pt idx="3587">
                  <c:v>8754</c:v>
                </c:pt>
                <c:pt idx="3588">
                  <c:v>1</c:v>
                </c:pt>
                <c:pt idx="3589">
                  <c:v>2</c:v>
                </c:pt>
                <c:pt idx="3590">
                  <c:v>4079</c:v>
                </c:pt>
                <c:pt idx="3591">
                  <c:v>2</c:v>
                </c:pt>
                <c:pt idx="3592">
                  <c:v>66</c:v>
                </c:pt>
                <c:pt idx="3593">
                  <c:v>1</c:v>
                </c:pt>
                <c:pt idx="3594">
                  <c:v>1</c:v>
                </c:pt>
                <c:pt idx="3595">
                  <c:v>14538</c:v>
                </c:pt>
                <c:pt idx="3596">
                  <c:v>1</c:v>
                </c:pt>
                <c:pt idx="3597">
                  <c:v>1</c:v>
                </c:pt>
                <c:pt idx="3598">
                  <c:v>11375</c:v>
                </c:pt>
                <c:pt idx="3599">
                  <c:v>1306</c:v>
                </c:pt>
                <c:pt idx="3600">
                  <c:v>10</c:v>
                </c:pt>
                <c:pt idx="3601">
                  <c:v>27</c:v>
                </c:pt>
                <c:pt idx="3602">
                  <c:v>5</c:v>
                </c:pt>
                <c:pt idx="3603">
                  <c:v>2</c:v>
                </c:pt>
                <c:pt idx="3604">
                  <c:v>1</c:v>
                </c:pt>
                <c:pt idx="3605">
                  <c:v>16613</c:v>
                </c:pt>
                <c:pt idx="3606">
                  <c:v>3</c:v>
                </c:pt>
                <c:pt idx="3607">
                  <c:v>16462</c:v>
                </c:pt>
                <c:pt idx="3608">
                  <c:v>98</c:v>
                </c:pt>
                <c:pt idx="3609">
                  <c:v>6</c:v>
                </c:pt>
                <c:pt idx="3610">
                  <c:v>3</c:v>
                </c:pt>
                <c:pt idx="3611">
                  <c:v>2</c:v>
                </c:pt>
                <c:pt idx="3612">
                  <c:v>2</c:v>
                </c:pt>
                <c:pt idx="3613">
                  <c:v>4</c:v>
                </c:pt>
                <c:pt idx="3614">
                  <c:v>5371</c:v>
                </c:pt>
                <c:pt idx="3615">
                  <c:v>5</c:v>
                </c:pt>
                <c:pt idx="3616">
                  <c:v>3</c:v>
                </c:pt>
                <c:pt idx="3617">
                  <c:v>1</c:v>
                </c:pt>
                <c:pt idx="3618">
                  <c:v>3</c:v>
                </c:pt>
                <c:pt idx="3619">
                  <c:v>4</c:v>
                </c:pt>
                <c:pt idx="3620">
                  <c:v>2</c:v>
                </c:pt>
                <c:pt idx="3621">
                  <c:v>7116</c:v>
                </c:pt>
                <c:pt idx="3622">
                  <c:v>7</c:v>
                </c:pt>
                <c:pt idx="3623">
                  <c:v>3</c:v>
                </c:pt>
                <c:pt idx="3624">
                  <c:v>77</c:v>
                </c:pt>
                <c:pt idx="3625">
                  <c:v>2</c:v>
                </c:pt>
                <c:pt idx="3626">
                  <c:v>15</c:v>
                </c:pt>
                <c:pt idx="3627">
                  <c:v>1</c:v>
                </c:pt>
                <c:pt idx="3628">
                  <c:v>8447</c:v>
                </c:pt>
                <c:pt idx="3629">
                  <c:v>641</c:v>
                </c:pt>
                <c:pt idx="3630">
                  <c:v>6</c:v>
                </c:pt>
                <c:pt idx="3631">
                  <c:v>2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5</c:v>
                </c:pt>
                <c:pt idx="3636">
                  <c:v>567</c:v>
                </c:pt>
                <c:pt idx="3637">
                  <c:v>2216</c:v>
                </c:pt>
                <c:pt idx="3638">
                  <c:v>2747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2397</c:v>
                </c:pt>
                <c:pt idx="3644">
                  <c:v>1</c:v>
                </c:pt>
                <c:pt idx="3645">
                  <c:v>12</c:v>
                </c:pt>
                <c:pt idx="3646">
                  <c:v>1053</c:v>
                </c:pt>
                <c:pt idx="3647">
                  <c:v>1</c:v>
                </c:pt>
                <c:pt idx="3648">
                  <c:v>2</c:v>
                </c:pt>
                <c:pt idx="3649">
                  <c:v>2</c:v>
                </c:pt>
                <c:pt idx="3650">
                  <c:v>1</c:v>
                </c:pt>
                <c:pt idx="3651">
                  <c:v>1</c:v>
                </c:pt>
                <c:pt idx="3652">
                  <c:v>26067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6272</c:v>
                </c:pt>
                <c:pt idx="3657">
                  <c:v>34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495</c:v>
                </c:pt>
                <c:pt idx="3662">
                  <c:v>1</c:v>
                </c:pt>
                <c:pt idx="3663">
                  <c:v>4159</c:v>
                </c:pt>
                <c:pt idx="3664">
                  <c:v>29</c:v>
                </c:pt>
                <c:pt idx="3665">
                  <c:v>7599</c:v>
                </c:pt>
                <c:pt idx="3666">
                  <c:v>1</c:v>
                </c:pt>
                <c:pt idx="3667">
                  <c:v>7690</c:v>
                </c:pt>
                <c:pt idx="3668">
                  <c:v>727</c:v>
                </c:pt>
                <c:pt idx="3669">
                  <c:v>4</c:v>
                </c:pt>
                <c:pt idx="3670">
                  <c:v>4</c:v>
                </c:pt>
                <c:pt idx="3671">
                  <c:v>5</c:v>
                </c:pt>
                <c:pt idx="3672">
                  <c:v>3607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267</c:v>
                </c:pt>
                <c:pt idx="3678">
                  <c:v>5</c:v>
                </c:pt>
                <c:pt idx="3679">
                  <c:v>3</c:v>
                </c:pt>
                <c:pt idx="3680">
                  <c:v>1</c:v>
                </c:pt>
                <c:pt idx="3681">
                  <c:v>3242</c:v>
                </c:pt>
                <c:pt idx="3682">
                  <c:v>5</c:v>
                </c:pt>
                <c:pt idx="3683">
                  <c:v>1</c:v>
                </c:pt>
                <c:pt idx="3684">
                  <c:v>502</c:v>
                </c:pt>
                <c:pt idx="3685">
                  <c:v>1</c:v>
                </c:pt>
                <c:pt idx="3686">
                  <c:v>123</c:v>
                </c:pt>
                <c:pt idx="3687">
                  <c:v>8089</c:v>
                </c:pt>
                <c:pt idx="3688">
                  <c:v>3</c:v>
                </c:pt>
                <c:pt idx="3689">
                  <c:v>7</c:v>
                </c:pt>
                <c:pt idx="3690">
                  <c:v>7540</c:v>
                </c:pt>
                <c:pt idx="3691">
                  <c:v>1</c:v>
                </c:pt>
                <c:pt idx="3692">
                  <c:v>6</c:v>
                </c:pt>
                <c:pt idx="3693">
                  <c:v>85</c:v>
                </c:pt>
                <c:pt idx="3694">
                  <c:v>9</c:v>
                </c:pt>
                <c:pt idx="3695">
                  <c:v>43</c:v>
                </c:pt>
                <c:pt idx="3696">
                  <c:v>2</c:v>
                </c:pt>
                <c:pt idx="3697">
                  <c:v>6417</c:v>
                </c:pt>
                <c:pt idx="3698">
                  <c:v>18</c:v>
                </c:pt>
                <c:pt idx="3699">
                  <c:v>4</c:v>
                </c:pt>
                <c:pt idx="3700">
                  <c:v>5</c:v>
                </c:pt>
                <c:pt idx="3701">
                  <c:v>2</c:v>
                </c:pt>
                <c:pt idx="3702">
                  <c:v>1</c:v>
                </c:pt>
                <c:pt idx="3703">
                  <c:v>2</c:v>
                </c:pt>
                <c:pt idx="3704">
                  <c:v>548</c:v>
                </c:pt>
                <c:pt idx="3705">
                  <c:v>1</c:v>
                </c:pt>
                <c:pt idx="3706">
                  <c:v>1</c:v>
                </c:pt>
                <c:pt idx="3707">
                  <c:v>53</c:v>
                </c:pt>
                <c:pt idx="3708">
                  <c:v>11</c:v>
                </c:pt>
                <c:pt idx="3709">
                  <c:v>1</c:v>
                </c:pt>
                <c:pt idx="3710">
                  <c:v>767</c:v>
                </c:pt>
                <c:pt idx="3711">
                  <c:v>6</c:v>
                </c:pt>
                <c:pt idx="3712">
                  <c:v>106</c:v>
                </c:pt>
                <c:pt idx="3713">
                  <c:v>1</c:v>
                </c:pt>
                <c:pt idx="3714">
                  <c:v>13635</c:v>
                </c:pt>
                <c:pt idx="3715">
                  <c:v>24492</c:v>
                </c:pt>
                <c:pt idx="3716">
                  <c:v>39</c:v>
                </c:pt>
                <c:pt idx="3717">
                  <c:v>631</c:v>
                </c:pt>
                <c:pt idx="3718">
                  <c:v>4</c:v>
                </c:pt>
                <c:pt idx="3719">
                  <c:v>3</c:v>
                </c:pt>
                <c:pt idx="3720">
                  <c:v>1</c:v>
                </c:pt>
                <c:pt idx="3721">
                  <c:v>2</c:v>
                </c:pt>
                <c:pt idx="3722">
                  <c:v>5</c:v>
                </c:pt>
                <c:pt idx="3723">
                  <c:v>1954</c:v>
                </c:pt>
                <c:pt idx="3724">
                  <c:v>1</c:v>
                </c:pt>
                <c:pt idx="3725">
                  <c:v>6</c:v>
                </c:pt>
                <c:pt idx="3726">
                  <c:v>14592</c:v>
                </c:pt>
                <c:pt idx="3727">
                  <c:v>6142</c:v>
                </c:pt>
                <c:pt idx="3728">
                  <c:v>5879</c:v>
                </c:pt>
                <c:pt idx="3729">
                  <c:v>1</c:v>
                </c:pt>
                <c:pt idx="3730">
                  <c:v>1</c:v>
                </c:pt>
                <c:pt idx="3731">
                  <c:v>1294</c:v>
                </c:pt>
                <c:pt idx="3732">
                  <c:v>1</c:v>
                </c:pt>
                <c:pt idx="3733">
                  <c:v>11</c:v>
                </c:pt>
                <c:pt idx="3734">
                  <c:v>14</c:v>
                </c:pt>
                <c:pt idx="3735">
                  <c:v>8</c:v>
                </c:pt>
                <c:pt idx="3736">
                  <c:v>5</c:v>
                </c:pt>
                <c:pt idx="3737">
                  <c:v>2</c:v>
                </c:pt>
                <c:pt idx="3738">
                  <c:v>1</c:v>
                </c:pt>
                <c:pt idx="3739">
                  <c:v>7</c:v>
                </c:pt>
                <c:pt idx="3740">
                  <c:v>13152</c:v>
                </c:pt>
                <c:pt idx="3741">
                  <c:v>13176</c:v>
                </c:pt>
                <c:pt idx="3742">
                  <c:v>4</c:v>
                </c:pt>
                <c:pt idx="3743">
                  <c:v>2321</c:v>
                </c:pt>
                <c:pt idx="3744">
                  <c:v>1</c:v>
                </c:pt>
                <c:pt idx="3745">
                  <c:v>1740</c:v>
                </c:pt>
                <c:pt idx="3746">
                  <c:v>6</c:v>
                </c:pt>
                <c:pt idx="3747">
                  <c:v>1</c:v>
                </c:pt>
                <c:pt idx="3748">
                  <c:v>3</c:v>
                </c:pt>
                <c:pt idx="3749">
                  <c:v>6</c:v>
                </c:pt>
                <c:pt idx="3750">
                  <c:v>1</c:v>
                </c:pt>
                <c:pt idx="3751">
                  <c:v>2</c:v>
                </c:pt>
                <c:pt idx="3752">
                  <c:v>8459</c:v>
                </c:pt>
                <c:pt idx="3753">
                  <c:v>6</c:v>
                </c:pt>
                <c:pt idx="3754">
                  <c:v>2</c:v>
                </c:pt>
                <c:pt idx="3755">
                  <c:v>2</c:v>
                </c:pt>
                <c:pt idx="3756">
                  <c:v>5</c:v>
                </c:pt>
                <c:pt idx="3757">
                  <c:v>1</c:v>
                </c:pt>
                <c:pt idx="3758">
                  <c:v>81</c:v>
                </c:pt>
                <c:pt idx="3759">
                  <c:v>20</c:v>
                </c:pt>
                <c:pt idx="3760">
                  <c:v>653</c:v>
                </c:pt>
                <c:pt idx="3761">
                  <c:v>2</c:v>
                </c:pt>
                <c:pt idx="3762">
                  <c:v>1</c:v>
                </c:pt>
                <c:pt idx="3763">
                  <c:v>2</c:v>
                </c:pt>
                <c:pt idx="3764">
                  <c:v>4030</c:v>
                </c:pt>
                <c:pt idx="3765">
                  <c:v>3</c:v>
                </c:pt>
                <c:pt idx="3766">
                  <c:v>25</c:v>
                </c:pt>
                <c:pt idx="3767">
                  <c:v>5</c:v>
                </c:pt>
                <c:pt idx="3768">
                  <c:v>8</c:v>
                </c:pt>
                <c:pt idx="3769">
                  <c:v>8354</c:v>
                </c:pt>
                <c:pt idx="3770">
                  <c:v>5</c:v>
                </c:pt>
                <c:pt idx="3771">
                  <c:v>5</c:v>
                </c:pt>
                <c:pt idx="3772">
                  <c:v>1</c:v>
                </c:pt>
                <c:pt idx="3773">
                  <c:v>6290</c:v>
                </c:pt>
                <c:pt idx="3774">
                  <c:v>8</c:v>
                </c:pt>
                <c:pt idx="3775">
                  <c:v>1</c:v>
                </c:pt>
                <c:pt idx="3776">
                  <c:v>5</c:v>
                </c:pt>
                <c:pt idx="3777">
                  <c:v>21</c:v>
                </c:pt>
                <c:pt idx="3778">
                  <c:v>1</c:v>
                </c:pt>
                <c:pt idx="3779">
                  <c:v>1</c:v>
                </c:pt>
                <c:pt idx="3780">
                  <c:v>2603</c:v>
                </c:pt>
                <c:pt idx="3781">
                  <c:v>1602</c:v>
                </c:pt>
                <c:pt idx="3782">
                  <c:v>4470</c:v>
                </c:pt>
                <c:pt idx="3783">
                  <c:v>623</c:v>
                </c:pt>
                <c:pt idx="3784">
                  <c:v>1</c:v>
                </c:pt>
                <c:pt idx="3785">
                  <c:v>8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4194</c:v>
                </c:pt>
                <c:pt idx="3790">
                  <c:v>6</c:v>
                </c:pt>
                <c:pt idx="3791">
                  <c:v>43</c:v>
                </c:pt>
                <c:pt idx="3792">
                  <c:v>1</c:v>
                </c:pt>
                <c:pt idx="3793">
                  <c:v>402</c:v>
                </c:pt>
                <c:pt idx="3794">
                  <c:v>2</c:v>
                </c:pt>
                <c:pt idx="3795">
                  <c:v>1</c:v>
                </c:pt>
                <c:pt idx="3796">
                  <c:v>4539</c:v>
                </c:pt>
                <c:pt idx="3797">
                  <c:v>1</c:v>
                </c:pt>
                <c:pt idx="3798">
                  <c:v>381</c:v>
                </c:pt>
                <c:pt idx="3799">
                  <c:v>6</c:v>
                </c:pt>
                <c:pt idx="3800">
                  <c:v>306</c:v>
                </c:pt>
                <c:pt idx="3801">
                  <c:v>29</c:v>
                </c:pt>
                <c:pt idx="3802">
                  <c:v>793</c:v>
                </c:pt>
                <c:pt idx="3803">
                  <c:v>3232</c:v>
                </c:pt>
                <c:pt idx="3804">
                  <c:v>323</c:v>
                </c:pt>
                <c:pt idx="3805">
                  <c:v>2</c:v>
                </c:pt>
                <c:pt idx="3806">
                  <c:v>3</c:v>
                </c:pt>
                <c:pt idx="3807">
                  <c:v>3364</c:v>
                </c:pt>
                <c:pt idx="3808">
                  <c:v>9355</c:v>
                </c:pt>
                <c:pt idx="3809">
                  <c:v>20798</c:v>
                </c:pt>
                <c:pt idx="3810">
                  <c:v>2</c:v>
                </c:pt>
                <c:pt idx="3811">
                  <c:v>10</c:v>
                </c:pt>
                <c:pt idx="3812">
                  <c:v>1</c:v>
                </c:pt>
                <c:pt idx="3813">
                  <c:v>1</c:v>
                </c:pt>
                <c:pt idx="3814">
                  <c:v>17</c:v>
                </c:pt>
                <c:pt idx="3815">
                  <c:v>179</c:v>
                </c:pt>
                <c:pt idx="3816">
                  <c:v>8</c:v>
                </c:pt>
                <c:pt idx="3817">
                  <c:v>6</c:v>
                </c:pt>
                <c:pt idx="3818">
                  <c:v>1</c:v>
                </c:pt>
                <c:pt idx="3819">
                  <c:v>3</c:v>
                </c:pt>
                <c:pt idx="3820">
                  <c:v>982</c:v>
                </c:pt>
                <c:pt idx="3821">
                  <c:v>1016</c:v>
                </c:pt>
                <c:pt idx="3822">
                  <c:v>3</c:v>
                </c:pt>
                <c:pt idx="3823">
                  <c:v>1337</c:v>
                </c:pt>
                <c:pt idx="3824">
                  <c:v>1</c:v>
                </c:pt>
                <c:pt idx="3825">
                  <c:v>3</c:v>
                </c:pt>
                <c:pt idx="3826">
                  <c:v>3</c:v>
                </c:pt>
                <c:pt idx="3827">
                  <c:v>3</c:v>
                </c:pt>
                <c:pt idx="3828">
                  <c:v>9477</c:v>
                </c:pt>
                <c:pt idx="3829">
                  <c:v>2</c:v>
                </c:pt>
                <c:pt idx="3830">
                  <c:v>1</c:v>
                </c:pt>
                <c:pt idx="3831">
                  <c:v>2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18144</c:v>
                </c:pt>
                <c:pt idx="3836">
                  <c:v>2990</c:v>
                </c:pt>
                <c:pt idx="3837">
                  <c:v>1371</c:v>
                </c:pt>
                <c:pt idx="3838">
                  <c:v>2</c:v>
                </c:pt>
                <c:pt idx="3839">
                  <c:v>2</c:v>
                </c:pt>
                <c:pt idx="3840">
                  <c:v>12329</c:v>
                </c:pt>
                <c:pt idx="3841">
                  <c:v>2</c:v>
                </c:pt>
                <c:pt idx="3842">
                  <c:v>5</c:v>
                </c:pt>
                <c:pt idx="3843">
                  <c:v>1</c:v>
                </c:pt>
                <c:pt idx="3844">
                  <c:v>2</c:v>
                </c:pt>
                <c:pt idx="3845">
                  <c:v>18</c:v>
                </c:pt>
                <c:pt idx="3846">
                  <c:v>3</c:v>
                </c:pt>
                <c:pt idx="3847">
                  <c:v>2</c:v>
                </c:pt>
                <c:pt idx="3848">
                  <c:v>3</c:v>
                </c:pt>
                <c:pt idx="3849">
                  <c:v>5319</c:v>
                </c:pt>
                <c:pt idx="3850">
                  <c:v>2220</c:v>
                </c:pt>
                <c:pt idx="3851">
                  <c:v>12812</c:v>
                </c:pt>
                <c:pt idx="3852">
                  <c:v>2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3868</c:v>
                </c:pt>
                <c:pt idx="3857">
                  <c:v>8208</c:v>
                </c:pt>
                <c:pt idx="3858">
                  <c:v>2</c:v>
                </c:pt>
                <c:pt idx="3859">
                  <c:v>796</c:v>
                </c:pt>
                <c:pt idx="3860">
                  <c:v>1</c:v>
                </c:pt>
                <c:pt idx="3861">
                  <c:v>1</c:v>
                </c:pt>
                <c:pt idx="3862">
                  <c:v>3</c:v>
                </c:pt>
                <c:pt idx="3863">
                  <c:v>4</c:v>
                </c:pt>
                <c:pt idx="3864">
                  <c:v>4</c:v>
                </c:pt>
                <c:pt idx="3865">
                  <c:v>3</c:v>
                </c:pt>
                <c:pt idx="3866">
                  <c:v>1</c:v>
                </c:pt>
                <c:pt idx="3867">
                  <c:v>2</c:v>
                </c:pt>
                <c:pt idx="3868">
                  <c:v>1</c:v>
                </c:pt>
                <c:pt idx="3869">
                  <c:v>3</c:v>
                </c:pt>
                <c:pt idx="3870">
                  <c:v>13</c:v>
                </c:pt>
                <c:pt idx="3871">
                  <c:v>3</c:v>
                </c:pt>
                <c:pt idx="3872">
                  <c:v>62</c:v>
                </c:pt>
                <c:pt idx="3873">
                  <c:v>1</c:v>
                </c:pt>
                <c:pt idx="3874">
                  <c:v>1168</c:v>
                </c:pt>
                <c:pt idx="3875">
                  <c:v>1</c:v>
                </c:pt>
                <c:pt idx="3876">
                  <c:v>5</c:v>
                </c:pt>
                <c:pt idx="3877">
                  <c:v>47</c:v>
                </c:pt>
                <c:pt idx="3878">
                  <c:v>2502</c:v>
                </c:pt>
                <c:pt idx="3879">
                  <c:v>4</c:v>
                </c:pt>
                <c:pt idx="3880">
                  <c:v>2</c:v>
                </c:pt>
                <c:pt idx="3881">
                  <c:v>1218</c:v>
                </c:pt>
                <c:pt idx="3882">
                  <c:v>1</c:v>
                </c:pt>
                <c:pt idx="3883">
                  <c:v>41</c:v>
                </c:pt>
                <c:pt idx="3884">
                  <c:v>725</c:v>
                </c:pt>
                <c:pt idx="3885">
                  <c:v>4</c:v>
                </c:pt>
                <c:pt idx="3886">
                  <c:v>10</c:v>
                </c:pt>
                <c:pt idx="3887">
                  <c:v>4</c:v>
                </c:pt>
                <c:pt idx="3888">
                  <c:v>3</c:v>
                </c:pt>
                <c:pt idx="3889">
                  <c:v>1348</c:v>
                </c:pt>
                <c:pt idx="3890">
                  <c:v>1</c:v>
                </c:pt>
                <c:pt idx="3891">
                  <c:v>2076</c:v>
                </c:pt>
                <c:pt idx="3892">
                  <c:v>6702</c:v>
                </c:pt>
                <c:pt idx="3893">
                  <c:v>9</c:v>
                </c:pt>
                <c:pt idx="3894">
                  <c:v>7</c:v>
                </c:pt>
                <c:pt idx="3895">
                  <c:v>2951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593</c:v>
                </c:pt>
                <c:pt idx="3900">
                  <c:v>2</c:v>
                </c:pt>
                <c:pt idx="3901">
                  <c:v>3</c:v>
                </c:pt>
                <c:pt idx="3902">
                  <c:v>10</c:v>
                </c:pt>
                <c:pt idx="3903">
                  <c:v>265</c:v>
                </c:pt>
                <c:pt idx="3904">
                  <c:v>6</c:v>
                </c:pt>
                <c:pt idx="3905">
                  <c:v>46</c:v>
                </c:pt>
                <c:pt idx="3906">
                  <c:v>5</c:v>
                </c:pt>
                <c:pt idx="3907">
                  <c:v>727</c:v>
                </c:pt>
                <c:pt idx="3908">
                  <c:v>1</c:v>
                </c:pt>
                <c:pt idx="3909">
                  <c:v>2</c:v>
                </c:pt>
                <c:pt idx="3910">
                  <c:v>1547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74524</c:v>
                </c:pt>
                <c:pt idx="3915">
                  <c:v>1</c:v>
                </c:pt>
                <c:pt idx="3916">
                  <c:v>2</c:v>
                </c:pt>
                <c:pt idx="3917">
                  <c:v>642</c:v>
                </c:pt>
                <c:pt idx="3918">
                  <c:v>1</c:v>
                </c:pt>
                <c:pt idx="3919">
                  <c:v>1</c:v>
                </c:pt>
                <c:pt idx="3920">
                  <c:v>37352</c:v>
                </c:pt>
                <c:pt idx="3921">
                  <c:v>1</c:v>
                </c:pt>
                <c:pt idx="3922">
                  <c:v>1</c:v>
                </c:pt>
                <c:pt idx="3923">
                  <c:v>37</c:v>
                </c:pt>
                <c:pt idx="3924">
                  <c:v>4</c:v>
                </c:pt>
                <c:pt idx="3925">
                  <c:v>4772</c:v>
                </c:pt>
                <c:pt idx="3926">
                  <c:v>3</c:v>
                </c:pt>
                <c:pt idx="3927">
                  <c:v>32688</c:v>
                </c:pt>
                <c:pt idx="3928">
                  <c:v>5</c:v>
                </c:pt>
                <c:pt idx="3929">
                  <c:v>57</c:v>
                </c:pt>
                <c:pt idx="3930">
                  <c:v>68</c:v>
                </c:pt>
                <c:pt idx="3931">
                  <c:v>1</c:v>
                </c:pt>
                <c:pt idx="3932">
                  <c:v>186</c:v>
                </c:pt>
                <c:pt idx="3933">
                  <c:v>41</c:v>
                </c:pt>
                <c:pt idx="3934">
                  <c:v>3</c:v>
                </c:pt>
                <c:pt idx="3935">
                  <c:v>3</c:v>
                </c:pt>
                <c:pt idx="3936">
                  <c:v>3</c:v>
                </c:pt>
                <c:pt idx="3937">
                  <c:v>3</c:v>
                </c:pt>
                <c:pt idx="3938">
                  <c:v>4</c:v>
                </c:pt>
                <c:pt idx="3939">
                  <c:v>258</c:v>
                </c:pt>
                <c:pt idx="3940">
                  <c:v>1</c:v>
                </c:pt>
                <c:pt idx="3941">
                  <c:v>671</c:v>
                </c:pt>
                <c:pt idx="3942">
                  <c:v>1278</c:v>
                </c:pt>
                <c:pt idx="3943">
                  <c:v>8677</c:v>
                </c:pt>
                <c:pt idx="3944">
                  <c:v>3</c:v>
                </c:pt>
                <c:pt idx="3945">
                  <c:v>580</c:v>
                </c:pt>
                <c:pt idx="3946">
                  <c:v>23</c:v>
                </c:pt>
                <c:pt idx="3947">
                  <c:v>1</c:v>
                </c:pt>
                <c:pt idx="3948">
                  <c:v>161</c:v>
                </c:pt>
                <c:pt idx="3949">
                  <c:v>2</c:v>
                </c:pt>
                <c:pt idx="3950">
                  <c:v>5</c:v>
                </c:pt>
                <c:pt idx="3951">
                  <c:v>3</c:v>
                </c:pt>
                <c:pt idx="3952">
                  <c:v>550</c:v>
                </c:pt>
                <c:pt idx="3953">
                  <c:v>2</c:v>
                </c:pt>
                <c:pt idx="3954">
                  <c:v>120</c:v>
                </c:pt>
                <c:pt idx="3955">
                  <c:v>2</c:v>
                </c:pt>
                <c:pt idx="3956">
                  <c:v>2</c:v>
                </c:pt>
                <c:pt idx="3957">
                  <c:v>2</c:v>
                </c:pt>
                <c:pt idx="3958">
                  <c:v>10</c:v>
                </c:pt>
                <c:pt idx="3959">
                  <c:v>1</c:v>
                </c:pt>
                <c:pt idx="3960">
                  <c:v>4</c:v>
                </c:pt>
                <c:pt idx="3961">
                  <c:v>1</c:v>
                </c:pt>
                <c:pt idx="3962">
                  <c:v>3563</c:v>
                </c:pt>
                <c:pt idx="3963">
                  <c:v>1385</c:v>
                </c:pt>
                <c:pt idx="3964">
                  <c:v>5</c:v>
                </c:pt>
                <c:pt idx="3965">
                  <c:v>1</c:v>
                </c:pt>
                <c:pt idx="3966">
                  <c:v>2</c:v>
                </c:pt>
                <c:pt idx="3967">
                  <c:v>60</c:v>
                </c:pt>
                <c:pt idx="3968">
                  <c:v>2</c:v>
                </c:pt>
                <c:pt idx="3969">
                  <c:v>2</c:v>
                </c:pt>
                <c:pt idx="3970">
                  <c:v>2</c:v>
                </c:pt>
                <c:pt idx="3971">
                  <c:v>369</c:v>
                </c:pt>
                <c:pt idx="3972">
                  <c:v>1</c:v>
                </c:pt>
                <c:pt idx="3973">
                  <c:v>6</c:v>
                </c:pt>
                <c:pt idx="3974">
                  <c:v>4</c:v>
                </c:pt>
                <c:pt idx="3975">
                  <c:v>1</c:v>
                </c:pt>
                <c:pt idx="3976">
                  <c:v>18337</c:v>
                </c:pt>
                <c:pt idx="3977">
                  <c:v>3</c:v>
                </c:pt>
                <c:pt idx="3978">
                  <c:v>2308</c:v>
                </c:pt>
                <c:pt idx="3979">
                  <c:v>475</c:v>
                </c:pt>
                <c:pt idx="3980">
                  <c:v>9753</c:v>
                </c:pt>
                <c:pt idx="3981">
                  <c:v>90</c:v>
                </c:pt>
                <c:pt idx="3982">
                  <c:v>182</c:v>
                </c:pt>
                <c:pt idx="3983">
                  <c:v>4</c:v>
                </c:pt>
                <c:pt idx="3984">
                  <c:v>639</c:v>
                </c:pt>
                <c:pt idx="3985">
                  <c:v>13</c:v>
                </c:pt>
                <c:pt idx="3986">
                  <c:v>2</c:v>
                </c:pt>
                <c:pt idx="3987">
                  <c:v>3</c:v>
                </c:pt>
                <c:pt idx="3988">
                  <c:v>4</c:v>
                </c:pt>
                <c:pt idx="3989">
                  <c:v>2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2</c:v>
                </c:pt>
                <c:pt idx="3994">
                  <c:v>1</c:v>
                </c:pt>
                <c:pt idx="3995">
                  <c:v>2</c:v>
                </c:pt>
                <c:pt idx="3996">
                  <c:v>5</c:v>
                </c:pt>
                <c:pt idx="3997">
                  <c:v>2</c:v>
                </c:pt>
                <c:pt idx="3998">
                  <c:v>1</c:v>
                </c:pt>
                <c:pt idx="3999">
                  <c:v>4</c:v>
                </c:pt>
                <c:pt idx="4000">
                  <c:v>1</c:v>
                </c:pt>
                <c:pt idx="4001">
                  <c:v>3</c:v>
                </c:pt>
                <c:pt idx="4002">
                  <c:v>71</c:v>
                </c:pt>
                <c:pt idx="4003">
                  <c:v>3</c:v>
                </c:pt>
                <c:pt idx="4004">
                  <c:v>4</c:v>
                </c:pt>
                <c:pt idx="4005">
                  <c:v>4091</c:v>
                </c:pt>
                <c:pt idx="4006">
                  <c:v>1</c:v>
                </c:pt>
                <c:pt idx="4007">
                  <c:v>2</c:v>
                </c:pt>
                <c:pt idx="4008">
                  <c:v>4023</c:v>
                </c:pt>
                <c:pt idx="4009">
                  <c:v>1</c:v>
                </c:pt>
                <c:pt idx="4010">
                  <c:v>3567</c:v>
                </c:pt>
                <c:pt idx="4011">
                  <c:v>1369</c:v>
                </c:pt>
                <c:pt idx="4012">
                  <c:v>23</c:v>
                </c:pt>
                <c:pt idx="4013">
                  <c:v>2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5</c:v>
                </c:pt>
                <c:pt idx="4018">
                  <c:v>756</c:v>
                </c:pt>
                <c:pt idx="4019">
                  <c:v>2</c:v>
                </c:pt>
                <c:pt idx="4020">
                  <c:v>4</c:v>
                </c:pt>
                <c:pt idx="4021">
                  <c:v>2</c:v>
                </c:pt>
                <c:pt idx="4022">
                  <c:v>6048</c:v>
                </c:pt>
                <c:pt idx="4023">
                  <c:v>18</c:v>
                </c:pt>
                <c:pt idx="4024">
                  <c:v>1</c:v>
                </c:pt>
                <c:pt idx="4025">
                  <c:v>2</c:v>
                </c:pt>
                <c:pt idx="4026">
                  <c:v>11867</c:v>
                </c:pt>
                <c:pt idx="4027">
                  <c:v>4664</c:v>
                </c:pt>
                <c:pt idx="4028">
                  <c:v>5</c:v>
                </c:pt>
                <c:pt idx="4029">
                  <c:v>5</c:v>
                </c:pt>
                <c:pt idx="4030">
                  <c:v>1</c:v>
                </c:pt>
                <c:pt idx="4031">
                  <c:v>12049</c:v>
                </c:pt>
                <c:pt idx="4032">
                  <c:v>59</c:v>
                </c:pt>
                <c:pt idx="4033">
                  <c:v>1</c:v>
                </c:pt>
                <c:pt idx="4034">
                  <c:v>4</c:v>
                </c:pt>
                <c:pt idx="4035">
                  <c:v>1</c:v>
                </c:pt>
                <c:pt idx="4036">
                  <c:v>2</c:v>
                </c:pt>
                <c:pt idx="4037">
                  <c:v>1</c:v>
                </c:pt>
                <c:pt idx="4038">
                  <c:v>2</c:v>
                </c:pt>
                <c:pt idx="4039">
                  <c:v>16</c:v>
                </c:pt>
                <c:pt idx="4040">
                  <c:v>2</c:v>
                </c:pt>
                <c:pt idx="4041">
                  <c:v>779</c:v>
                </c:pt>
                <c:pt idx="4042">
                  <c:v>571</c:v>
                </c:pt>
                <c:pt idx="4043">
                  <c:v>7</c:v>
                </c:pt>
                <c:pt idx="4044">
                  <c:v>132</c:v>
                </c:pt>
                <c:pt idx="4045">
                  <c:v>4</c:v>
                </c:pt>
                <c:pt idx="4046">
                  <c:v>6</c:v>
                </c:pt>
                <c:pt idx="4047">
                  <c:v>2</c:v>
                </c:pt>
                <c:pt idx="4048">
                  <c:v>5</c:v>
                </c:pt>
                <c:pt idx="4049">
                  <c:v>29</c:v>
                </c:pt>
                <c:pt idx="4050">
                  <c:v>1178</c:v>
                </c:pt>
                <c:pt idx="4051">
                  <c:v>33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3</c:v>
                </c:pt>
                <c:pt idx="4057">
                  <c:v>444</c:v>
                </c:pt>
                <c:pt idx="4058">
                  <c:v>2</c:v>
                </c:pt>
                <c:pt idx="4059">
                  <c:v>230</c:v>
                </c:pt>
                <c:pt idx="4060">
                  <c:v>2</c:v>
                </c:pt>
                <c:pt idx="4061">
                  <c:v>1</c:v>
                </c:pt>
                <c:pt idx="4062">
                  <c:v>30</c:v>
                </c:pt>
                <c:pt idx="4063">
                  <c:v>2</c:v>
                </c:pt>
                <c:pt idx="4064">
                  <c:v>199</c:v>
                </c:pt>
                <c:pt idx="4065">
                  <c:v>4465</c:v>
                </c:pt>
                <c:pt idx="4066">
                  <c:v>1</c:v>
                </c:pt>
                <c:pt idx="4067">
                  <c:v>2</c:v>
                </c:pt>
                <c:pt idx="4068">
                  <c:v>2</c:v>
                </c:pt>
                <c:pt idx="4069">
                  <c:v>3</c:v>
                </c:pt>
                <c:pt idx="4070">
                  <c:v>47</c:v>
                </c:pt>
                <c:pt idx="4071">
                  <c:v>2</c:v>
                </c:pt>
                <c:pt idx="4072">
                  <c:v>4</c:v>
                </c:pt>
                <c:pt idx="4073">
                  <c:v>3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2</c:v>
                </c:pt>
                <c:pt idx="4079">
                  <c:v>7</c:v>
                </c:pt>
                <c:pt idx="4080">
                  <c:v>1</c:v>
                </c:pt>
                <c:pt idx="4081">
                  <c:v>4</c:v>
                </c:pt>
                <c:pt idx="4082">
                  <c:v>3</c:v>
                </c:pt>
                <c:pt idx="4083">
                  <c:v>1039</c:v>
                </c:pt>
                <c:pt idx="4084">
                  <c:v>4</c:v>
                </c:pt>
                <c:pt idx="4085">
                  <c:v>2</c:v>
                </c:pt>
                <c:pt idx="4086">
                  <c:v>2</c:v>
                </c:pt>
                <c:pt idx="4087">
                  <c:v>1</c:v>
                </c:pt>
                <c:pt idx="4088">
                  <c:v>7936</c:v>
                </c:pt>
                <c:pt idx="4089">
                  <c:v>2</c:v>
                </c:pt>
                <c:pt idx="4090">
                  <c:v>1</c:v>
                </c:pt>
                <c:pt idx="4091">
                  <c:v>10394</c:v>
                </c:pt>
                <c:pt idx="4092">
                  <c:v>1</c:v>
                </c:pt>
                <c:pt idx="4093">
                  <c:v>2</c:v>
                </c:pt>
                <c:pt idx="4094">
                  <c:v>2</c:v>
                </c:pt>
                <c:pt idx="4095">
                  <c:v>3</c:v>
                </c:pt>
                <c:pt idx="4096">
                  <c:v>2</c:v>
                </c:pt>
                <c:pt idx="4097">
                  <c:v>4</c:v>
                </c:pt>
                <c:pt idx="4098">
                  <c:v>3</c:v>
                </c:pt>
                <c:pt idx="4099">
                  <c:v>352</c:v>
                </c:pt>
                <c:pt idx="4100">
                  <c:v>7</c:v>
                </c:pt>
                <c:pt idx="4101">
                  <c:v>2</c:v>
                </c:pt>
                <c:pt idx="4102">
                  <c:v>2962</c:v>
                </c:pt>
                <c:pt idx="4103">
                  <c:v>1</c:v>
                </c:pt>
                <c:pt idx="4104">
                  <c:v>3</c:v>
                </c:pt>
                <c:pt idx="4105">
                  <c:v>4</c:v>
                </c:pt>
                <c:pt idx="4106">
                  <c:v>1263</c:v>
                </c:pt>
                <c:pt idx="4107">
                  <c:v>2</c:v>
                </c:pt>
                <c:pt idx="4108">
                  <c:v>2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1807</c:v>
                </c:pt>
                <c:pt idx="4113">
                  <c:v>1</c:v>
                </c:pt>
                <c:pt idx="4114">
                  <c:v>761</c:v>
                </c:pt>
                <c:pt idx="4115">
                  <c:v>22</c:v>
                </c:pt>
                <c:pt idx="4116">
                  <c:v>14073</c:v>
                </c:pt>
                <c:pt idx="4117">
                  <c:v>2</c:v>
                </c:pt>
                <c:pt idx="4118">
                  <c:v>11</c:v>
                </c:pt>
                <c:pt idx="4119">
                  <c:v>3</c:v>
                </c:pt>
                <c:pt idx="4120">
                  <c:v>2</c:v>
                </c:pt>
                <c:pt idx="4121">
                  <c:v>4</c:v>
                </c:pt>
                <c:pt idx="4122">
                  <c:v>551</c:v>
                </c:pt>
                <c:pt idx="4123">
                  <c:v>3</c:v>
                </c:pt>
                <c:pt idx="4124">
                  <c:v>5</c:v>
                </c:pt>
                <c:pt idx="4125">
                  <c:v>207</c:v>
                </c:pt>
                <c:pt idx="4126">
                  <c:v>1</c:v>
                </c:pt>
                <c:pt idx="4127">
                  <c:v>1</c:v>
                </c:pt>
                <c:pt idx="4128">
                  <c:v>243</c:v>
                </c:pt>
                <c:pt idx="4129">
                  <c:v>927</c:v>
                </c:pt>
                <c:pt idx="4130">
                  <c:v>1</c:v>
                </c:pt>
                <c:pt idx="4131">
                  <c:v>444</c:v>
                </c:pt>
                <c:pt idx="4132">
                  <c:v>1</c:v>
                </c:pt>
                <c:pt idx="4133">
                  <c:v>3</c:v>
                </c:pt>
                <c:pt idx="4134">
                  <c:v>3</c:v>
                </c:pt>
                <c:pt idx="4135">
                  <c:v>7</c:v>
                </c:pt>
                <c:pt idx="4136">
                  <c:v>424</c:v>
                </c:pt>
                <c:pt idx="4137">
                  <c:v>1</c:v>
                </c:pt>
                <c:pt idx="4138">
                  <c:v>3</c:v>
                </c:pt>
                <c:pt idx="4139">
                  <c:v>369</c:v>
                </c:pt>
                <c:pt idx="4140">
                  <c:v>1</c:v>
                </c:pt>
                <c:pt idx="4141">
                  <c:v>6</c:v>
                </c:pt>
                <c:pt idx="4142">
                  <c:v>3</c:v>
                </c:pt>
                <c:pt idx="4143">
                  <c:v>2</c:v>
                </c:pt>
                <c:pt idx="4144">
                  <c:v>10</c:v>
                </c:pt>
                <c:pt idx="4145">
                  <c:v>2</c:v>
                </c:pt>
                <c:pt idx="4146">
                  <c:v>1</c:v>
                </c:pt>
                <c:pt idx="4147">
                  <c:v>1</c:v>
                </c:pt>
                <c:pt idx="4148">
                  <c:v>2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573</c:v>
                </c:pt>
                <c:pt idx="4153">
                  <c:v>2</c:v>
                </c:pt>
                <c:pt idx="4154">
                  <c:v>1</c:v>
                </c:pt>
                <c:pt idx="4155">
                  <c:v>5849</c:v>
                </c:pt>
                <c:pt idx="4156">
                  <c:v>1862</c:v>
                </c:pt>
                <c:pt idx="4157">
                  <c:v>4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31</c:v>
                </c:pt>
                <c:pt idx="4162">
                  <c:v>7</c:v>
                </c:pt>
                <c:pt idx="4163">
                  <c:v>11</c:v>
                </c:pt>
                <c:pt idx="4164">
                  <c:v>1</c:v>
                </c:pt>
                <c:pt idx="4165">
                  <c:v>2</c:v>
                </c:pt>
                <c:pt idx="4166">
                  <c:v>4</c:v>
                </c:pt>
                <c:pt idx="4167">
                  <c:v>1</c:v>
                </c:pt>
                <c:pt idx="4168">
                  <c:v>3196</c:v>
                </c:pt>
                <c:pt idx="4169">
                  <c:v>2</c:v>
                </c:pt>
                <c:pt idx="4170">
                  <c:v>1481</c:v>
                </c:pt>
                <c:pt idx="4171">
                  <c:v>15627</c:v>
                </c:pt>
                <c:pt idx="4172">
                  <c:v>892</c:v>
                </c:pt>
                <c:pt idx="4173">
                  <c:v>1</c:v>
                </c:pt>
                <c:pt idx="4174">
                  <c:v>6</c:v>
                </c:pt>
                <c:pt idx="4175">
                  <c:v>60</c:v>
                </c:pt>
                <c:pt idx="4176">
                  <c:v>1</c:v>
                </c:pt>
                <c:pt idx="4177">
                  <c:v>20066</c:v>
                </c:pt>
                <c:pt idx="4178">
                  <c:v>70132</c:v>
                </c:pt>
                <c:pt idx="4179">
                  <c:v>1</c:v>
                </c:pt>
                <c:pt idx="4180">
                  <c:v>1</c:v>
                </c:pt>
                <c:pt idx="4181">
                  <c:v>2</c:v>
                </c:pt>
                <c:pt idx="4182">
                  <c:v>2</c:v>
                </c:pt>
                <c:pt idx="4183">
                  <c:v>1085</c:v>
                </c:pt>
                <c:pt idx="4184">
                  <c:v>10226</c:v>
                </c:pt>
                <c:pt idx="4185">
                  <c:v>23</c:v>
                </c:pt>
                <c:pt idx="4186">
                  <c:v>1</c:v>
                </c:pt>
                <c:pt idx="4187">
                  <c:v>3</c:v>
                </c:pt>
                <c:pt idx="4188">
                  <c:v>278</c:v>
                </c:pt>
                <c:pt idx="4189">
                  <c:v>10430</c:v>
                </c:pt>
                <c:pt idx="4190">
                  <c:v>6</c:v>
                </c:pt>
                <c:pt idx="4191">
                  <c:v>3</c:v>
                </c:pt>
                <c:pt idx="4192">
                  <c:v>6</c:v>
                </c:pt>
                <c:pt idx="4193">
                  <c:v>17936</c:v>
                </c:pt>
                <c:pt idx="4194">
                  <c:v>2</c:v>
                </c:pt>
                <c:pt idx="4195">
                  <c:v>77</c:v>
                </c:pt>
                <c:pt idx="4196">
                  <c:v>10537</c:v>
                </c:pt>
                <c:pt idx="4197">
                  <c:v>1</c:v>
                </c:pt>
                <c:pt idx="4198">
                  <c:v>4</c:v>
                </c:pt>
                <c:pt idx="4199">
                  <c:v>1</c:v>
                </c:pt>
                <c:pt idx="4200">
                  <c:v>2</c:v>
                </c:pt>
                <c:pt idx="4201">
                  <c:v>1</c:v>
                </c:pt>
                <c:pt idx="4202">
                  <c:v>75</c:v>
                </c:pt>
                <c:pt idx="4203">
                  <c:v>100</c:v>
                </c:pt>
                <c:pt idx="4204">
                  <c:v>73</c:v>
                </c:pt>
                <c:pt idx="4205">
                  <c:v>251</c:v>
                </c:pt>
                <c:pt idx="4206">
                  <c:v>6700</c:v>
                </c:pt>
                <c:pt idx="4207">
                  <c:v>136</c:v>
                </c:pt>
                <c:pt idx="4208">
                  <c:v>4</c:v>
                </c:pt>
                <c:pt idx="4209">
                  <c:v>1</c:v>
                </c:pt>
                <c:pt idx="4210">
                  <c:v>2</c:v>
                </c:pt>
                <c:pt idx="4211">
                  <c:v>6521</c:v>
                </c:pt>
                <c:pt idx="4212">
                  <c:v>4</c:v>
                </c:pt>
                <c:pt idx="4213">
                  <c:v>6354</c:v>
                </c:pt>
                <c:pt idx="4214">
                  <c:v>2696</c:v>
                </c:pt>
                <c:pt idx="4215">
                  <c:v>1</c:v>
                </c:pt>
                <c:pt idx="4216">
                  <c:v>1</c:v>
                </c:pt>
                <c:pt idx="4217">
                  <c:v>1506</c:v>
                </c:pt>
                <c:pt idx="4218">
                  <c:v>1426</c:v>
                </c:pt>
                <c:pt idx="4219">
                  <c:v>22593</c:v>
                </c:pt>
                <c:pt idx="4220">
                  <c:v>1</c:v>
                </c:pt>
                <c:pt idx="4221">
                  <c:v>2</c:v>
                </c:pt>
                <c:pt idx="4222">
                  <c:v>1</c:v>
                </c:pt>
                <c:pt idx="4223">
                  <c:v>1175</c:v>
                </c:pt>
                <c:pt idx="4224">
                  <c:v>3</c:v>
                </c:pt>
                <c:pt idx="4225">
                  <c:v>4409</c:v>
                </c:pt>
                <c:pt idx="4226">
                  <c:v>1</c:v>
                </c:pt>
                <c:pt idx="4227">
                  <c:v>3</c:v>
                </c:pt>
                <c:pt idx="4228">
                  <c:v>2</c:v>
                </c:pt>
                <c:pt idx="4229">
                  <c:v>3</c:v>
                </c:pt>
                <c:pt idx="4230">
                  <c:v>3</c:v>
                </c:pt>
                <c:pt idx="4231">
                  <c:v>4052</c:v>
                </c:pt>
                <c:pt idx="4232">
                  <c:v>8</c:v>
                </c:pt>
                <c:pt idx="4233">
                  <c:v>2</c:v>
                </c:pt>
                <c:pt idx="4234">
                  <c:v>5</c:v>
                </c:pt>
                <c:pt idx="4235">
                  <c:v>2</c:v>
                </c:pt>
                <c:pt idx="4236">
                  <c:v>1</c:v>
                </c:pt>
                <c:pt idx="4237">
                  <c:v>3</c:v>
                </c:pt>
                <c:pt idx="4238">
                  <c:v>6993</c:v>
                </c:pt>
                <c:pt idx="4239">
                  <c:v>1</c:v>
                </c:pt>
                <c:pt idx="4240">
                  <c:v>3</c:v>
                </c:pt>
                <c:pt idx="4241">
                  <c:v>6</c:v>
                </c:pt>
                <c:pt idx="4242">
                  <c:v>1</c:v>
                </c:pt>
                <c:pt idx="4243">
                  <c:v>1</c:v>
                </c:pt>
                <c:pt idx="4244">
                  <c:v>3424</c:v>
                </c:pt>
                <c:pt idx="4245">
                  <c:v>3</c:v>
                </c:pt>
                <c:pt idx="4246">
                  <c:v>1</c:v>
                </c:pt>
                <c:pt idx="4247">
                  <c:v>63360</c:v>
                </c:pt>
                <c:pt idx="4248">
                  <c:v>2</c:v>
                </c:pt>
                <c:pt idx="4249">
                  <c:v>4</c:v>
                </c:pt>
                <c:pt idx="4250">
                  <c:v>4</c:v>
                </c:pt>
                <c:pt idx="4251">
                  <c:v>2</c:v>
                </c:pt>
                <c:pt idx="4252">
                  <c:v>2</c:v>
                </c:pt>
                <c:pt idx="4253">
                  <c:v>1253</c:v>
                </c:pt>
                <c:pt idx="4254">
                  <c:v>91</c:v>
                </c:pt>
                <c:pt idx="4255">
                  <c:v>1</c:v>
                </c:pt>
                <c:pt idx="4256">
                  <c:v>6725</c:v>
                </c:pt>
                <c:pt idx="4257">
                  <c:v>3</c:v>
                </c:pt>
                <c:pt idx="4258">
                  <c:v>15</c:v>
                </c:pt>
                <c:pt idx="4259">
                  <c:v>1</c:v>
                </c:pt>
                <c:pt idx="4260">
                  <c:v>1</c:v>
                </c:pt>
                <c:pt idx="4261">
                  <c:v>5</c:v>
                </c:pt>
                <c:pt idx="4262">
                  <c:v>3575</c:v>
                </c:pt>
                <c:pt idx="4263">
                  <c:v>1</c:v>
                </c:pt>
                <c:pt idx="4264">
                  <c:v>2</c:v>
                </c:pt>
                <c:pt idx="4265">
                  <c:v>3</c:v>
                </c:pt>
                <c:pt idx="4266">
                  <c:v>10</c:v>
                </c:pt>
                <c:pt idx="4267">
                  <c:v>5806</c:v>
                </c:pt>
                <c:pt idx="4268">
                  <c:v>22848</c:v>
                </c:pt>
                <c:pt idx="4269">
                  <c:v>59</c:v>
                </c:pt>
                <c:pt idx="4270">
                  <c:v>14698</c:v>
                </c:pt>
                <c:pt idx="4271">
                  <c:v>2</c:v>
                </c:pt>
                <c:pt idx="4272">
                  <c:v>2</c:v>
                </c:pt>
                <c:pt idx="4273">
                  <c:v>3</c:v>
                </c:pt>
                <c:pt idx="4274">
                  <c:v>1</c:v>
                </c:pt>
                <c:pt idx="4275">
                  <c:v>3</c:v>
                </c:pt>
                <c:pt idx="4276">
                  <c:v>4</c:v>
                </c:pt>
                <c:pt idx="4277">
                  <c:v>17</c:v>
                </c:pt>
                <c:pt idx="4278">
                  <c:v>1</c:v>
                </c:pt>
                <c:pt idx="4279">
                  <c:v>1</c:v>
                </c:pt>
                <c:pt idx="4280">
                  <c:v>2</c:v>
                </c:pt>
                <c:pt idx="4281">
                  <c:v>5518</c:v>
                </c:pt>
                <c:pt idx="4282">
                  <c:v>3</c:v>
                </c:pt>
                <c:pt idx="4283">
                  <c:v>4992</c:v>
                </c:pt>
                <c:pt idx="4284">
                  <c:v>2</c:v>
                </c:pt>
                <c:pt idx="4285">
                  <c:v>3</c:v>
                </c:pt>
                <c:pt idx="4286">
                  <c:v>144</c:v>
                </c:pt>
                <c:pt idx="4287">
                  <c:v>1681</c:v>
                </c:pt>
                <c:pt idx="4288">
                  <c:v>6933</c:v>
                </c:pt>
                <c:pt idx="4289">
                  <c:v>3</c:v>
                </c:pt>
                <c:pt idx="4290">
                  <c:v>1</c:v>
                </c:pt>
                <c:pt idx="4291">
                  <c:v>1</c:v>
                </c:pt>
                <c:pt idx="4292">
                  <c:v>2532</c:v>
                </c:pt>
                <c:pt idx="4293">
                  <c:v>2</c:v>
                </c:pt>
                <c:pt idx="4294">
                  <c:v>2</c:v>
                </c:pt>
                <c:pt idx="4295">
                  <c:v>221</c:v>
                </c:pt>
                <c:pt idx="4296">
                  <c:v>10988</c:v>
                </c:pt>
                <c:pt idx="4297">
                  <c:v>35</c:v>
                </c:pt>
                <c:pt idx="4298">
                  <c:v>1</c:v>
                </c:pt>
                <c:pt idx="4299">
                  <c:v>1</c:v>
                </c:pt>
                <c:pt idx="4300">
                  <c:v>157</c:v>
                </c:pt>
                <c:pt idx="4301">
                  <c:v>1</c:v>
                </c:pt>
                <c:pt idx="4302">
                  <c:v>4</c:v>
                </c:pt>
                <c:pt idx="4303">
                  <c:v>14</c:v>
                </c:pt>
                <c:pt idx="4304">
                  <c:v>1</c:v>
                </c:pt>
                <c:pt idx="4305">
                  <c:v>1</c:v>
                </c:pt>
                <c:pt idx="4306">
                  <c:v>596677</c:v>
                </c:pt>
                <c:pt idx="4307">
                  <c:v>1</c:v>
                </c:pt>
                <c:pt idx="4308">
                  <c:v>1</c:v>
                </c:pt>
                <c:pt idx="4309">
                  <c:v>2</c:v>
                </c:pt>
                <c:pt idx="4310">
                  <c:v>4</c:v>
                </c:pt>
                <c:pt idx="4311">
                  <c:v>85</c:v>
                </c:pt>
                <c:pt idx="4312">
                  <c:v>4726</c:v>
                </c:pt>
                <c:pt idx="4313">
                  <c:v>1</c:v>
                </c:pt>
                <c:pt idx="4314">
                  <c:v>2</c:v>
                </c:pt>
                <c:pt idx="4315">
                  <c:v>2</c:v>
                </c:pt>
                <c:pt idx="4316">
                  <c:v>2</c:v>
                </c:pt>
                <c:pt idx="4317">
                  <c:v>1</c:v>
                </c:pt>
                <c:pt idx="4318">
                  <c:v>721</c:v>
                </c:pt>
                <c:pt idx="4319">
                  <c:v>5365</c:v>
                </c:pt>
                <c:pt idx="4320">
                  <c:v>1</c:v>
                </c:pt>
                <c:pt idx="4321">
                  <c:v>41593</c:v>
                </c:pt>
                <c:pt idx="4322">
                  <c:v>2</c:v>
                </c:pt>
                <c:pt idx="4323">
                  <c:v>13475</c:v>
                </c:pt>
                <c:pt idx="4324">
                  <c:v>455</c:v>
                </c:pt>
                <c:pt idx="4325">
                  <c:v>7110</c:v>
                </c:pt>
                <c:pt idx="4326">
                  <c:v>52</c:v>
                </c:pt>
                <c:pt idx="4327">
                  <c:v>1</c:v>
                </c:pt>
                <c:pt idx="4328">
                  <c:v>6684</c:v>
                </c:pt>
                <c:pt idx="4329">
                  <c:v>1</c:v>
                </c:pt>
                <c:pt idx="4330">
                  <c:v>3</c:v>
                </c:pt>
                <c:pt idx="4331">
                  <c:v>1</c:v>
                </c:pt>
                <c:pt idx="4332">
                  <c:v>943</c:v>
                </c:pt>
                <c:pt idx="4333">
                  <c:v>38653</c:v>
                </c:pt>
                <c:pt idx="4334">
                  <c:v>1</c:v>
                </c:pt>
                <c:pt idx="4335">
                  <c:v>11</c:v>
                </c:pt>
                <c:pt idx="4336">
                  <c:v>1234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2</c:v>
                </c:pt>
                <c:pt idx="4341">
                  <c:v>1</c:v>
                </c:pt>
                <c:pt idx="4342">
                  <c:v>2</c:v>
                </c:pt>
                <c:pt idx="4343">
                  <c:v>2</c:v>
                </c:pt>
                <c:pt idx="4344">
                  <c:v>1</c:v>
                </c:pt>
                <c:pt idx="4345">
                  <c:v>3</c:v>
                </c:pt>
                <c:pt idx="4346">
                  <c:v>2</c:v>
                </c:pt>
                <c:pt idx="4347">
                  <c:v>2</c:v>
                </c:pt>
                <c:pt idx="4348">
                  <c:v>158</c:v>
                </c:pt>
                <c:pt idx="4349">
                  <c:v>212</c:v>
                </c:pt>
                <c:pt idx="4350">
                  <c:v>3</c:v>
                </c:pt>
                <c:pt idx="4351">
                  <c:v>1</c:v>
                </c:pt>
                <c:pt idx="4352">
                  <c:v>12856</c:v>
                </c:pt>
                <c:pt idx="4353">
                  <c:v>1</c:v>
                </c:pt>
                <c:pt idx="4354">
                  <c:v>2</c:v>
                </c:pt>
                <c:pt idx="4355">
                  <c:v>3</c:v>
                </c:pt>
                <c:pt idx="4356">
                  <c:v>1</c:v>
                </c:pt>
                <c:pt idx="4357">
                  <c:v>1</c:v>
                </c:pt>
                <c:pt idx="4358">
                  <c:v>3</c:v>
                </c:pt>
                <c:pt idx="4359">
                  <c:v>2366</c:v>
                </c:pt>
                <c:pt idx="4360">
                  <c:v>4</c:v>
                </c:pt>
                <c:pt idx="4361">
                  <c:v>2</c:v>
                </c:pt>
                <c:pt idx="4362">
                  <c:v>1</c:v>
                </c:pt>
                <c:pt idx="4363">
                  <c:v>11</c:v>
                </c:pt>
                <c:pt idx="4364">
                  <c:v>9846</c:v>
                </c:pt>
                <c:pt idx="4365">
                  <c:v>147</c:v>
                </c:pt>
                <c:pt idx="4366">
                  <c:v>46</c:v>
                </c:pt>
                <c:pt idx="4367">
                  <c:v>71</c:v>
                </c:pt>
                <c:pt idx="4368">
                  <c:v>86</c:v>
                </c:pt>
                <c:pt idx="4369">
                  <c:v>2</c:v>
                </c:pt>
                <c:pt idx="4370">
                  <c:v>1</c:v>
                </c:pt>
                <c:pt idx="4371">
                  <c:v>7662</c:v>
                </c:pt>
                <c:pt idx="4372">
                  <c:v>1</c:v>
                </c:pt>
                <c:pt idx="4373">
                  <c:v>11356</c:v>
                </c:pt>
                <c:pt idx="4374">
                  <c:v>2</c:v>
                </c:pt>
                <c:pt idx="4375">
                  <c:v>1</c:v>
                </c:pt>
                <c:pt idx="4376">
                  <c:v>1</c:v>
                </c:pt>
                <c:pt idx="4377">
                  <c:v>25</c:v>
                </c:pt>
                <c:pt idx="4378">
                  <c:v>14</c:v>
                </c:pt>
                <c:pt idx="4379">
                  <c:v>2</c:v>
                </c:pt>
                <c:pt idx="4380">
                  <c:v>5</c:v>
                </c:pt>
                <c:pt idx="4381">
                  <c:v>4</c:v>
                </c:pt>
                <c:pt idx="4382">
                  <c:v>10246</c:v>
                </c:pt>
                <c:pt idx="4383">
                  <c:v>2</c:v>
                </c:pt>
                <c:pt idx="4384">
                  <c:v>8</c:v>
                </c:pt>
                <c:pt idx="4385">
                  <c:v>3696</c:v>
                </c:pt>
                <c:pt idx="4386">
                  <c:v>24</c:v>
                </c:pt>
                <c:pt idx="4387">
                  <c:v>3</c:v>
                </c:pt>
                <c:pt idx="4388">
                  <c:v>2</c:v>
                </c:pt>
                <c:pt idx="4389">
                  <c:v>1</c:v>
                </c:pt>
                <c:pt idx="4390">
                  <c:v>2</c:v>
                </c:pt>
                <c:pt idx="4391">
                  <c:v>2</c:v>
                </c:pt>
                <c:pt idx="4392">
                  <c:v>49</c:v>
                </c:pt>
                <c:pt idx="4393">
                  <c:v>10</c:v>
                </c:pt>
                <c:pt idx="4394">
                  <c:v>50</c:v>
                </c:pt>
                <c:pt idx="4395">
                  <c:v>1</c:v>
                </c:pt>
                <c:pt idx="4396">
                  <c:v>1</c:v>
                </c:pt>
                <c:pt idx="4397">
                  <c:v>28</c:v>
                </c:pt>
                <c:pt idx="4398">
                  <c:v>10</c:v>
                </c:pt>
                <c:pt idx="4399">
                  <c:v>2</c:v>
                </c:pt>
                <c:pt idx="4400">
                  <c:v>1</c:v>
                </c:pt>
                <c:pt idx="4401">
                  <c:v>3</c:v>
                </c:pt>
                <c:pt idx="4402">
                  <c:v>254</c:v>
                </c:pt>
                <c:pt idx="4403">
                  <c:v>3</c:v>
                </c:pt>
                <c:pt idx="4404">
                  <c:v>2</c:v>
                </c:pt>
                <c:pt idx="4405">
                  <c:v>876</c:v>
                </c:pt>
                <c:pt idx="4406">
                  <c:v>2</c:v>
                </c:pt>
                <c:pt idx="4407">
                  <c:v>9048</c:v>
                </c:pt>
                <c:pt idx="4408">
                  <c:v>65</c:v>
                </c:pt>
                <c:pt idx="4409">
                  <c:v>2</c:v>
                </c:pt>
                <c:pt idx="4410">
                  <c:v>359</c:v>
                </c:pt>
                <c:pt idx="4411">
                  <c:v>7</c:v>
                </c:pt>
                <c:pt idx="4412">
                  <c:v>5967</c:v>
                </c:pt>
                <c:pt idx="4413">
                  <c:v>5</c:v>
                </c:pt>
                <c:pt idx="4414">
                  <c:v>6</c:v>
                </c:pt>
                <c:pt idx="4415">
                  <c:v>210</c:v>
                </c:pt>
                <c:pt idx="4416">
                  <c:v>2</c:v>
                </c:pt>
                <c:pt idx="4417">
                  <c:v>3</c:v>
                </c:pt>
                <c:pt idx="4418">
                  <c:v>1</c:v>
                </c:pt>
                <c:pt idx="4419">
                  <c:v>6</c:v>
                </c:pt>
                <c:pt idx="4420">
                  <c:v>1</c:v>
                </c:pt>
                <c:pt idx="4421">
                  <c:v>3</c:v>
                </c:pt>
                <c:pt idx="4422">
                  <c:v>6297</c:v>
                </c:pt>
                <c:pt idx="4423">
                  <c:v>2</c:v>
                </c:pt>
                <c:pt idx="4424">
                  <c:v>47</c:v>
                </c:pt>
                <c:pt idx="4425">
                  <c:v>2</c:v>
                </c:pt>
                <c:pt idx="4426">
                  <c:v>45</c:v>
                </c:pt>
                <c:pt idx="4427">
                  <c:v>1</c:v>
                </c:pt>
                <c:pt idx="4428">
                  <c:v>86</c:v>
                </c:pt>
                <c:pt idx="4429">
                  <c:v>4</c:v>
                </c:pt>
                <c:pt idx="4430">
                  <c:v>2</c:v>
                </c:pt>
                <c:pt idx="4431">
                  <c:v>3</c:v>
                </c:pt>
                <c:pt idx="4432">
                  <c:v>1</c:v>
                </c:pt>
                <c:pt idx="4433">
                  <c:v>2</c:v>
                </c:pt>
                <c:pt idx="4434">
                  <c:v>5</c:v>
                </c:pt>
                <c:pt idx="4435">
                  <c:v>15330</c:v>
                </c:pt>
                <c:pt idx="4436">
                  <c:v>1</c:v>
                </c:pt>
                <c:pt idx="4437">
                  <c:v>1</c:v>
                </c:pt>
                <c:pt idx="4438">
                  <c:v>848</c:v>
                </c:pt>
                <c:pt idx="4439">
                  <c:v>3</c:v>
                </c:pt>
                <c:pt idx="4440">
                  <c:v>814</c:v>
                </c:pt>
                <c:pt idx="4441">
                  <c:v>16</c:v>
                </c:pt>
                <c:pt idx="4442">
                  <c:v>1</c:v>
                </c:pt>
                <c:pt idx="4443">
                  <c:v>6</c:v>
                </c:pt>
                <c:pt idx="4444">
                  <c:v>12</c:v>
                </c:pt>
                <c:pt idx="4445">
                  <c:v>5</c:v>
                </c:pt>
                <c:pt idx="4446">
                  <c:v>2</c:v>
                </c:pt>
                <c:pt idx="4447">
                  <c:v>3</c:v>
                </c:pt>
                <c:pt idx="4448">
                  <c:v>1</c:v>
                </c:pt>
                <c:pt idx="4449">
                  <c:v>1</c:v>
                </c:pt>
                <c:pt idx="4450">
                  <c:v>4018</c:v>
                </c:pt>
                <c:pt idx="4451">
                  <c:v>4152</c:v>
                </c:pt>
                <c:pt idx="4452">
                  <c:v>1</c:v>
                </c:pt>
                <c:pt idx="4453">
                  <c:v>137</c:v>
                </c:pt>
                <c:pt idx="4454">
                  <c:v>3</c:v>
                </c:pt>
                <c:pt idx="4455">
                  <c:v>3</c:v>
                </c:pt>
                <c:pt idx="4456">
                  <c:v>2</c:v>
                </c:pt>
                <c:pt idx="4457">
                  <c:v>12570</c:v>
                </c:pt>
                <c:pt idx="4458">
                  <c:v>3</c:v>
                </c:pt>
                <c:pt idx="4459">
                  <c:v>10</c:v>
                </c:pt>
                <c:pt idx="4460">
                  <c:v>1</c:v>
                </c:pt>
                <c:pt idx="4461">
                  <c:v>122</c:v>
                </c:pt>
                <c:pt idx="4462">
                  <c:v>1</c:v>
                </c:pt>
                <c:pt idx="4463">
                  <c:v>1</c:v>
                </c:pt>
                <c:pt idx="4464">
                  <c:v>4</c:v>
                </c:pt>
                <c:pt idx="4465">
                  <c:v>1</c:v>
                </c:pt>
                <c:pt idx="4466">
                  <c:v>1185</c:v>
                </c:pt>
                <c:pt idx="4467">
                  <c:v>1</c:v>
                </c:pt>
                <c:pt idx="4468">
                  <c:v>1</c:v>
                </c:pt>
                <c:pt idx="4469">
                  <c:v>2</c:v>
                </c:pt>
                <c:pt idx="4470">
                  <c:v>1</c:v>
                </c:pt>
                <c:pt idx="4471">
                  <c:v>2</c:v>
                </c:pt>
                <c:pt idx="4472">
                  <c:v>5647</c:v>
                </c:pt>
                <c:pt idx="4473">
                  <c:v>1</c:v>
                </c:pt>
                <c:pt idx="4474">
                  <c:v>1</c:v>
                </c:pt>
                <c:pt idx="4475">
                  <c:v>4</c:v>
                </c:pt>
                <c:pt idx="4476">
                  <c:v>2</c:v>
                </c:pt>
                <c:pt idx="4477">
                  <c:v>1</c:v>
                </c:pt>
                <c:pt idx="4478">
                  <c:v>2</c:v>
                </c:pt>
                <c:pt idx="4479">
                  <c:v>3</c:v>
                </c:pt>
                <c:pt idx="4480">
                  <c:v>1</c:v>
                </c:pt>
                <c:pt idx="4481">
                  <c:v>719</c:v>
                </c:pt>
                <c:pt idx="4482">
                  <c:v>1</c:v>
                </c:pt>
                <c:pt idx="4483">
                  <c:v>505</c:v>
                </c:pt>
                <c:pt idx="4484">
                  <c:v>3</c:v>
                </c:pt>
                <c:pt idx="4485">
                  <c:v>1757</c:v>
                </c:pt>
                <c:pt idx="4486">
                  <c:v>2</c:v>
                </c:pt>
                <c:pt idx="4487">
                  <c:v>21</c:v>
                </c:pt>
                <c:pt idx="4488">
                  <c:v>1</c:v>
                </c:pt>
                <c:pt idx="4489">
                  <c:v>3</c:v>
                </c:pt>
                <c:pt idx="4490">
                  <c:v>10</c:v>
                </c:pt>
                <c:pt idx="4491">
                  <c:v>4</c:v>
                </c:pt>
                <c:pt idx="4492">
                  <c:v>15250</c:v>
                </c:pt>
                <c:pt idx="4493">
                  <c:v>6481</c:v>
                </c:pt>
                <c:pt idx="4494">
                  <c:v>204</c:v>
                </c:pt>
                <c:pt idx="4495">
                  <c:v>4</c:v>
                </c:pt>
                <c:pt idx="4496">
                  <c:v>52</c:v>
                </c:pt>
                <c:pt idx="4497">
                  <c:v>1</c:v>
                </c:pt>
                <c:pt idx="4498">
                  <c:v>1634</c:v>
                </c:pt>
                <c:pt idx="4499">
                  <c:v>7</c:v>
                </c:pt>
                <c:pt idx="4500">
                  <c:v>2</c:v>
                </c:pt>
                <c:pt idx="4501">
                  <c:v>4</c:v>
                </c:pt>
                <c:pt idx="4502">
                  <c:v>170</c:v>
                </c:pt>
                <c:pt idx="4503">
                  <c:v>12</c:v>
                </c:pt>
                <c:pt idx="4504">
                  <c:v>1</c:v>
                </c:pt>
                <c:pt idx="4505">
                  <c:v>622</c:v>
                </c:pt>
                <c:pt idx="4506">
                  <c:v>1</c:v>
                </c:pt>
                <c:pt idx="4507">
                  <c:v>361</c:v>
                </c:pt>
                <c:pt idx="4508">
                  <c:v>14</c:v>
                </c:pt>
                <c:pt idx="4509">
                  <c:v>1</c:v>
                </c:pt>
                <c:pt idx="4510">
                  <c:v>1238</c:v>
                </c:pt>
                <c:pt idx="4511">
                  <c:v>12502</c:v>
                </c:pt>
                <c:pt idx="4512">
                  <c:v>3</c:v>
                </c:pt>
                <c:pt idx="4513">
                  <c:v>4</c:v>
                </c:pt>
                <c:pt idx="4514">
                  <c:v>3</c:v>
                </c:pt>
                <c:pt idx="4515">
                  <c:v>2</c:v>
                </c:pt>
                <c:pt idx="4516">
                  <c:v>1</c:v>
                </c:pt>
                <c:pt idx="4517">
                  <c:v>55</c:v>
                </c:pt>
                <c:pt idx="4518">
                  <c:v>1</c:v>
                </c:pt>
                <c:pt idx="4519">
                  <c:v>3</c:v>
                </c:pt>
                <c:pt idx="4520">
                  <c:v>3</c:v>
                </c:pt>
                <c:pt idx="4521">
                  <c:v>1126</c:v>
                </c:pt>
                <c:pt idx="4522">
                  <c:v>1</c:v>
                </c:pt>
                <c:pt idx="4523">
                  <c:v>2</c:v>
                </c:pt>
                <c:pt idx="4524">
                  <c:v>33</c:v>
                </c:pt>
                <c:pt idx="4525">
                  <c:v>5</c:v>
                </c:pt>
                <c:pt idx="4526">
                  <c:v>1605</c:v>
                </c:pt>
                <c:pt idx="4527">
                  <c:v>4</c:v>
                </c:pt>
                <c:pt idx="4528">
                  <c:v>429</c:v>
                </c:pt>
                <c:pt idx="4529">
                  <c:v>86</c:v>
                </c:pt>
                <c:pt idx="4530">
                  <c:v>1</c:v>
                </c:pt>
                <c:pt idx="4531">
                  <c:v>2</c:v>
                </c:pt>
                <c:pt idx="4532">
                  <c:v>4534</c:v>
                </c:pt>
                <c:pt idx="4533">
                  <c:v>1</c:v>
                </c:pt>
                <c:pt idx="4534">
                  <c:v>4812</c:v>
                </c:pt>
                <c:pt idx="4535">
                  <c:v>2</c:v>
                </c:pt>
                <c:pt idx="4536">
                  <c:v>767</c:v>
                </c:pt>
                <c:pt idx="4537">
                  <c:v>10085</c:v>
                </c:pt>
                <c:pt idx="4538">
                  <c:v>14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5</c:v>
                </c:pt>
                <c:pt idx="4543">
                  <c:v>1</c:v>
                </c:pt>
                <c:pt idx="4544">
                  <c:v>1</c:v>
                </c:pt>
                <c:pt idx="4545">
                  <c:v>7</c:v>
                </c:pt>
                <c:pt idx="4546">
                  <c:v>193</c:v>
                </c:pt>
                <c:pt idx="4547">
                  <c:v>3</c:v>
                </c:pt>
                <c:pt idx="4548">
                  <c:v>2</c:v>
                </c:pt>
                <c:pt idx="4549">
                  <c:v>4669</c:v>
                </c:pt>
                <c:pt idx="4550">
                  <c:v>1</c:v>
                </c:pt>
                <c:pt idx="4551">
                  <c:v>5</c:v>
                </c:pt>
                <c:pt idx="4552">
                  <c:v>2</c:v>
                </c:pt>
                <c:pt idx="4553">
                  <c:v>12</c:v>
                </c:pt>
                <c:pt idx="4554">
                  <c:v>13693</c:v>
                </c:pt>
                <c:pt idx="4555">
                  <c:v>2</c:v>
                </c:pt>
                <c:pt idx="4556">
                  <c:v>2</c:v>
                </c:pt>
                <c:pt idx="4557">
                  <c:v>2</c:v>
                </c:pt>
                <c:pt idx="4558">
                  <c:v>2</c:v>
                </c:pt>
                <c:pt idx="4559">
                  <c:v>29</c:v>
                </c:pt>
                <c:pt idx="4560">
                  <c:v>2</c:v>
                </c:pt>
                <c:pt idx="4561">
                  <c:v>1</c:v>
                </c:pt>
                <c:pt idx="4562">
                  <c:v>2</c:v>
                </c:pt>
                <c:pt idx="4563">
                  <c:v>3516</c:v>
                </c:pt>
                <c:pt idx="4564">
                  <c:v>6</c:v>
                </c:pt>
                <c:pt idx="4565">
                  <c:v>1</c:v>
                </c:pt>
                <c:pt idx="4566">
                  <c:v>4</c:v>
                </c:pt>
                <c:pt idx="4567">
                  <c:v>1</c:v>
                </c:pt>
                <c:pt idx="4568">
                  <c:v>5</c:v>
                </c:pt>
                <c:pt idx="4569">
                  <c:v>3</c:v>
                </c:pt>
                <c:pt idx="4570">
                  <c:v>1</c:v>
                </c:pt>
                <c:pt idx="4571">
                  <c:v>4276</c:v>
                </c:pt>
                <c:pt idx="4572">
                  <c:v>2</c:v>
                </c:pt>
                <c:pt idx="4573">
                  <c:v>2</c:v>
                </c:pt>
                <c:pt idx="4574">
                  <c:v>1</c:v>
                </c:pt>
                <c:pt idx="4575">
                  <c:v>5</c:v>
                </c:pt>
                <c:pt idx="4576">
                  <c:v>6</c:v>
                </c:pt>
                <c:pt idx="4577">
                  <c:v>1</c:v>
                </c:pt>
                <c:pt idx="4578">
                  <c:v>3284</c:v>
                </c:pt>
                <c:pt idx="4579">
                  <c:v>8</c:v>
                </c:pt>
                <c:pt idx="4580">
                  <c:v>13</c:v>
                </c:pt>
                <c:pt idx="4581">
                  <c:v>186</c:v>
                </c:pt>
                <c:pt idx="4582">
                  <c:v>10</c:v>
                </c:pt>
                <c:pt idx="4583">
                  <c:v>5</c:v>
                </c:pt>
                <c:pt idx="4584">
                  <c:v>8</c:v>
                </c:pt>
                <c:pt idx="4585">
                  <c:v>62</c:v>
                </c:pt>
                <c:pt idx="4586">
                  <c:v>2386</c:v>
                </c:pt>
                <c:pt idx="4587">
                  <c:v>4</c:v>
                </c:pt>
                <c:pt idx="4588">
                  <c:v>17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3</c:v>
                </c:pt>
                <c:pt idx="4593">
                  <c:v>5</c:v>
                </c:pt>
                <c:pt idx="4594">
                  <c:v>749</c:v>
                </c:pt>
                <c:pt idx="4595">
                  <c:v>2</c:v>
                </c:pt>
                <c:pt idx="4596">
                  <c:v>1</c:v>
                </c:pt>
                <c:pt idx="4597">
                  <c:v>2</c:v>
                </c:pt>
                <c:pt idx="4598">
                  <c:v>1</c:v>
                </c:pt>
                <c:pt idx="4599">
                  <c:v>14</c:v>
                </c:pt>
                <c:pt idx="4600">
                  <c:v>1</c:v>
                </c:pt>
                <c:pt idx="4601">
                  <c:v>2</c:v>
                </c:pt>
                <c:pt idx="4602">
                  <c:v>2</c:v>
                </c:pt>
                <c:pt idx="4603">
                  <c:v>2268</c:v>
                </c:pt>
                <c:pt idx="4604">
                  <c:v>1</c:v>
                </c:pt>
                <c:pt idx="4605">
                  <c:v>2</c:v>
                </c:pt>
                <c:pt idx="4606">
                  <c:v>2</c:v>
                </c:pt>
                <c:pt idx="4607">
                  <c:v>1</c:v>
                </c:pt>
                <c:pt idx="4608">
                  <c:v>2</c:v>
                </c:pt>
                <c:pt idx="4609">
                  <c:v>3726</c:v>
                </c:pt>
                <c:pt idx="4610">
                  <c:v>5</c:v>
                </c:pt>
                <c:pt idx="4611">
                  <c:v>1</c:v>
                </c:pt>
                <c:pt idx="4612">
                  <c:v>1</c:v>
                </c:pt>
                <c:pt idx="4613">
                  <c:v>2</c:v>
                </c:pt>
                <c:pt idx="4614">
                  <c:v>5</c:v>
                </c:pt>
                <c:pt idx="4615">
                  <c:v>1</c:v>
                </c:pt>
                <c:pt idx="4616">
                  <c:v>1</c:v>
                </c:pt>
                <c:pt idx="4617">
                  <c:v>182</c:v>
                </c:pt>
                <c:pt idx="4618">
                  <c:v>6889</c:v>
                </c:pt>
                <c:pt idx="4619">
                  <c:v>6227</c:v>
                </c:pt>
                <c:pt idx="4620">
                  <c:v>192</c:v>
                </c:pt>
                <c:pt idx="4621">
                  <c:v>4698</c:v>
                </c:pt>
                <c:pt idx="4622">
                  <c:v>1</c:v>
                </c:pt>
                <c:pt idx="4623">
                  <c:v>7</c:v>
                </c:pt>
                <c:pt idx="4624">
                  <c:v>3</c:v>
                </c:pt>
                <c:pt idx="4625">
                  <c:v>173</c:v>
                </c:pt>
                <c:pt idx="4626">
                  <c:v>3</c:v>
                </c:pt>
                <c:pt idx="4627">
                  <c:v>4</c:v>
                </c:pt>
                <c:pt idx="4628">
                  <c:v>1</c:v>
                </c:pt>
                <c:pt idx="4629">
                  <c:v>9</c:v>
                </c:pt>
                <c:pt idx="4630">
                  <c:v>95518</c:v>
                </c:pt>
                <c:pt idx="4631">
                  <c:v>1</c:v>
                </c:pt>
                <c:pt idx="4632">
                  <c:v>1</c:v>
                </c:pt>
                <c:pt idx="4633">
                  <c:v>18</c:v>
                </c:pt>
                <c:pt idx="4634">
                  <c:v>58</c:v>
                </c:pt>
                <c:pt idx="4635">
                  <c:v>2</c:v>
                </c:pt>
                <c:pt idx="4636">
                  <c:v>4</c:v>
                </c:pt>
                <c:pt idx="4637">
                  <c:v>2920</c:v>
                </c:pt>
                <c:pt idx="4638">
                  <c:v>23</c:v>
                </c:pt>
                <c:pt idx="4639">
                  <c:v>1</c:v>
                </c:pt>
                <c:pt idx="4640">
                  <c:v>3</c:v>
                </c:pt>
                <c:pt idx="4641">
                  <c:v>11</c:v>
                </c:pt>
                <c:pt idx="4642">
                  <c:v>6</c:v>
                </c:pt>
                <c:pt idx="4643">
                  <c:v>11135</c:v>
                </c:pt>
                <c:pt idx="4644">
                  <c:v>2</c:v>
                </c:pt>
                <c:pt idx="4645">
                  <c:v>2</c:v>
                </c:pt>
                <c:pt idx="4646">
                  <c:v>10</c:v>
                </c:pt>
                <c:pt idx="4647">
                  <c:v>1</c:v>
                </c:pt>
                <c:pt idx="4648">
                  <c:v>4</c:v>
                </c:pt>
                <c:pt idx="4649">
                  <c:v>4</c:v>
                </c:pt>
                <c:pt idx="4650">
                  <c:v>1</c:v>
                </c:pt>
                <c:pt idx="4651">
                  <c:v>8</c:v>
                </c:pt>
                <c:pt idx="4652">
                  <c:v>1</c:v>
                </c:pt>
                <c:pt idx="4653">
                  <c:v>4</c:v>
                </c:pt>
                <c:pt idx="4654">
                  <c:v>1</c:v>
                </c:pt>
                <c:pt idx="4655">
                  <c:v>5</c:v>
                </c:pt>
                <c:pt idx="4656">
                  <c:v>4</c:v>
                </c:pt>
                <c:pt idx="4657">
                  <c:v>2</c:v>
                </c:pt>
                <c:pt idx="4658">
                  <c:v>5</c:v>
                </c:pt>
                <c:pt idx="4659">
                  <c:v>187430</c:v>
                </c:pt>
                <c:pt idx="4660">
                  <c:v>1</c:v>
                </c:pt>
                <c:pt idx="4661">
                  <c:v>1</c:v>
                </c:pt>
                <c:pt idx="4662">
                  <c:v>163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2</c:v>
                </c:pt>
                <c:pt idx="4669">
                  <c:v>19</c:v>
                </c:pt>
                <c:pt idx="4670">
                  <c:v>2962</c:v>
                </c:pt>
                <c:pt idx="4671">
                  <c:v>449</c:v>
                </c:pt>
                <c:pt idx="4672">
                  <c:v>1</c:v>
                </c:pt>
                <c:pt idx="4673">
                  <c:v>2907</c:v>
                </c:pt>
                <c:pt idx="4674">
                  <c:v>662</c:v>
                </c:pt>
                <c:pt idx="4675">
                  <c:v>1</c:v>
                </c:pt>
                <c:pt idx="4676">
                  <c:v>22737</c:v>
                </c:pt>
                <c:pt idx="4677">
                  <c:v>5645</c:v>
                </c:pt>
                <c:pt idx="4678">
                  <c:v>71</c:v>
                </c:pt>
                <c:pt idx="4679">
                  <c:v>1</c:v>
                </c:pt>
                <c:pt idx="4680">
                  <c:v>1</c:v>
                </c:pt>
                <c:pt idx="4681">
                  <c:v>3</c:v>
                </c:pt>
                <c:pt idx="4682">
                  <c:v>1</c:v>
                </c:pt>
                <c:pt idx="4683">
                  <c:v>7034</c:v>
                </c:pt>
                <c:pt idx="4684">
                  <c:v>1</c:v>
                </c:pt>
                <c:pt idx="4685">
                  <c:v>3</c:v>
                </c:pt>
                <c:pt idx="4686">
                  <c:v>2</c:v>
                </c:pt>
                <c:pt idx="4687">
                  <c:v>3</c:v>
                </c:pt>
                <c:pt idx="4688">
                  <c:v>372</c:v>
                </c:pt>
                <c:pt idx="4689">
                  <c:v>1</c:v>
                </c:pt>
                <c:pt idx="4690">
                  <c:v>1489</c:v>
                </c:pt>
                <c:pt idx="4691">
                  <c:v>4147</c:v>
                </c:pt>
                <c:pt idx="4692">
                  <c:v>2</c:v>
                </c:pt>
                <c:pt idx="4693">
                  <c:v>2</c:v>
                </c:pt>
                <c:pt idx="4694">
                  <c:v>4</c:v>
                </c:pt>
                <c:pt idx="4695">
                  <c:v>2</c:v>
                </c:pt>
                <c:pt idx="4696">
                  <c:v>1</c:v>
                </c:pt>
                <c:pt idx="4697">
                  <c:v>1</c:v>
                </c:pt>
                <c:pt idx="4698">
                  <c:v>4133</c:v>
                </c:pt>
                <c:pt idx="4699">
                  <c:v>10464</c:v>
                </c:pt>
                <c:pt idx="4700">
                  <c:v>2010</c:v>
                </c:pt>
                <c:pt idx="4701">
                  <c:v>3</c:v>
                </c:pt>
                <c:pt idx="4702">
                  <c:v>6</c:v>
                </c:pt>
                <c:pt idx="4703">
                  <c:v>1</c:v>
                </c:pt>
                <c:pt idx="4704">
                  <c:v>2</c:v>
                </c:pt>
                <c:pt idx="4705">
                  <c:v>2</c:v>
                </c:pt>
                <c:pt idx="4706">
                  <c:v>3</c:v>
                </c:pt>
                <c:pt idx="4707">
                  <c:v>1970</c:v>
                </c:pt>
                <c:pt idx="4708">
                  <c:v>137</c:v>
                </c:pt>
                <c:pt idx="4709">
                  <c:v>3</c:v>
                </c:pt>
                <c:pt idx="4710">
                  <c:v>793</c:v>
                </c:pt>
                <c:pt idx="4711">
                  <c:v>3</c:v>
                </c:pt>
                <c:pt idx="4712">
                  <c:v>1</c:v>
                </c:pt>
                <c:pt idx="4713">
                  <c:v>9613</c:v>
                </c:pt>
                <c:pt idx="4714">
                  <c:v>1</c:v>
                </c:pt>
                <c:pt idx="4715">
                  <c:v>35</c:v>
                </c:pt>
                <c:pt idx="4716">
                  <c:v>1</c:v>
                </c:pt>
                <c:pt idx="4717">
                  <c:v>107</c:v>
                </c:pt>
                <c:pt idx="4718">
                  <c:v>2</c:v>
                </c:pt>
                <c:pt idx="4719">
                  <c:v>5</c:v>
                </c:pt>
                <c:pt idx="4720">
                  <c:v>2</c:v>
                </c:pt>
                <c:pt idx="4721">
                  <c:v>1</c:v>
                </c:pt>
                <c:pt idx="4722">
                  <c:v>6</c:v>
                </c:pt>
                <c:pt idx="4723">
                  <c:v>3</c:v>
                </c:pt>
                <c:pt idx="4724">
                  <c:v>15</c:v>
                </c:pt>
                <c:pt idx="4725">
                  <c:v>1</c:v>
                </c:pt>
                <c:pt idx="4726">
                  <c:v>10</c:v>
                </c:pt>
                <c:pt idx="4727">
                  <c:v>14788</c:v>
                </c:pt>
                <c:pt idx="4728">
                  <c:v>1</c:v>
                </c:pt>
                <c:pt idx="4729">
                  <c:v>9</c:v>
                </c:pt>
                <c:pt idx="4730">
                  <c:v>7405</c:v>
                </c:pt>
                <c:pt idx="4731">
                  <c:v>52</c:v>
                </c:pt>
                <c:pt idx="4732">
                  <c:v>1</c:v>
                </c:pt>
                <c:pt idx="4733">
                  <c:v>1034</c:v>
                </c:pt>
                <c:pt idx="4734">
                  <c:v>136</c:v>
                </c:pt>
                <c:pt idx="4735">
                  <c:v>4</c:v>
                </c:pt>
                <c:pt idx="4736">
                  <c:v>1</c:v>
                </c:pt>
                <c:pt idx="4737">
                  <c:v>6</c:v>
                </c:pt>
                <c:pt idx="4738">
                  <c:v>314</c:v>
                </c:pt>
                <c:pt idx="4739">
                  <c:v>1793</c:v>
                </c:pt>
                <c:pt idx="4740">
                  <c:v>3</c:v>
                </c:pt>
                <c:pt idx="4741">
                  <c:v>28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2</c:v>
                </c:pt>
                <c:pt idx="4746">
                  <c:v>1</c:v>
                </c:pt>
                <c:pt idx="4747">
                  <c:v>2</c:v>
                </c:pt>
                <c:pt idx="4748">
                  <c:v>2</c:v>
                </c:pt>
                <c:pt idx="4749">
                  <c:v>3</c:v>
                </c:pt>
                <c:pt idx="4750">
                  <c:v>1928</c:v>
                </c:pt>
                <c:pt idx="4751">
                  <c:v>2</c:v>
                </c:pt>
                <c:pt idx="4752">
                  <c:v>14645</c:v>
                </c:pt>
                <c:pt idx="4753">
                  <c:v>3</c:v>
                </c:pt>
                <c:pt idx="4754">
                  <c:v>2</c:v>
                </c:pt>
                <c:pt idx="4755">
                  <c:v>41823</c:v>
                </c:pt>
                <c:pt idx="4756">
                  <c:v>1</c:v>
                </c:pt>
                <c:pt idx="4757">
                  <c:v>2</c:v>
                </c:pt>
                <c:pt idx="4758">
                  <c:v>1444</c:v>
                </c:pt>
                <c:pt idx="4759">
                  <c:v>2</c:v>
                </c:pt>
                <c:pt idx="4760">
                  <c:v>1</c:v>
                </c:pt>
                <c:pt idx="4761">
                  <c:v>26</c:v>
                </c:pt>
                <c:pt idx="4762">
                  <c:v>1</c:v>
                </c:pt>
                <c:pt idx="4763">
                  <c:v>13621</c:v>
                </c:pt>
                <c:pt idx="4764">
                  <c:v>1718</c:v>
                </c:pt>
                <c:pt idx="4765">
                  <c:v>134</c:v>
                </c:pt>
                <c:pt idx="4766">
                  <c:v>8540</c:v>
                </c:pt>
                <c:pt idx="4767">
                  <c:v>2</c:v>
                </c:pt>
                <c:pt idx="4768">
                  <c:v>2</c:v>
                </c:pt>
                <c:pt idx="4769">
                  <c:v>1</c:v>
                </c:pt>
                <c:pt idx="4770">
                  <c:v>376</c:v>
                </c:pt>
                <c:pt idx="4771">
                  <c:v>1</c:v>
                </c:pt>
                <c:pt idx="4772">
                  <c:v>1</c:v>
                </c:pt>
                <c:pt idx="4773">
                  <c:v>3</c:v>
                </c:pt>
                <c:pt idx="4774">
                  <c:v>3</c:v>
                </c:pt>
                <c:pt idx="4775">
                  <c:v>3890</c:v>
                </c:pt>
                <c:pt idx="4776">
                  <c:v>3</c:v>
                </c:pt>
                <c:pt idx="4777">
                  <c:v>5865</c:v>
                </c:pt>
                <c:pt idx="4778">
                  <c:v>2</c:v>
                </c:pt>
                <c:pt idx="4779">
                  <c:v>7</c:v>
                </c:pt>
                <c:pt idx="4780">
                  <c:v>6</c:v>
                </c:pt>
                <c:pt idx="4781">
                  <c:v>10203</c:v>
                </c:pt>
                <c:pt idx="4782">
                  <c:v>1009</c:v>
                </c:pt>
                <c:pt idx="4783">
                  <c:v>1</c:v>
                </c:pt>
                <c:pt idx="4784">
                  <c:v>2</c:v>
                </c:pt>
                <c:pt idx="4785">
                  <c:v>1</c:v>
                </c:pt>
                <c:pt idx="4786">
                  <c:v>1</c:v>
                </c:pt>
                <c:pt idx="4787">
                  <c:v>9</c:v>
                </c:pt>
                <c:pt idx="4788">
                  <c:v>2</c:v>
                </c:pt>
                <c:pt idx="4789">
                  <c:v>186</c:v>
                </c:pt>
                <c:pt idx="4790">
                  <c:v>8</c:v>
                </c:pt>
                <c:pt idx="4791">
                  <c:v>4</c:v>
                </c:pt>
                <c:pt idx="4792">
                  <c:v>1</c:v>
                </c:pt>
                <c:pt idx="4793">
                  <c:v>3</c:v>
                </c:pt>
                <c:pt idx="4794">
                  <c:v>3</c:v>
                </c:pt>
                <c:pt idx="4795">
                  <c:v>1</c:v>
                </c:pt>
                <c:pt idx="4796">
                  <c:v>1</c:v>
                </c:pt>
                <c:pt idx="4797">
                  <c:v>592</c:v>
                </c:pt>
                <c:pt idx="4798">
                  <c:v>1265</c:v>
                </c:pt>
                <c:pt idx="4799">
                  <c:v>20486</c:v>
                </c:pt>
                <c:pt idx="4800">
                  <c:v>14</c:v>
                </c:pt>
                <c:pt idx="4801">
                  <c:v>24</c:v>
                </c:pt>
                <c:pt idx="4802">
                  <c:v>4</c:v>
                </c:pt>
                <c:pt idx="4803">
                  <c:v>2</c:v>
                </c:pt>
                <c:pt idx="4804">
                  <c:v>35</c:v>
                </c:pt>
                <c:pt idx="4805">
                  <c:v>3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6</c:v>
                </c:pt>
                <c:pt idx="4810">
                  <c:v>1</c:v>
                </c:pt>
                <c:pt idx="4811">
                  <c:v>1</c:v>
                </c:pt>
                <c:pt idx="4812">
                  <c:v>15297</c:v>
                </c:pt>
                <c:pt idx="4813">
                  <c:v>6</c:v>
                </c:pt>
                <c:pt idx="4814">
                  <c:v>2886</c:v>
                </c:pt>
                <c:pt idx="4815">
                  <c:v>1</c:v>
                </c:pt>
                <c:pt idx="4816">
                  <c:v>887</c:v>
                </c:pt>
                <c:pt idx="4817">
                  <c:v>97</c:v>
                </c:pt>
                <c:pt idx="4818">
                  <c:v>2</c:v>
                </c:pt>
                <c:pt idx="4819">
                  <c:v>3</c:v>
                </c:pt>
                <c:pt idx="4820">
                  <c:v>90</c:v>
                </c:pt>
                <c:pt idx="4821">
                  <c:v>1</c:v>
                </c:pt>
                <c:pt idx="4822">
                  <c:v>1</c:v>
                </c:pt>
                <c:pt idx="4823">
                  <c:v>2</c:v>
                </c:pt>
                <c:pt idx="4824">
                  <c:v>7</c:v>
                </c:pt>
                <c:pt idx="4825">
                  <c:v>407</c:v>
                </c:pt>
                <c:pt idx="4826">
                  <c:v>4610</c:v>
                </c:pt>
                <c:pt idx="4827">
                  <c:v>7</c:v>
                </c:pt>
                <c:pt idx="4828">
                  <c:v>8</c:v>
                </c:pt>
                <c:pt idx="4829">
                  <c:v>14</c:v>
                </c:pt>
                <c:pt idx="4830">
                  <c:v>1</c:v>
                </c:pt>
                <c:pt idx="4831">
                  <c:v>590</c:v>
                </c:pt>
                <c:pt idx="4832">
                  <c:v>315</c:v>
                </c:pt>
                <c:pt idx="4833">
                  <c:v>5</c:v>
                </c:pt>
                <c:pt idx="4834">
                  <c:v>1495</c:v>
                </c:pt>
                <c:pt idx="4835">
                  <c:v>3</c:v>
                </c:pt>
                <c:pt idx="4836">
                  <c:v>2</c:v>
                </c:pt>
                <c:pt idx="4837">
                  <c:v>1</c:v>
                </c:pt>
                <c:pt idx="4838">
                  <c:v>2</c:v>
                </c:pt>
                <c:pt idx="4839">
                  <c:v>2</c:v>
                </c:pt>
                <c:pt idx="4840">
                  <c:v>1</c:v>
                </c:pt>
                <c:pt idx="4841">
                  <c:v>2</c:v>
                </c:pt>
                <c:pt idx="4842">
                  <c:v>3</c:v>
                </c:pt>
                <c:pt idx="4843">
                  <c:v>1</c:v>
                </c:pt>
                <c:pt idx="4844">
                  <c:v>1</c:v>
                </c:pt>
                <c:pt idx="4845">
                  <c:v>154</c:v>
                </c:pt>
                <c:pt idx="4846">
                  <c:v>1474</c:v>
                </c:pt>
                <c:pt idx="4847">
                  <c:v>10</c:v>
                </c:pt>
                <c:pt idx="4848">
                  <c:v>2</c:v>
                </c:pt>
                <c:pt idx="4849">
                  <c:v>2025</c:v>
                </c:pt>
                <c:pt idx="4850">
                  <c:v>3</c:v>
                </c:pt>
                <c:pt idx="4851">
                  <c:v>4</c:v>
                </c:pt>
                <c:pt idx="4852">
                  <c:v>2</c:v>
                </c:pt>
                <c:pt idx="4853">
                  <c:v>1</c:v>
                </c:pt>
                <c:pt idx="4854">
                  <c:v>1</c:v>
                </c:pt>
                <c:pt idx="4855">
                  <c:v>2</c:v>
                </c:pt>
                <c:pt idx="4856">
                  <c:v>12</c:v>
                </c:pt>
                <c:pt idx="4857">
                  <c:v>13</c:v>
                </c:pt>
                <c:pt idx="4858">
                  <c:v>2</c:v>
                </c:pt>
                <c:pt idx="4859">
                  <c:v>1</c:v>
                </c:pt>
                <c:pt idx="4860">
                  <c:v>1</c:v>
                </c:pt>
                <c:pt idx="4861">
                  <c:v>12</c:v>
                </c:pt>
                <c:pt idx="4862">
                  <c:v>2696</c:v>
                </c:pt>
                <c:pt idx="4863">
                  <c:v>826</c:v>
                </c:pt>
                <c:pt idx="4864">
                  <c:v>3</c:v>
                </c:pt>
                <c:pt idx="4865">
                  <c:v>2</c:v>
                </c:pt>
                <c:pt idx="4866">
                  <c:v>4</c:v>
                </c:pt>
                <c:pt idx="4867">
                  <c:v>1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136</c:v>
                </c:pt>
                <c:pt idx="4872">
                  <c:v>46229</c:v>
                </c:pt>
                <c:pt idx="4873">
                  <c:v>12229</c:v>
                </c:pt>
                <c:pt idx="4874">
                  <c:v>1</c:v>
                </c:pt>
                <c:pt idx="4875">
                  <c:v>24</c:v>
                </c:pt>
                <c:pt idx="4876">
                  <c:v>2</c:v>
                </c:pt>
                <c:pt idx="4877">
                  <c:v>1</c:v>
                </c:pt>
                <c:pt idx="4878">
                  <c:v>4</c:v>
                </c:pt>
                <c:pt idx="4879">
                  <c:v>1760</c:v>
                </c:pt>
                <c:pt idx="4880">
                  <c:v>2251</c:v>
                </c:pt>
                <c:pt idx="4881">
                  <c:v>3497</c:v>
                </c:pt>
                <c:pt idx="4882">
                  <c:v>5681</c:v>
                </c:pt>
                <c:pt idx="4883">
                  <c:v>1</c:v>
                </c:pt>
                <c:pt idx="4884">
                  <c:v>153</c:v>
                </c:pt>
                <c:pt idx="4885">
                  <c:v>3</c:v>
                </c:pt>
                <c:pt idx="4886">
                  <c:v>1</c:v>
                </c:pt>
                <c:pt idx="4887">
                  <c:v>4</c:v>
                </c:pt>
                <c:pt idx="4888">
                  <c:v>5</c:v>
                </c:pt>
                <c:pt idx="4889">
                  <c:v>150</c:v>
                </c:pt>
                <c:pt idx="4890">
                  <c:v>848</c:v>
                </c:pt>
                <c:pt idx="4891">
                  <c:v>196</c:v>
                </c:pt>
                <c:pt idx="4892">
                  <c:v>2</c:v>
                </c:pt>
                <c:pt idx="4893">
                  <c:v>1</c:v>
                </c:pt>
                <c:pt idx="4894">
                  <c:v>1</c:v>
                </c:pt>
                <c:pt idx="4895">
                  <c:v>2</c:v>
                </c:pt>
                <c:pt idx="4896">
                  <c:v>2</c:v>
                </c:pt>
                <c:pt idx="4897">
                  <c:v>158</c:v>
                </c:pt>
                <c:pt idx="4898">
                  <c:v>1</c:v>
                </c:pt>
                <c:pt idx="4899">
                  <c:v>4</c:v>
                </c:pt>
                <c:pt idx="4900">
                  <c:v>10049</c:v>
                </c:pt>
                <c:pt idx="4901">
                  <c:v>4</c:v>
                </c:pt>
                <c:pt idx="4902">
                  <c:v>2</c:v>
                </c:pt>
                <c:pt idx="4903">
                  <c:v>125</c:v>
                </c:pt>
                <c:pt idx="4904">
                  <c:v>6185</c:v>
                </c:pt>
                <c:pt idx="4905">
                  <c:v>1</c:v>
                </c:pt>
                <c:pt idx="4906">
                  <c:v>44937</c:v>
                </c:pt>
                <c:pt idx="4907">
                  <c:v>3</c:v>
                </c:pt>
                <c:pt idx="4908">
                  <c:v>561</c:v>
                </c:pt>
                <c:pt idx="4909">
                  <c:v>3026</c:v>
                </c:pt>
                <c:pt idx="4910">
                  <c:v>1</c:v>
                </c:pt>
                <c:pt idx="4911">
                  <c:v>1</c:v>
                </c:pt>
                <c:pt idx="4912">
                  <c:v>30</c:v>
                </c:pt>
                <c:pt idx="4913">
                  <c:v>1501</c:v>
                </c:pt>
                <c:pt idx="4914">
                  <c:v>2</c:v>
                </c:pt>
                <c:pt idx="4915">
                  <c:v>1438</c:v>
                </c:pt>
                <c:pt idx="4916">
                  <c:v>1</c:v>
                </c:pt>
                <c:pt idx="4917">
                  <c:v>11529</c:v>
                </c:pt>
                <c:pt idx="4918">
                  <c:v>1</c:v>
                </c:pt>
                <c:pt idx="4919">
                  <c:v>1121</c:v>
                </c:pt>
                <c:pt idx="4920">
                  <c:v>6</c:v>
                </c:pt>
                <c:pt idx="4921">
                  <c:v>5</c:v>
                </c:pt>
                <c:pt idx="4922">
                  <c:v>1</c:v>
                </c:pt>
                <c:pt idx="4923">
                  <c:v>872</c:v>
                </c:pt>
                <c:pt idx="4924">
                  <c:v>1</c:v>
                </c:pt>
                <c:pt idx="4925">
                  <c:v>116954</c:v>
                </c:pt>
                <c:pt idx="4926">
                  <c:v>7</c:v>
                </c:pt>
                <c:pt idx="4927">
                  <c:v>1</c:v>
                </c:pt>
                <c:pt idx="4928">
                  <c:v>2</c:v>
                </c:pt>
                <c:pt idx="4929">
                  <c:v>2</c:v>
                </c:pt>
                <c:pt idx="4930">
                  <c:v>1</c:v>
                </c:pt>
                <c:pt idx="4931">
                  <c:v>4564</c:v>
                </c:pt>
                <c:pt idx="4932">
                  <c:v>6378</c:v>
                </c:pt>
                <c:pt idx="4933">
                  <c:v>1</c:v>
                </c:pt>
                <c:pt idx="4934">
                  <c:v>3</c:v>
                </c:pt>
                <c:pt idx="4935">
                  <c:v>9185</c:v>
                </c:pt>
                <c:pt idx="4936">
                  <c:v>2</c:v>
                </c:pt>
                <c:pt idx="4937">
                  <c:v>4</c:v>
                </c:pt>
                <c:pt idx="4938">
                  <c:v>5</c:v>
                </c:pt>
                <c:pt idx="4939">
                  <c:v>1</c:v>
                </c:pt>
                <c:pt idx="4940">
                  <c:v>458</c:v>
                </c:pt>
                <c:pt idx="4941">
                  <c:v>2</c:v>
                </c:pt>
                <c:pt idx="4942">
                  <c:v>1</c:v>
                </c:pt>
                <c:pt idx="4943">
                  <c:v>14418</c:v>
                </c:pt>
                <c:pt idx="4944">
                  <c:v>3</c:v>
                </c:pt>
                <c:pt idx="4945">
                  <c:v>19</c:v>
                </c:pt>
                <c:pt idx="4946">
                  <c:v>2</c:v>
                </c:pt>
                <c:pt idx="4947">
                  <c:v>147</c:v>
                </c:pt>
                <c:pt idx="4948">
                  <c:v>2</c:v>
                </c:pt>
                <c:pt idx="4949">
                  <c:v>7</c:v>
                </c:pt>
                <c:pt idx="4950">
                  <c:v>13064</c:v>
                </c:pt>
                <c:pt idx="4951">
                  <c:v>2</c:v>
                </c:pt>
                <c:pt idx="4952">
                  <c:v>1</c:v>
                </c:pt>
                <c:pt idx="4953">
                  <c:v>2</c:v>
                </c:pt>
                <c:pt idx="4954">
                  <c:v>303</c:v>
                </c:pt>
                <c:pt idx="4955">
                  <c:v>1</c:v>
                </c:pt>
                <c:pt idx="4956">
                  <c:v>1</c:v>
                </c:pt>
                <c:pt idx="4957">
                  <c:v>12</c:v>
                </c:pt>
                <c:pt idx="4958">
                  <c:v>1</c:v>
                </c:pt>
                <c:pt idx="4959">
                  <c:v>2</c:v>
                </c:pt>
                <c:pt idx="4960">
                  <c:v>5</c:v>
                </c:pt>
                <c:pt idx="4961">
                  <c:v>2821</c:v>
                </c:pt>
                <c:pt idx="4962">
                  <c:v>68</c:v>
                </c:pt>
                <c:pt idx="4963">
                  <c:v>645</c:v>
                </c:pt>
                <c:pt idx="4964">
                  <c:v>59</c:v>
                </c:pt>
                <c:pt idx="4965">
                  <c:v>799</c:v>
                </c:pt>
                <c:pt idx="4966">
                  <c:v>1393</c:v>
                </c:pt>
                <c:pt idx="4967">
                  <c:v>4</c:v>
                </c:pt>
                <c:pt idx="4968">
                  <c:v>385</c:v>
                </c:pt>
                <c:pt idx="4969">
                  <c:v>1</c:v>
                </c:pt>
                <c:pt idx="4970">
                  <c:v>4830</c:v>
                </c:pt>
                <c:pt idx="4971">
                  <c:v>2</c:v>
                </c:pt>
                <c:pt idx="4972">
                  <c:v>1</c:v>
                </c:pt>
                <c:pt idx="4973">
                  <c:v>1</c:v>
                </c:pt>
                <c:pt idx="4974">
                  <c:v>766</c:v>
                </c:pt>
                <c:pt idx="4975">
                  <c:v>13</c:v>
                </c:pt>
                <c:pt idx="4976">
                  <c:v>6274</c:v>
                </c:pt>
                <c:pt idx="4977">
                  <c:v>1</c:v>
                </c:pt>
                <c:pt idx="4978">
                  <c:v>1</c:v>
                </c:pt>
                <c:pt idx="4979">
                  <c:v>54</c:v>
                </c:pt>
                <c:pt idx="4980">
                  <c:v>1</c:v>
                </c:pt>
                <c:pt idx="4981">
                  <c:v>4</c:v>
                </c:pt>
                <c:pt idx="4982">
                  <c:v>6</c:v>
                </c:pt>
                <c:pt idx="4983">
                  <c:v>2</c:v>
                </c:pt>
                <c:pt idx="4984">
                  <c:v>311</c:v>
                </c:pt>
                <c:pt idx="4985">
                  <c:v>5016</c:v>
                </c:pt>
                <c:pt idx="4986">
                  <c:v>1</c:v>
                </c:pt>
                <c:pt idx="4987">
                  <c:v>3</c:v>
                </c:pt>
                <c:pt idx="4988">
                  <c:v>3024</c:v>
                </c:pt>
                <c:pt idx="4989">
                  <c:v>1</c:v>
                </c:pt>
                <c:pt idx="4990">
                  <c:v>365</c:v>
                </c:pt>
                <c:pt idx="4991">
                  <c:v>25</c:v>
                </c:pt>
                <c:pt idx="4992">
                  <c:v>20</c:v>
                </c:pt>
                <c:pt idx="4993">
                  <c:v>388</c:v>
                </c:pt>
                <c:pt idx="4994">
                  <c:v>14</c:v>
                </c:pt>
                <c:pt idx="4995">
                  <c:v>1</c:v>
                </c:pt>
                <c:pt idx="4996">
                  <c:v>31</c:v>
                </c:pt>
                <c:pt idx="4997">
                  <c:v>4</c:v>
                </c:pt>
                <c:pt idx="4998">
                  <c:v>1</c:v>
                </c:pt>
                <c:pt idx="4999">
                  <c:v>20223</c:v>
                </c:pt>
                <c:pt idx="5000">
                  <c:v>1</c:v>
                </c:pt>
                <c:pt idx="5001">
                  <c:v>1</c:v>
                </c:pt>
                <c:pt idx="5002">
                  <c:v>3</c:v>
                </c:pt>
                <c:pt idx="5003">
                  <c:v>1684</c:v>
                </c:pt>
                <c:pt idx="5004">
                  <c:v>1</c:v>
                </c:pt>
                <c:pt idx="5005">
                  <c:v>19</c:v>
                </c:pt>
                <c:pt idx="5006">
                  <c:v>1590</c:v>
                </c:pt>
                <c:pt idx="5007">
                  <c:v>2</c:v>
                </c:pt>
                <c:pt idx="5008">
                  <c:v>3</c:v>
                </c:pt>
                <c:pt idx="5009">
                  <c:v>305</c:v>
                </c:pt>
                <c:pt idx="5010">
                  <c:v>1</c:v>
                </c:pt>
                <c:pt idx="5011">
                  <c:v>5027</c:v>
                </c:pt>
                <c:pt idx="5012">
                  <c:v>7</c:v>
                </c:pt>
                <c:pt idx="5013">
                  <c:v>2</c:v>
                </c:pt>
                <c:pt idx="5014">
                  <c:v>2</c:v>
                </c:pt>
                <c:pt idx="5015">
                  <c:v>7</c:v>
                </c:pt>
                <c:pt idx="5016">
                  <c:v>306</c:v>
                </c:pt>
                <c:pt idx="5017">
                  <c:v>195</c:v>
                </c:pt>
                <c:pt idx="5018">
                  <c:v>12</c:v>
                </c:pt>
                <c:pt idx="5019">
                  <c:v>2</c:v>
                </c:pt>
                <c:pt idx="5020">
                  <c:v>6</c:v>
                </c:pt>
                <c:pt idx="5021">
                  <c:v>790</c:v>
                </c:pt>
                <c:pt idx="5022">
                  <c:v>8260</c:v>
                </c:pt>
                <c:pt idx="5023">
                  <c:v>1</c:v>
                </c:pt>
                <c:pt idx="5024">
                  <c:v>116</c:v>
                </c:pt>
                <c:pt idx="5025">
                  <c:v>42</c:v>
                </c:pt>
                <c:pt idx="5026">
                  <c:v>1</c:v>
                </c:pt>
                <c:pt idx="5027">
                  <c:v>1</c:v>
                </c:pt>
                <c:pt idx="5028">
                  <c:v>32180</c:v>
                </c:pt>
                <c:pt idx="5029">
                  <c:v>2</c:v>
                </c:pt>
                <c:pt idx="5030">
                  <c:v>1</c:v>
                </c:pt>
                <c:pt idx="5031">
                  <c:v>3</c:v>
                </c:pt>
                <c:pt idx="5032">
                  <c:v>1</c:v>
                </c:pt>
                <c:pt idx="5033">
                  <c:v>7628</c:v>
                </c:pt>
                <c:pt idx="5034">
                  <c:v>1</c:v>
                </c:pt>
                <c:pt idx="5035">
                  <c:v>775</c:v>
                </c:pt>
                <c:pt idx="5036">
                  <c:v>1</c:v>
                </c:pt>
                <c:pt idx="5037">
                  <c:v>4</c:v>
                </c:pt>
                <c:pt idx="5038">
                  <c:v>14</c:v>
                </c:pt>
                <c:pt idx="5039">
                  <c:v>11896</c:v>
                </c:pt>
                <c:pt idx="5040">
                  <c:v>1</c:v>
                </c:pt>
                <c:pt idx="5041">
                  <c:v>4</c:v>
                </c:pt>
                <c:pt idx="5042">
                  <c:v>1</c:v>
                </c:pt>
                <c:pt idx="5043">
                  <c:v>3</c:v>
                </c:pt>
                <c:pt idx="5044">
                  <c:v>3</c:v>
                </c:pt>
                <c:pt idx="5045">
                  <c:v>2</c:v>
                </c:pt>
                <c:pt idx="5046">
                  <c:v>250</c:v>
                </c:pt>
                <c:pt idx="5047">
                  <c:v>1</c:v>
                </c:pt>
                <c:pt idx="5048">
                  <c:v>3</c:v>
                </c:pt>
                <c:pt idx="5049">
                  <c:v>12</c:v>
                </c:pt>
                <c:pt idx="5050">
                  <c:v>557</c:v>
                </c:pt>
                <c:pt idx="5051">
                  <c:v>12130</c:v>
                </c:pt>
                <c:pt idx="5052">
                  <c:v>1</c:v>
                </c:pt>
                <c:pt idx="5053">
                  <c:v>5</c:v>
                </c:pt>
                <c:pt idx="5054">
                  <c:v>1</c:v>
                </c:pt>
                <c:pt idx="5055">
                  <c:v>1</c:v>
                </c:pt>
                <c:pt idx="5056">
                  <c:v>5</c:v>
                </c:pt>
                <c:pt idx="5057">
                  <c:v>3404</c:v>
                </c:pt>
                <c:pt idx="5058">
                  <c:v>1</c:v>
                </c:pt>
                <c:pt idx="5059">
                  <c:v>50</c:v>
                </c:pt>
                <c:pt idx="5060">
                  <c:v>1</c:v>
                </c:pt>
                <c:pt idx="5061">
                  <c:v>2</c:v>
                </c:pt>
                <c:pt idx="5062">
                  <c:v>23</c:v>
                </c:pt>
                <c:pt idx="5063">
                  <c:v>109</c:v>
                </c:pt>
                <c:pt idx="5064">
                  <c:v>707</c:v>
                </c:pt>
                <c:pt idx="5065">
                  <c:v>11</c:v>
                </c:pt>
                <c:pt idx="5066">
                  <c:v>5</c:v>
                </c:pt>
                <c:pt idx="5067">
                  <c:v>4742</c:v>
                </c:pt>
                <c:pt idx="5068">
                  <c:v>9</c:v>
                </c:pt>
                <c:pt idx="5069">
                  <c:v>7479</c:v>
                </c:pt>
                <c:pt idx="5070">
                  <c:v>18</c:v>
                </c:pt>
                <c:pt idx="5071">
                  <c:v>3</c:v>
                </c:pt>
                <c:pt idx="5072">
                  <c:v>15</c:v>
                </c:pt>
                <c:pt idx="5073">
                  <c:v>1</c:v>
                </c:pt>
                <c:pt idx="5074">
                  <c:v>9</c:v>
                </c:pt>
                <c:pt idx="5075">
                  <c:v>7</c:v>
                </c:pt>
                <c:pt idx="5076">
                  <c:v>3</c:v>
                </c:pt>
                <c:pt idx="5077">
                  <c:v>45215</c:v>
                </c:pt>
                <c:pt idx="5078">
                  <c:v>2</c:v>
                </c:pt>
                <c:pt idx="5079">
                  <c:v>2</c:v>
                </c:pt>
                <c:pt idx="5080">
                  <c:v>1</c:v>
                </c:pt>
                <c:pt idx="5081">
                  <c:v>1405</c:v>
                </c:pt>
                <c:pt idx="5082">
                  <c:v>61</c:v>
                </c:pt>
                <c:pt idx="5083">
                  <c:v>5</c:v>
                </c:pt>
                <c:pt idx="5084">
                  <c:v>143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4586</c:v>
                </c:pt>
                <c:pt idx="5089">
                  <c:v>2</c:v>
                </c:pt>
                <c:pt idx="5090">
                  <c:v>7</c:v>
                </c:pt>
                <c:pt idx="5091">
                  <c:v>120</c:v>
                </c:pt>
                <c:pt idx="5092">
                  <c:v>2</c:v>
                </c:pt>
                <c:pt idx="5093">
                  <c:v>3</c:v>
                </c:pt>
                <c:pt idx="5094">
                  <c:v>2</c:v>
                </c:pt>
                <c:pt idx="5095">
                  <c:v>2102</c:v>
                </c:pt>
                <c:pt idx="5096">
                  <c:v>186</c:v>
                </c:pt>
                <c:pt idx="5097">
                  <c:v>1</c:v>
                </c:pt>
                <c:pt idx="5098">
                  <c:v>5</c:v>
                </c:pt>
                <c:pt idx="5099">
                  <c:v>1</c:v>
                </c:pt>
                <c:pt idx="5100">
                  <c:v>3</c:v>
                </c:pt>
                <c:pt idx="5101">
                  <c:v>2</c:v>
                </c:pt>
                <c:pt idx="5102">
                  <c:v>2</c:v>
                </c:pt>
                <c:pt idx="5103">
                  <c:v>2</c:v>
                </c:pt>
                <c:pt idx="5104">
                  <c:v>3</c:v>
                </c:pt>
                <c:pt idx="5105">
                  <c:v>3</c:v>
                </c:pt>
                <c:pt idx="5106">
                  <c:v>48</c:v>
                </c:pt>
                <c:pt idx="5107">
                  <c:v>3</c:v>
                </c:pt>
                <c:pt idx="5108">
                  <c:v>6586</c:v>
                </c:pt>
                <c:pt idx="5109">
                  <c:v>5</c:v>
                </c:pt>
                <c:pt idx="5110">
                  <c:v>9100</c:v>
                </c:pt>
                <c:pt idx="5111">
                  <c:v>1</c:v>
                </c:pt>
                <c:pt idx="5112">
                  <c:v>5</c:v>
                </c:pt>
                <c:pt idx="5113">
                  <c:v>12666</c:v>
                </c:pt>
                <c:pt idx="5114">
                  <c:v>223</c:v>
                </c:pt>
                <c:pt idx="5115">
                  <c:v>1</c:v>
                </c:pt>
                <c:pt idx="5116">
                  <c:v>2</c:v>
                </c:pt>
                <c:pt idx="5117">
                  <c:v>917</c:v>
                </c:pt>
                <c:pt idx="5118">
                  <c:v>2</c:v>
                </c:pt>
                <c:pt idx="5119">
                  <c:v>1</c:v>
                </c:pt>
                <c:pt idx="5120">
                  <c:v>7</c:v>
                </c:pt>
                <c:pt idx="5121">
                  <c:v>1</c:v>
                </c:pt>
                <c:pt idx="5122">
                  <c:v>1048</c:v>
                </c:pt>
                <c:pt idx="5123">
                  <c:v>341</c:v>
                </c:pt>
                <c:pt idx="5124">
                  <c:v>1</c:v>
                </c:pt>
                <c:pt idx="5125">
                  <c:v>19961</c:v>
                </c:pt>
                <c:pt idx="5126">
                  <c:v>6711</c:v>
                </c:pt>
                <c:pt idx="5127">
                  <c:v>2</c:v>
                </c:pt>
                <c:pt idx="5128">
                  <c:v>23480</c:v>
                </c:pt>
                <c:pt idx="5129">
                  <c:v>1</c:v>
                </c:pt>
                <c:pt idx="5130">
                  <c:v>1</c:v>
                </c:pt>
                <c:pt idx="5131">
                  <c:v>208</c:v>
                </c:pt>
                <c:pt idx="5132">
                  <c:v>3</c:v>
                </c:pt>
                <c:pt idx="5133">
                  <c:v>8</c:v>
                </c:pt>
                <c:pt idx="5134">
                  <c:v>3230</c:v>
                </c:pt>
                <c:pt idx="5135">
                  <c:v>572</c:v>
                </c:pt>
                <c:pt idx="5136">
                  <c:v>2</c:v>
                </c:pt>
                <c:pt idx="5137">
                  <c:v>64</c:v>
                </c:pt>
                <c:pt idx="5138">
                  <c:v>1</c:v>
                </c:pt>
                <c:pt idx="5139">
                  <c:v>10</c:v>
                </c:pt>
                <c:pt idx="5140">
                  <c:v>2</c:v>
                </c:pt>
                <c:pt idx="5141">
                  <c:v>2</c:v>
                </c:pt>
                <c:pt idx="5142">
                  <c:v>2</c:v>
                </c:pt>
                <c:pt idx="5143">
                  <c:v>2</c:v>
                </c:pt>
                <c:pt idx="5144">
                  <c:v>12</c:v>
                </c:pt>
                <c:pt idx="5145">
                  <c:v>3720</c:v>
                </c:pt>
                <c:pt idx="5146">
                  <c:v>3</c:v>
                </c:pt>
                <c:pt idx="5147">
                  <c:v>2</c:v>
                </c:pt>
                <c:pt idx="5148">
                  <c:v>36</c:v>
                </c:pt>
                <c:pt idx="5149">
                  <c:v>12558</c:v>
                </c:pt>
                <c:pt idx="5150">
                  <c:v>2</c:v>
                </c:pt>
                <c:pt idx="5151">
                  <c:v>1</c:v>
                </c:pt>
                <c:pt idx="5152">
                  <c:v>10</c:v>
                </c:pt>
                <c:pt idx="5153">
                  <c:v>3</c:v>
                </c:pt>
                <c:pt idx="5154">
                  <c:v>1</c:v>
                </c:pt>
                <c:pt idx="5155">
                  <c:v>1</c:v>
                </c:pt>
                <c:pt idx="5156">
                  <c:v>2</c:v>
                </c:pt>
                <c:pt idx="5157">
                  <c:v>1</c:v>
                </c:pt>
                <c:pt idx="5158">
                  <c:v>42</c:v>
                </c:pt>
                <c:pt idx="5159">
                  <c:v>1</c:v>
                </c:pt>
                <c:pt idx="5160">
                  <c:v>15800</c:v>
                </c:pt>
                <c:pt idx="5161">
                  <c:v>9</c:v>
                </c:pt>
                <c:pt idx="5162">
                  <c:v>1</c:v>
                </c:pt>
                <c:pt idx="5163">
                  <c:v>12</c:v>
                </c:pt>
                <c:pt idx="5164">
                  <c:v>13</c:v>
                </c:pt>
                <c:pt idx="5165">
                  <c:v>3</c:v>
                </c:pt>
                <c:pt idx="5166">
                  <c:v>1</c:v>
                </c:pt>
                <c:pt idx="5167">
                  <c:v>3</c:v>
                </c:pt>
                <c:pt idx="5168">
                  <c:v>1</c:v>
                </c:pt>
                <c:pt idx="5169">
                  <c:v>52</c:v>
                </c:pt>
                <c:pt idx="5170">
                  <c:v>1</c:v>
                </c:pt>
                <c:pt idx="5171">
                  <c:v>1</c:v>
                </c:pt>
                <c:pt idx="5172">
                  <c:v>119</c:v>
                </c:pt>
                <c:pt idx="5173">
                  <c:v>214</c:v>
                </c:pt>
                <c:pt idx="5174">
                  <c:v>2</c:v>
                </c:pt>
                <c:pt idx="5175">
                  <c:v>1</c:v>
                </c:pt>
                <c:pt idx="5176">
                  <c:v>3</c:v>
                </c:pt>
                <c:pt idx="5177">
                  <c:v>1</c:v>
                </c:pt>
                <c:pt idx="5178">
                  <c:v>5196</c:v>
                </c:pt>
                <c:pt idx="5179">
                  <c:v>1</c:v>
                </c:pt>
                <c:pt idx="5180">
                  <c:v>6693</c:v>
                </c:pt>
                <c:pt idx="5181">
                  <c:v>1</c:v>
                </c:pt>
                <c:pt idx="5182">
                  <c:v>12</c:v>
                </c:pt>
                <c:pt idx="5183">
                  <c:v>3</c:v>
                </c:pt>
                <c:pt idx="5184">
                  <c:v>2</c:v>
                </c:pt>
                <c:pt idx="5185">
                  <c:v>2</c:v>
                </c:pt>
                <c:pt idx="5186">
                  <c:v>138</c:v>
                </c:pt>
                <c:pt idx="5187">
                  <c:v>9</c:v>
                </c:pt>
                <c:pt idx="5188">
                  <c:v>1064</c:v>
                </c:pt>
                <c:pt idx="5189">
                  <c:v>11</c:v>
                </c:pt>
                <c:pt idx="5190">
                  <c:v>69</c:v>
                </c:pt>
                <c:pt idx="5191">
                  <c:v>1103</c:v>
                </c:pt>
                <c:pt idx="5192">
                  <c:v>1</c:v>
                </c:pt>
                <c:pt idx="5193">
                  <c:v>1</c:v>
                </c:pt>
                <c:pt idx="5194">
                  <c:v>21</c:v>
                </c:pt>
                <c:pt idx="5195">
                  <c:v>277</c:v>
                </c:pt>
                <c:pt idx="5196">
                  <c:v>1</c:v>
                </c:pt>
                <c:pt idx="5197">
                  <c:v>1</c:v>
                </c:pt>
                <c:pt idx="5198">
                  <c:v>1633</c:v>
                </c:pt>
                <c:pt idx="5199">
                  <c:v>1</c:v>
                </c:pt>
                <c:pt idx="5200">
                  <c:v>5</c:v>
                </c:pt>
                <c:pt idx="5201">
                  <c:v>1</c:v>
                </c:pt>
                <c:pt idx="5202">
                  <c:v>15</c:v>
                </c:pt>
                <c:pt idx="5203">
                  <c:v>224240</c:v>
                </c:pt>
                <c:pt idx="5204">
                  <c:v>1029</c:v>
                </c:pt>
                <c:pt idx="5205">
                  <c:v>1</c:v>
                </c:pt>
                <c:pt idx="5206">
                  <c:v>2840</c:v>
                </c:pt>
                <c:pt idx="5207">
                  <c:v>579</c:v>
                </c:pt>
                <c:pt idx="5208">
                  <c:v>35</c:v>
                </c:pt>
                <c:pt idx="5209">
                  <c:v>1</c:v>
                </c:pt>
                <c:pt idx="5210">
                  <c:v>1</c:v>
                </c:pt>
                <c:pt idx="5211">
                  <c:v>64</c:v>
                </c:pt>
                <c:pt idx="5212">
                  <c:v>4</c:v>
                </c:pt>
                <c:pt idx="5213">
                  <c:v>2539</c:v>
                </c:pt>
                <c:pt idx="5214">
                  <c:v>17</c:v>
                </c:pt>
                <c:pt idx="5215">
                  <c:v>12</c:v>
                </c:pt>
                <c:pt idx="5216">
                  <c:v>3379</c:v>
                </c:pt>
                <c:pt idx="5217">
                  <c:v>175</c:v>
                </c:pt>
                <c:pt idx="5218">
                  <c:v>63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4</c:v>
                </c:pt>
                <c:pt idx="5223">
                  <c:v>7</c:v>
                </c:pt>
                <c:pt idx="5224">
                  <c:v>1</c:v>
                </c:pt>
                <c:pt idx="5225">
                  <c:v>1</c:v>
                </c:pt>
                <c:pt idx="5226">
                  <c:v>5</c:v>
                </c:pt>
                <c:pt idx="5227">
                  <c:v>2</c:v>
                </c:pt>
                <c:pt idx="5228">
                  <c:v>4</c:v>
                </c:pt>
                <c:pt idx="5229">
                  <c:v>1</c:v>
                </c:pt>
                <c:pt idx="5230">
                  <c:v>5</c:v>
                </c:pt>
                <c:pt idx="5231">
                  <c:v>1</c:v>
                </c:pt>
                <c:pt idx="5232">
                  <c:v>1</c:v>
                </c:pt>
                <c:pt idx="5233">
                  <c:v>144</c:v>
                </c:pt>
                <c:pt idx="5234">
                  <c:v>1</c:v>
                </c:pt>
                <c:pt idx="5235">
                  <c:v>3</c:v>
                </c:pt>
                <c:pt idx="5236">
                  <c:v>1</c:v>
                </c:pt>
                <c:pt idx="5237">
                  <c:v>2</c:v>
                </c:pt>
                <c:pt idx="5238">
                  <c:v>1</c:v>
                </c:pt>
                <c:pt idx="5239">
                  <c:v>3</c:v>
                </c:pt>
                <c:pt idx="5240">
                  <c:v>18752</c:v>
                </c:pt>
                <c:pt idx="5241">
                  <c:v>2</c:v>
                </c:pt>
                <c:pt idx="5242">
                  <c:v>5981</c:v>
                </c:pt>
                <c:pt idx="5243">
                  <c:v>12538</c:v>
                </c:pt>
                <c:pt idx="5244">
                  <c:v>159</c:v>
                </c:pt>
                <c:pt idx="5245">
                  <c:v>2</c:v>
                </c:pt>
                <c:pt idx="5246">
                  <c:v>1</c:v>
                </c:pt>
                <c:pt idx="5247">
                  <c:v>1</c:v>
                </c:pt>
                <c:pt idx="5248">
                  <c:v>11470</c:v>
                </c:pt>
                <c:pt idx="5249">
                  <c:v>2</c:v>
                </c:pt>
                <c:pt idx="5250">
                  <c:v>156</c:v>
                </c:pt>
                <c:pt idx="5251">
                  <c:v>1</c:v>
                </c:pt>
                <c:pt idx="5252">
                  <c:v>6147</c:v>
                </c:pt>
                <c:pt idx="5253">
                  <c:v>1</c:v>
                </c:pt>
                <c:pt idx="5254">
                  <c:v>3</c:v>
                </c:pt>
                <c:pt idx="5255">
                  <c:v>1</c:v>
                </c:pt>
                <c:pt idx="5256">
                  <c:v>6554</c:v>
                </c:pt>
                <c:pt idx="5257">
                  <c:v>5</c:v>
                </c:pt>
                <c:pt idx="5258">
                  <c:v>5</c:v>
                </c:pt>
                <c:pt idx="5259">
                  <c:v>6443</c:v>
                </c:pt>
                <c:pt idx="5260">
                  <c:v>2</c:v>
                </c:pt>
                <c:pt idx="5261">
                  <c:v>1</c:v>
                </c:pt>
                <c:pt idx="5262">
                  <c:v>23</c:v>
                </c:pt>
                <c:pt idx="5263">
                  <c:v>1</c:v>
                </c:pt>
                <c:pt idx="5264">
                  <c:v>5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6</c:v>
                </c:pt>
                <c:pt idx="5270">
                  <c:v>1</c:v>
                </c:pt>
                <c:pt idx="5271">
                  <c:v>86</c:v>
                </c:pt>
                <c:pt idx="5272">
                  <c:v>1</c:v>
                </c:pt>
                <c:pt idx="5273">
                  <c:v>8</c:v>
                </c:pt>
                <c:pt idx="5274">
                  <c:v>8</c:v>
                </c:pt>
                <c:pt idx="5275">
                  <c:v>1</c:v>
                </c:pt>
                <c:pt idx="5276">
                  <c:v>7</c:v>
                </c:pt>
                <c:pt idx="5277">
                  <c:v>112</c:v>
                </c:pt>
                <c:pt idx="5278">
                  <c:v>6</c:v>
                </c:pt>
                <c:pt idx="5279">
                  <c:v>4</c:v>
                </c:pt>
                <c:pt idx="5280">
                  <c:v>1</c:v>
                </c:pt>
                <c:pt idx="5281">
                  <c:v>296</c:v>
                </c:pt>
                <c:pt idx="5282">
                  <c:v>10</c:v>
                </c:pt>
                <c:pt idx="5283">
                  <c:v>1</c:v>
                </c:pt>
                <c:pt idx="5284">
                  <c:v>1</c:v>
                </c:pt>
                <c:pt idx="5285">
                  <c:v>2863</c:v>
                </c:pt>
                <c:pt idx="5286">
                  <c:v>1</c:v>
                </c:pt>
                <c:pt idx="5287">
                  <c:v>2</c:v>
                </c:pt>
                <c:pt idx="5288">
                  <c:v>11</c:v>
                </c:pt>
                <c:pt idx="5289">
                  <c:v>20</c:v>
                </c:pt>
                <c:pt idx="5290">
                  <c:v>1</c:v>
                </c:pt>
                <c:pt idx="5291">
                  <c:v>2</c:v>
                </c:pt>
                <c:pt idx="5292">
                  <c:v>1</c:v>
                </c:pt>
                <c:pt idx="5293">
                  <c:v>13</c:v>
                </c:pt>
                <c:pt idx="5294">
                  <c:v>2</c:v>
                </c:pt>
                <c:pt idx="5295">
                  <c:v>5</c:v>
                </c:pt>
                <c:pt idx="5296">
                  <c:v>620</c:v>
                </c:pt>
                <c:pt idx="5297">
                  <c:v>1</c:v>
                </c:pt>
                <c:pt idx="5298">
                  <c:v>1</c:v>
                </c:pt>
                <c:pt idx="5299">
                  <c:v>3</c:v>
                </c:pt>
                <c:pt idx="5300">
                  <c:v>1</c:v>
                </c:pt>
                <c:pt idx="5301">
                  <c:v>337</c:v>
                </c:pt>
                <c:pt idx="5302">
                  <c:v>2</c:v>
                </c:pt>
                <c:pt idx="5303">
                  <c:v>1</c:v>
                </c:pt>
                <c:pt idx="5304">
                  <c:v>2324</c:v>
                </c:pt>
                <c:pt idx="5305">
                  <c:v>168</c:v>
                </c:pt>
                <c:pt idx="5306">
                  <c:v>2599</c:v>
                </c:pt>
                <c:pt idx="5307">
                  <c:v>911</c:v>
                </c:pt>
                <c:pt idx="5308">
                  <c:v>3</c:v>
                </c:pt>
                <c:pt idx="5309">
                  <c:v>4</c:v>
                </c:pt>
                <c:pt idx="5310">
                  <c:v>1</c:v>
                </c:pt>
                <c:pt idx="5311">
                  <c:v>4021</c:v>
                </c:pt>
                <c:pt idx="5312">
                  <c:v>2908</c:v>
                </c:pt>
                <c:pt idx="5313">
                  <c:v>3</c:v>
                </c:pt>
                <c:pt idx="5314">
                  <c:v>2</c:v>
                </c:pt>
                <c:pt idx="5315">
                  <c:v>1</c:v>
                </c:pt>
                <c:pt idx="5316">
                  <c:v>1</c:v>
                </c:pt>
                <c:pt idx="5317">
                  <c:v>11955</c:v>
                </c:pt>
                <c:pt idx="5318">
                  <c:v>2</c:v>
                </c:pt>
                <c:pt idx="5319">
                  <c:v>6</c:v>
                </c:pt>
                <c:pt idx="5320">
                  <c:v>4</c:v>
                </c:pt>
                <c:pt idx="5321">
                  <c:v>1</c:v>
                </c:pt>
                <c:pt idx="5322">
                  <c:v>14225</c:v>
                </c:pt>
                <c:pt idx="5323">
                  <c:v>10528</c:v>
                </c:pt>
                <c:pt idx="5324">
                  <c:v>2</c:v>
                </c:pt>
                <c:pt idx="5325">
                  <c:v>9</c:v>
                </c:pt>
                <c:pt idx="5326">
                  <c:v>2</c:v>
                </c:pt>
                <c:pt idx="5327">
                  <c:v>1</c:v>
                </c:pt>
                <c:pt idx="5328">
                  <c:v>3</c:v>
                </c:pt>
                <c:pt idx="5329">
                  <c:v>1</c:v>
                </c:pt>
                <c:pt idx="5330">
                  <c:v>30</c:v>
                </c:pt>
                <c:pt idx="5331">
                  <c:v>1</c:v>
                </c:pt>
                <c:pt idx="5332">
                  <c:v>187</c:v>
                </c:pt>
                <c:pt idx="5333">
                  <c:v>1</c:v>
                </c:pt>
                <c:pt idx="5334">
                  <c:v>3</c:v>
                </c:pt>
                <c:pt idx="5335">
                  <c:v>952</c:v>
                </c:pt>
                <c:pt idx="5336">
                  <c:v>4</c:v>
                </c:pt>
                <c:pt idx="5337">
                  <c:v>96</c:v>
                </c:pt>
                <c:pt idx="5338">
                  <c:v>2</c:v>
                </c:pt>
                <c:pt idx="5339">
                  <c:v>1</c:v>
                </c:pt>
                <c:pt idx="5340">
                  <c:v>4</c:v>
                </c:pt>
                <c:pt idx="5341">
                  <c:v>3</c:v>
                </c:pt>
                <c:pt idx="5342">
                  <c:v>636</c:v>
                </c:pt>
                <c:pt idx="5343">
                  <c:v>1</c:v>
                </c:pt>
                <c:pt idx="5344">
                  <c:v>5985</c:v>
                </c:pt>
                <c:pt idx="5345">
                  <c:v>2444</c:v>
                </c:pt>
                <c:pt idx="5346">
                  <c:v>1413</c:v>
                </c:pt>
                <c:pt idx="5347">
                  <c:v>53</c:v>
                </c:pt>
                <c:pt idx="5348">
                  <c:v>1</c:v>
                </c:pt>
                <c:pt idx="5349">
                  <c:v>3</c:v>
                </c:pt>
                <c:pt idx="5350">
                  <c:v>2</c:v>
                </c:pt>
                <c:pt idx="5351">
                  <c:v>39</c:v>
                </c:pt>
                <c:pt idx="5352">
                  <c:v>2</c:v>
                </c:pt>
                <c:pt idx="5353">
                  <c:v>2</c:v>
                </c:pt>
                <c:pt idx="5354">
                  <c:v>2</c:v>
                </c:pt>
                <c:pt idx="5355">
                  <c:v>1</c:v>
                </c:pt>
                <c:pt idx="5356">
                  <c:v>1</c:v>
                </c:pt>
                <c:pt idx="5357">
                  <c:v>197</c:v>
                </c:pt>
                <c:pt idx="5358">
                  <c:v>4701</c:v>
                </c:pt>
                <c:pt idx="5359">
                  <c:v>1</c:v>
                </c:pt>
                <c:pt idx="5360">
                  <c:v>1</c:v>
                </c:pt>
                <c:pt idx="5361">
                  <c:v>25</c:v>
                </c:pt>
                <c:pt idx="5362">
                  <c:v>16</c:v>
                </c:pt>
                <c:pt idx="5363">
                  <c:v>21851</c:v>
                </c:pt>
                <c:pt idx="5364">
                  <c:v>6</c:v>
                </c:pt>
                <c:pt idx="5365">
                  <c:v>10850</c:v>
                </c:pt>
                <c:pt idx="5366">
                  <c:v>2</c:v>
                </c:pt>
                <c:pt idx="5367">
                  <c:v>8</c:v>
                </c:pt>
                <c:pt idx="5368">
                  <c:v>2</c:v>
                </c:pt>
                <c:pt idx="5369">
                  <c:v>1377</c:v>
                </c:pt>
                <c:pt idx="5370">
                  <c:v>2</c:v>
                </c:pt>
                <c:pt idx="5371">
                  <c:v>2</c:v>
                </c:pt>
                <c:pt idx="5372">
                  <c:v>33</c:v>
                </c:pt>
                <c:pt idx="5373">
                  <c:v>1</c:v>
                </c:pt>
                <c:pt idx="5374">
                  <c:v>2</c:v>
                </c:pt>
                <c:pt idx="5375">
                  <c:v>1</c:v>
                </c:pt>
                <c:pt idx="5376">
                  <c:v>3</c:v>
                </c:pt>
                <c:pt idx="5377">
                  <c:v>6</c:v>
                </c:pt>
                <c:pt idx="5378">
                  <c:v>45</c:v>
                </c:pt>
                <c:pt idx="5379">
                  <c:v>2</c:v>
                </c:pt>
                <c:pt idx="5380">
                  <c:v>2</c:v>
                </c:pt>
                <c:pt idx="5381">
                  <c:v>3</c:v>
                </c:pt>
                <c:pt idx="5382">
                  <c:v>2</c:v>
                </c:pt>
                <c:pt idx="5383">
                  <c:v>2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5252</c:v>
                </c:pt>
                <c:pt idx="5388">
                  <c:v>40</c:v>
                </c:pt>
                <c:pt idx="5389">
                  <c:v>1</c:v>
                </c:pt>
                <c:pt idx="5390">
                  <c:v>1</c:v>
                </c:pt>
                <c:pt idx="5391">
                  <c:v>14506</c:v>
                </c:pt>
                <c:pt idx="5392">
                  <c:v>1</c:v>
                </c:pt>
                <c:pt idx="5393">
                  <c:v>2</c:v>
                </c:pt>
                <c:pt idx="5394">
                  <c:v>2</c:v>
                </c:pt>
                <c:pt idx="5395">
                  <c:v>57</c:v>
                </c:pt>
                <c:pt idx="5396">
                  <c:v>22</c:v>
                </c:pt>
                <c:pt idx="5397">
                  <c:v>4</c:v>
                </c:pt>
                <c:pt idx="5398">
                  <c:v>1</c:v>
                </c:pt>
                <c:pt idx="5399">
                  <c:v>6</c:v>
                </c:pt>
                <c:pt idx="5400">
                  <c:v>4</c:v>
                </c:pt>
                <c:pt idx="5401">
                  <c:v>3</c:v>
                </c:pt>
                <c:pt idx="5402">
                  <c:v>4409</c:v>
                </c:pt>
                <c:pt idx="5403">
                  <c:v>24</c:v>
                </c:pt>
                <c:pt idx="5404">
                  <c:v>20</c:v>
                </c:pt>
                <c:pt idx="5405">
                  <c:v>3</c:v>
                </c:pt>
                <c:pt idx="5406">
                  <c:v>2</c:v>
                </c:pt>
                <c:pt idx="5407">
                  <c:v>13</c:v>
                </c:pt>
                <c:pt idx="5408">
                  <c:v>3</c:v>
                </c:pt>
                <c:pt idx="5409">
                  <c:v>1</c:v>
                </c:pt>
                <c:pt idx="5410">
                  <c:v>12</c:v>
                </c:pt>
                <c:pt idx="5411">
                  <c:v>2</c:v>
                </c:pt>
                <c:pt idx="5412">
                  <c:v>3</c:v>
                </c:pt>
                <c:pt idx="5413">
                  <c:v>4675</c:v>
                </c:pt>
                <c:pt idx="5414">
                  <c:v>1</c:v>
                </c:pt>
                <c:pt idx="5415">
                  <c:v>81</c:v>
                </c:pt>
                <c:pt idx="5416">
                  <c:v>1</c:v>
                </c:pt>
                <c:pt idx="5417">
                  <c:v>3</c:v>
                </c:pt>
                <c:pt idx="5418">
                  <c:v>5245</c:v>
                </c:pt>
                <c:pt idx="5419">
                  <c:v>2</c:v>
                </c:pt>
                <c:pt idx="5420">
                  <c:v>1</c:v>
                </c:pt>
                <c:pt idx="5421">
                  <c:v>1</c:v>
                </c:pt>
                <c:pt idx="5422">
                  <c:v>6612</c:v>
                </c:pt>
                <c:pt idx="5423">
                  <c:v>3</c:v>
                </c:pt>
                <c:pt idx="5424">
                  <c:v>9</c:v>
                </c:pt>
                <c:pt idx="5425">
                  <c:v>1</c:v>
                </c:pt>
                <c:pt idx="5426">
                  <c:v>6</c:v>
                </c:pt>
                <c:pt idx="5427">
                  <c:v>2</c:v>
                </c:pt>
                <c:pt idx="5428">
                  <c:v>338</c:v>
                </c:pt>
                <c:pt idx="5429">
                  <c:v>105</c:v>
                </c:pt>
                <c:pt idx="5430">
                  <c:v>1</c:v>
                </c:pt>
                <c:pt idx="5431">
                  <c:v>1</c:v>
                </c:pt>
                <c:pt idx="5432">
                  <c:v>418</c:v>
                </c:pt>
                <c:pt idx="5433">
                  <c:v>3</c:v>
                </c:pt>
                <c:pt idx="5434">
                  <c:v>3</c:v>
                </c:pt>
                <c:pt idx="5435">
                  <c:v>4</c:v>
                </c:pt>
                <c:pt idx="5436">
                  <c:v>6508</c:v>
                </c:pt>
                <c:pt idx="5437">
                  <c:v>264</c:v>
                </c:pt>
                <c:pt idx="5438">
                  <c:v>3</c:v>
                </c:pt>
                <c:pt idx="5439">
                  <c:v>1375</c:v>
                </c:pt>
                <c:pt idx="5440">
                  <c:v>1</c:v>
                </c:pt>
                <c:pt idx="5441">
                  <c:v>4</c:v>
                </c:pt>
                <c:pt idx="5442">
                  <c:v>2</c:v>
                </c:pt>
                <c:pt idx="5443">
                  <c:v>1247</c:v>
                </c:pt>
                <c:pt idx="5444">
                  <c:v>7624</c:v>
                </c:pt>
                <c:pt idx="5445">
                  <c:v>7324</c:v>
                </c:pt>
                <c:pt idx="5446">
                  <c:v>1</c:v>
                </c:pt>
                <c:pt idx="5447">
                  <c:v>2</c:v>
                </c:pt>
                <c:pt idx="5448">
                  <c:v>9110</c:v>
                </c:pt>
                <c:pt idx="5449">
                  <c:v>3</c:v>
                </c:pt>
                <c:pt idx="5450">
                  <c:v>4403</c:v>
                </c:pt>
                <c:pt idx="5451">
                  <c:v>2</c:v>
                </c:pt>
                <c:pt idx="5452">
                  <c:v>213</c:v>
                </c:pt>
                <c:pt idx="5453">
                  <c:v>7</c:v>
                </c:pt>
                <c:pt idx="5454">
                  <c:v>1</c:v>
                </c:pt>
                <c:pt idx="5455">
                  <c:v>1</c:v>
                </c:pt>
                <c:pt idx="5456">
                  <c:v>2</c:v>
                </c:pt>
                <c:pt idx="5457">
                  <c:v>2</c:v>
                </c:pt>
                <c:pt idx="5458">
                  <c:v>251</c:v>
                </c:pt>
                <c:pt idx="5459">
                  <c:v>1</c:v>
                </c:pt>
                <c:pt idx="5460">
                  <c:v>1</c:v>
                </c:pt>
                <c:pt idx="5461">
                  <c:v>2</c:v>
                </c:pt>
                <c:pt idx="5462">
                  <c:v>2</c:v>
                </c:pt>
                <c:pt idx="5463">
                  <c:v>27</c:v>
                </c:pt>
                <c:pt idx="5464">
                  <c:v>1</c:v>
                </c:pt>
                <c:pt idx="5465">
                  <c:v>8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4</c:v>
                </c:pt>
                <c:pt idx="5470">
                  <c:v>1</c:v>
                </c:pt>
                <c:pt idx="5471">
                  <c:v>26</c:v>
                </c:pt>
                <c:pt idx="5472">
                  <c:v>6</c:v>
                </c:pt>
                <c:pt idx="5473">
                  <c:v>6</c:v>
                </c:pt>
                <c:pt idx="5474">
                  <c:v>1</c:v>
                </c:pt>
                <c:pt idx="5475">
                  <c:v>44</c:v>
                </c:pt>
                <c:pt idx="5476">
                  <c:v>1</c:v>
                </c:pt>
                <c:pt idx="5477">
                  <c:v>4</c:v>
                </c:pt>
                <c:pt idx="5478">
                  <c:v>1</c:v>
                </c:pt>
                <c:pt idx="5479">
                  <c:v>3</c:v>
                </c:pt>
                <c:pt idx="5480">
                  <c:v>3</c:v>
                </c:pt>
                <c:pt idx="5481">
                  <c:v>1</c:v>
                </c:pt>
                <c:pt idx="5482">
                  <c:v>2</c:v>
                </c:pt>
                <c:pt idx="5483">
                  <c:v>2</c:v>
                </c:pt>
                <c:pt idx="5484">
                  <c:v>10851</c:v>
                </c:pt>
                <c:pt idx="5485">
                  <c:v>2</c:v>
                </c:pt>
                <c:pt idx="5486">
                  <c:v>1</c:v>
                </c:pt>
                <c:pt idx="5487">
                  <c:v>6</c:v>
                </c:pt>
                <c:pt idx="5488">
                  <c:v>851</c:v>
                </c:pt>
                <c:pt idx="5489">
                  <c:v>3002</c:v>
                </c:pt>
                <c:pt idx="5490">
                  <c:v>365</c:v>
                </c:pt>
                <c:pt idx="5491">
                  <c:v>1</c:v>
                </c:pt>
                <c:pt idx="5492">
                  <c:v>1</c:v>
                </c:pt>
                <c:pt idx="5493">
                  <c:v>48</c:v>
                </c:pt>
                <c:pt idx="5494">
                  <c:v>2</c:v>
                </c:pt>
                <c:pt idx="5495">
                  <c:v>2</c:v>
                </c:pt>
                <c:pt idx="5496">
                  <c:v>9998</c:v>
                </c:pt>
                <c:pt idx="5497">
                  <c:v>1</c:v>
                </c:pt>
                <c:pt idx="5498">
                  <c:v>7</c:v>
                </c:pt>
                <c:pt idx="5499">
                  <c:v>1</c:v>
                </c:pt>
                <c:pt idx="5500">
                  <c:v>1</c:v>
                </c:pt>
                <c:pt idx="5501">
                  <c:v>2</c:v>
                </c:pt>
                <c:pt idx="5502">
                  <c:v>2</c:v>
                </c:pt>
                <c:pt idx="5503">
                  <c:v>236</c:v>
                </c:pt>
                <c:pt idx="5504">
                  <c:v>8075</c:v>
                </c:pt>
                <c:pt idx="5505">
                  <c:v>1</c:v>
                </c:pt>
                <c:pt idx="5506">
                  <c:v>3</c:v>
                </c:pt>
                <c:pt idx="5507">
                  <c:v>1</c:v>
                </c:pt>
                <c:pt idx="5508">
                  <c:v>2</c:v>
                </c:pt>
                <c:pt idx="5509">
                  <c:v>1</c:v>
                </c:pt>
                <c:pt idx="5510">
                  <c:v>2</c:v>
                </c:pt>
                <c:pt idx="5511">
                  <c:v>1</c:v>
                </c:pt>
                <c:pt idx="5512">
                  <c:v>2</c:v>
                </c:pt>
                <c:pt idx="5513">
                  <c:v>2</c:v>
                </c:pt>
                <c:pt idx="5514">
                  <c:v>5</c:v>
                </c:pt>
                <c:pt idx="5515">
                  <c:v>1</c:v>
                </c:pt>
                <c:pt idx="5516">
                  <c:v>1063</c:v>
                </c:pt>
                <c:pt idx="5517">
                  <c:v>1</c:v>
                </c:pt>
                <c:pt idx="5518">
                  <c:v>1</c:v>
                </c:pt>
                <c:pt idx="5519">
                  <c:v>443</c:v>
                </c:pt>
                <c:pt idx="5520">
                  <c:v>94</c:v>
                </c:pt>
                <c:pt idx="5521">
                  <c:v>1</c:v>
                </c:pt>
                <c:pt idx="5522">
                  <c:v>1143</c:v>
                </c:pt>
                <c:pt idx="5523">
                  <c:v>5</c:v>
                </c:pt>
                <c:pt idx="5524">
                  <c:v>2</c:v>
                </c:pt>
                <c:pt idx="5525">
                  <c:v>1</c:v>
                </c:pt>
                <c:pt idx="5526">
                  <c:v>2</c:v>
                </c:pt>
                <c:pt idx="5527">
                  <c:v>12671</c:v>
                </c:pt>
                <c:pt idx="5528">
                  <c:v>3</c:v>
                </c:pt>
                <c:pt idx="5529">
                  <c:v>9</c:v>
                </c:pt>
                <c:pt idx="5530">
                  <c:v>1</c:v>
                </c:pt>
                <c:pt idx="5531">
                  <c:v>3644</c:v>
                </c:pt>
                <c:pt idx="5532">
                  <c:v>6062</c:v>
                </c:pt>
                <c:pt idx="5533">
                  <c:v>1</c:v>
                </c:pt>
                <c:pt idx="5534">
                  <c:v>3</c:v>
                </c:pt>
                <c:pt idx="5535">
                  <c:v>28</c:v>
                </c:pt>
                <c:pt idx="5536">
                  <c:v>2964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2</c:v>
                </c:pt>
                <c:pt idx="5541">
                  <c:v>13</c:v>
                </c:pt>
                <c:pt idx="5542">
                  <c:v>158</c:v>
                </c:pt>
                <c:pt idx="5543">
                  <c:v>9360</c:v>
                </c:pt>
                <c:pt idx="5544">
                  <c:v>3</c:v>
                </c:pt>
                <c:pt idx="5545">
                  <c:v>3</c:v>
                </c:pt>
                <c:pt idx="5546">
                  <c:v>385</c:v>
                </c:pt>
                <c:pt idx="5547">
                  <c:v>57</c:v>
                </c:pt>
                <c:pt idx="5548">
                  <c:v>1605</c:v>
                </c:pt>
                <c:pt idx="5549">
                  <c:v>3</c:v>
                </c:pt>
                <c:pt idx="5550">
                  <c:v>4667</c:v>
                </c:pt>
                <c:pt idx="5551">
                  <c:v>2</c:v>
                </c:pt>
                <c:pt idx="5552">
                  <c:v>6560</c:v>
                </c:pt>
                <c:pt idx="5553">
                  <c:v>2</c:v>
                </c:pt>
                <c:pt idx="5554">
                  <c:v>3180</c:v>
                </c:pt>
                <c:pt idx="5555">
                  <c:v>5</c:v>
                </c:pt>
                <c:pt idx="5556">
                  <c:v>1</c:v>
                </c:pt>
                <c:pt idx="5557">
                  <c:v>1</c:v>
                </c:pt>
                <c:pt idx="5558">
                  <c:v>21</c:v>
                </c:pt>
                <c:pt idx="5559">
                  <c:v>2</c:v>
                </c:pt>
                <c:pt idx="5560">
                  <c:v>4</c:v>
                </c:pt>
                <c:pt idx="5561">
                  <c:v>3</c:v>
                </c:pt>
                <c:pt idx="5562">
                  <c:v>81</c:v>
                </c:pt>
                <c:pt idx="5563">
                  <c:v>433</c:v>
                </c:pt>
                <c:pt idx="5564">
                  <c:v>5108</c:v>
                </c:pt>
                <c:pt idx="5565">
                  <c:v>3</c:v>
                </c:pt>
                <c:pt idx="5566">
                  <c:v>5</c:v>
                </c:pt>
                <c:pt idx="5567">
                  <c:v>1</c:v>
                </c:pt>
                <c:pt idx="5568">
                  <c:v>11052</c:v>
                </c:pt>
                <c:pt idx="5569">
                  <c:v>2</c:v>
                </c:pt>
                <c:pt idx="5570">
                  <c:v>1</c:v>
                </c:pt>
                <c:pt idx="5571">
                  <c:v>1650</c:v>
                </c:pt>
                <c:pt idx="5572">
                  <c:v>1</c:v>
                </c:pt>
                <c:pt idx="5573">
                  <c:v>3</c:v>
                </c:pt>
                <c:pt idx="5574">
                  <c:v>573</c:v>
                </c:pt>
                <c:pt idx="5575">
                  <c:v>4</c:v>
                </c:pt>
                <c:pt idx="5576">
                  <c:v>135</c:v>
                </c:pt>
                <c:pt idx="5577">
                  <c:v>1</c:v>
                </c:pt>
                <c:pt idx="5578">
                  <c:v>1733</c:v>
                </c:pt>
                <c:pt idx="5579">
                  <c:v>1619</c:v>
                </c:pt>
                <c:pt idx="5580">
                  <c:v>2120</c:v>
                </c:pt>
                <c:pt idx="5581">
                  <c:v>32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1156</c:v>
                </c:pt>
                <c:pt idx="5586">
                  <c:v>2312</c:v>
                </c:pt>
                <c:pt idx="5587">
                  <c:v>4</c:v>
                </c:pt>
                <c:pt idx="5588">
                  <c:v>3</c:v>
                </c:pt>
                <c:pt idx="5589">
                  <c:v>674</c:v>
                </c:pt>
                <c:pt idx="5590">
                  <c:v>9</c:v>
                </c:pt>
                <c:pt idx="5591">
                  <c:v>195</c:v>
                </c:pt>
                <c:pt idx="5592">
                  <c:v>1906</c:v>
                </c:pt>
                <c:pt idx="5593">
                  <c:v>44</c:v>
                </c:pt>
                <c:pt idx="5594">
                  <c:v>2</c:v>
                </c:pt>
                <c:pt idx="5595">
                  <c:v>2</c:v>
                </c:pt>
                <c:pt idx="5596">
                  <c:v>2</c:v>
                </c:pt>
                <c:pt idx="5597">
                  <c:v>1</c:v>
                </c:pt>
                <c:pt idx="5598">
                  <c:v>1</c:v>
                </c:pt>
                <c:pt idx="5599">
                  <c:v>2</c:v>
                </c:pt>
                <c:pt idx="5600">
                  <c:v>2585</c:v>
                </c:pt>
                <c:pt idx="5601">
                  <c:v>2</c:v>
                </c:pt>
                <c:pt idx="5602">
                  <c:v>1</c:v>
                </c:pt>
                <c:pt idx="5603">
                  <c:v>3</c:v>
                </c:pt>
                <c:pt idx="5604">
                  <c:v>1</c:v>
                </c:pt>
                <c:pt idx="5605">
                  <c:v>50</c:v>
                </c:pt>
                <c:pt idx="5606">
                  <c:v>1</c:v>
                </c:pt>
                <c:pt idx="5607">
                  <c:v>16</c:v>
                </c:pt>
                <c:pt idx="5608">
                  <c:v>1</c:v>
                </c:pt>
                <c:pt idx="5609">
                  <c:v>1</c:v>
                </c:pt>
                <c:pt idx="5610">
                  <c:v>6</c:v>
                </c:pt>
                <c:pt idx="5611">
                  <c:v>18275</c:v>
                </c:pt>
                <c:pt idx="5612">
                  <c:v>1</c:v>
                </c:pt>
                <c:pt idx="5613">
                  <c:v>1</c:v>
                </c:pt>
                <c:pt idx="5614">
                  <c:v>105</c:v>
                </c:pt>
                <c:pt idx="5615">
                  <c:v>1</c:v>
                </c:pt>
                <c:pt idx="5616">
                  <c:v>2</c:v>
                </c:pt>
                <c:pt idx="5617">
                  <c:v>1</c:v>
                </c:pt>
                <c:pt idx="5618">
                  <c:v>14</c:v>
                </c:pt>
                <c:pt idx="5619">
                  <c:v>2</c:v>
                </c:pt>
                <c:pt idx="5620">
                  <c:v>2</c:v>
                </c:pt>
                <c:pt idx="5621">
                  <c:v>554</c:v>
                </c:pt>
                <c:pt idx="5622">
                  <c:v>2</c:v>
                </c:pt>
                <c:pt idx="5623">
                  <c:v>2</c:v>
                </c:pt>
                <c:pt idx="5624">
                  <c:v>2</c:v>
                </c:pt>
                <c:pt idx="5625">
                  <c:v>1</c:v>
                </c:pt>
                <c:pt idx="5626">
                  <c:v>210</c:v>
                </c:pt>
                <c:pt idx="5627">
                  <c:v>4</c:v>
                </c:pt>
                <c:pt idx="5628">
                  <c:v>3</c:v>
                </c:pt>
                <c:pt idx="5629">
                  <c:v>2</c:v>
                </c:pt>
                <c:pt idx="5630">
                  <c:v>1</c:v>
                </c:pt>
                <c:pt idx="5631">
                  <c:v>27</c:v>
                </c:pt>
                <c:pt idx="5632">
                  <c:v>1</c:v>
                </c:pt>
                <c:pt idx="5633">
                  <c:v>1</c:v>
                </c:pt>
                <c:pt idx="5634">
                  <c:v>4</c:v>
                </c:pt>
                <c:pt idx="5635">
                  <c:v>8072</c:v>
                </c:pt>
                <c:pt idx="5636">
                  <c:v>1</c:v>
                </c:pt>
                <c:pt idx="5637">
                  <c:v>1</c:v>
                </c:pt>
                <c:pt idx="5638">
                  <c:v>3296</c:v>
                </c:pt>
                <c:pt idx="5639">
                  <c:v>1</c:v>
                </c:pt>
                <c:pt idx="5640">
                  <c:v>1</c:v>
                </c:pt>
                <c:pt idx="5641">
                  <c:v>2</c:v>
                </c:pt>
                <c:pt idx="5642">
                  <c:v>1</c:v>
                </c:pt>
                <c:pt idx="5643">
                  <c:v>4</c:v>
                </c:pt>
                <c:pt idx="5644">
                  <c:v>2</c:v>
                </c:pt>
                <c:pt idx="5645">
                  <c:v>6</c:v>
                </c:pt>
                <c:pt idx="5646">
                  <c:v>141</c:v>
                </c:pt>
                <c:pt idx="5647">
                  <c:v>31</c:v>
                </c:pt>
                <c:pt idx="5648">
                  <c:v>1</c:v>
                </c:pt>
                <c:pt idx="5649">
                  <c:v>5</c:v>
                </c:pt>
                <c:pt idx="5650">
                  <c:v>3</c:v>
                </c:pt>
                <c:pt idx="5651">
                  <c:v>63</c:v>
                </c:pt>
                <c:pt idx="5652">
                  <c:v>5</c:v>
                </c:pt>
                <c:pt idx="5653">
                  <c:v>9652</c:v>
                </c:pt>
                <c:pt idx="5654">
                  <c:v>5</c:v>
                </c:pt>
                <c:pt idx="5655">
                  <c:v>2</c:v>
                </c:pt>
                <c:pt idx="5656">
                  <c:v>10071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4</c:v>
                </c:pt>
                <c:pt idx="5661">
                  <c:v>1</c:v>
                </c:pt>
                <c:pt idx="5662">
                  <c:v>1</c:v>
                </c:pt>
                <c:pt idx="5663">
                  <c:v>915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4</c:v>
                </c:pt>
                <c:pt idx="5668">
                  <c:v>1</c:v>
                </c:pt>
                <c:pt idx="5669">
                  <c:v>1</c:v>
                </c:pt>
                <c:pt idx="5670">
                  <c:v>2201</c:v>
                </c:pt>
                <c:pt idx="5671">
                  <c:v>420</c:v>
                </c:pt>
                <c:pt idx="5672">
                  <c:v>1</c:v>
                </c:pt>
                <c:pt idx="5673">
                  <c:v>33</c:v>
                </c:pt>
                <c:pt idx="5674">
                  <c:v>672</c:v>
                </c:pt>
                <c:pt idx="5675">
                  <c:v>1</c:v>
                </c:pt>
                <c:pt idx="5676">
                  <c:v>3</c:v>
                </c:pt>
                <c:pt idx="5677">
                  <c:v>1498</c:v>
                </c:pt>
                <c:pt idx="5678">
                  <c:v>3</c:v>
                </c:pt>
                <c:pt idx="5679">
                  <c:v>59</c:v>
                </c:pt>
                <c:pt idx="5680">
                  <c:v>8</c:v>
                </c:pt>
                <c:pt idx="5681">
                  <c:v>3</c:v>
                </c:pt>
                <c:pt idx="5682">
                  <c:v>43</c:v>
                </c:pt>
                <c:pt idx="5683">
                  <c:v>1</c:v>
                </c:pt>
                <c:pt idx="5684">
                  <c:v>3</c:v>
                </c:pt>
                <c:pt idx="5685">
                  <c:v>61</c:v>
                </c:pt>
                <c:pt idx="5686">
                  <c:v>21</c:v>
                </c:pt>
                <c:pt idx="5687">
                  <c:v>2</c:v>
                </c:pt>
                <c:pt idx="5688">
                  <c:v>1</c:v>
                </c:pt>
                <c:pt idx="5689">
                  <c:v>34</c:v>
                </c:pt>
                <c:pt idx="5690">
                  <c:v>5</c:v>
                </c:pt>
                <c:pt idx="5691">
                  <c:v>1</c:v>
                </c:pt>
                <c:pt idx="5692">
                  <c:v>2</c:v>
                </c:pt>
                <c:pt idx="5693">
                  <c:v>1</c:v>
                </c:pt>
                <c:pt idx="5694">
                  <c:v>24148</c:v>
                </c:pt>
                <c:pt idx="5695">
                  <c:v>5</c:v>
                </c:pt>
                <c:pt idx="5696">
                  <c:v>8706</c:v>
                </c:pt>
                <c:pt idx="5697">
                  <c:v>1</c:v>
                </c:pt>
                <c:pt idx="5698">
                  <c:v>3</c:v>
                </c:pt>
                <c:pt idx="5699">
                  <c:v>4736</c:v>
                </c:pt>
                <c:pt idx="5700">
                  <c:v>9744</c:v>
                </c:pt>
                <c:pt idx="5701">
                  <c:v>30203</c:v>
                </c:pt>
                <c:pt idx="5702">
                  <c:v>3</c:v>
                </c:pt>
                <c:pt idx="5703">
                  <c:v>2</c:v>
                </c:pt>
                <c:pt idx="5704">
                  <c:v>1825</c:v>
                </c:pt>
                <c:pt idx="5705">
                  <c:v>46</c:v>
                </c:pt>
                <c:pt idx="5706">
                  <c:v>1</c:v>
                </c:pt>
                <c:pt idx="5707">
                  <c:v>3215</c:v>
                </c:pt>
                <c:pt idx="5708">
                  <c:v>3</c:v>
                </c:pt>
                <c:pt idx="5709">
                  <c:v>193</c:v>
                </c:pt>
                <c:pt idx="5710">
                  <c:v>242</c:v>
                </c:pt>
                <c:pt idx="5711">
                  <c:v>1</c:v>
                </c:pt>
                <c:pt idx="5712">
                  <c:v>36</c:v>
                </c:pt>
                <c:pt idx="5713">
                  <c:v>1</c:v>
                </c:pt>
                <c:pt idx="5714">
                  <c:v>1881</c:v>
                </c:pt>
                <c:pt idx="5715">
                  <c:v>4</c:v>
                </c:pt>
                <c:pt idx="5716">
                  <c:v>1</c:v>
                </c:pt>
                <c:pt idx="5717">
                  <c:v>2</c:v>
                </c:pt>
                <c:pt idx="5718">
                  <c:v>2</c:v>
                </c:pt>
                <c:pt idx="5719">
                  <c:v>8211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69</c:v>
                </c:pt>
                <c:pt idx="5724">
                  <c:v>3</c:v>
                </c:pt>
                <c:pt idx="5725">
                  <c:v>2</c:v>
                </c:pt>
                <c:pt idx="5726">
                  <c:v>1</c:v>
                </c:pt>
                <c:pt idx="5727">
                  <c:v>14206</c:v>
                </c:pt>
                <c:pt idx="5728">
                  <c:v>1</c:v>
                </c:pt>
                <c:pt idx="5729">
                  <c:v>4</c:v>
                </c:pt>
                <c:pt idx="5730">
                  <c:v>2</c:v>
                </c:pt>
                <c:pt idx="5731">
                  <c:v>3</c:v>
                </c:pt>
                <c:pt idx="5732">
                  <c:v>1</c:v>
                </c:pt>
                <c:pt idx="5733">
                  <c:v>4</c:v>
                </c:pt>
                <c:pt idx="5734">
                  <c:v>6978</c:v>
                </c:pt>
                <c:pt idx="5735">
                  <c:v>1</c:v>
                </c:pt>
                <c:pt idx="5736">
                  <c:v>2</c:v>
                </c:pt>
                <c:pt idx="5737">
                  <c:v>15257</c:v>
                </c:pt>
                <c:pt idx="5738">
                  <c:v>61</c:v>
                </c:pt>
                <c:pt idx="5739">
                  <c:v>8</c:v>
                </c:pt>
                <c:pt idx="5740">
                  <c:v>12</c:v>
                </c:pt>
                <c:pt idx="5741">
                  <c:v>3</c:v>
                </c:pt>
                <c:pt idx="5742">
                  <c:v>1125</c:v>
                </c:pt>
                <c:pt idx="5743">
                  <c:v>5</c:v>
                </c:pt>
                <c:pt idx="5744">
                  <c:v>1</c:v>
                </c:pt>
                <c:pt idx="5745">
                  <c:v>11</c:v>
                </c:pt>
                <c:pt idx="5746">
                  <c:v>1</c:v>
                </c:pt>
                <c:pt idx="5747">
                  <c:v>3</c:v>
                </c:pt>
                <c:pt idx="5748">
                  <c:v>11583</c:v>
                </c:pt>
                <c:pt idx="5749">
                  <c:v>1</c:v>
                </c:pt>
                <c:pt idx="5750">
                  <c:v>3</c:v>
                </c:pt>
                <c:pt idx="5751">
                  <c:v>2</c:v>
                </c:pt>
                <c:pt idx="5752">
                  <c:v>1</c:v>
                </c:pt>
                <c:pt idx="5753">
                  <c:v>1</c:v>
                </c:pt>
                <c:pt idx="5754">
                  <c:v>3128</c:v>
                </c:pt>
                <c:pt idx="5755">
                  <c:v>1822</c:v>
                </c:pt>
                <c:pt idx="5756">
                  <c:v>4</c:v>
                </c:pt>
                <c:pt idx="5757">
                  <c:v>1120</c:v>
                </c:pt>
                <c:pt idx="5758">
                  <c:v>15</c:v>
                </c:pt>
                <c:pt idx="5759">
                  <c:v>170</c:v>
                </c:pt>
                <c:pt idx="5760">
                  <c:v>4</c:v>
                </c:pt>
                <c:pt idx="5761">
                  <c:v>1</c:v>
                </c:pt>
                <c:pt idx="5762">
                  <c:v>3</c:v>
                </c:pt>
                <c:pt idx="5763">
                  <c:v>11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1868</c:v>
                </c:pt>
                <c:pt idx="5768">
                  <c:v>10615</c:v>
                </c:pt>
                <c:pt idx="5769">
                  <c:v>16141</c:v>
                </c:pt>
                <c:pt idx="5770">
                  <c:v>2</c:v>
                </c:pt>
                <c:pt idx="5771">
                  <c:v>1421</c:v>
                </c:pt>
                <c:pt idx="5772">
                  <c:v>1</c:v>
                </c:pt>
                <c:pt idx="5773">
                  <c:v>6</c:v>
                </c:pt>
                <c:pt idx="5774">
                  <c:v>4</c:v>
                </c:pt>
                <c:pt idx="5775">
                  <c:v>9</c:v>
                </c:pt>
                <c:pt idx="5776">
                  <c:v>1</c:v>
                </c:pt>
                <c:pt idx="5777">
                  <c:v>411</c:v>
                </c:pt>
                <c:pt idx="5778">
                  <c:v>1</c:v>
                </c:pt>
                <c:pt idx="5779">
                  <c:v>4250</c:v>
                </c:pt>
                <c:pt idx="5780">
                  <c:v>1</c:v>
                </c:pt>
                <c:pt idx="5781">
                  <c:v>2912</c:v>
                </c:pt>
                <c:pt idx="5782">
                  <c:v>3</c:v>
                </c:pt>
                <c:pt idx="5783">
                  <c:v>2</c:v>
                </c:pt>
                <c:pt idx="5784">
                  <c:v>4</c:v>
                </c:pt>
                <c:pt idx="5785">
                  <c:v>32</c:v>
                </c:pt>
                <c:pt idx="5786">
                  <c:v>8608</c:v>
                </c:pt>
                <c:pt idx="5787">
                  <c:v>6</c:v>
                </c:pt>
                <c:pt idx="5788">
                  <c:v>67</c:v>
                </c:pt>
                <c:pt idx="5789">
                  <c:v>4</c:v>
                </c:pt>
                <c:pt idx="5790">
                  <c:v>7074</c:v>
                </c:pt>
                <c:pt idx="5791">
                  <c:v>1</c:v>
                </c:pt>
                <c:pt idx="5792">
                  <c:v>5</c:v>
                </c:pt>
                <c:pt idx="5793">
                  <c:v>51</c:v>
                </c:pt>
                <c:pt idx="5794">
                  <c:v>1</c:v>
                </c:pt>
                <c:pt idx="5795">
                  <c:v>1</c:v>
                </c:pt>
                <c:pt idx="5796">
                  <c:v>29</c:v>
                </c:pt>
                <c:pt idx="5797">
                  <c:v>1</c:v>
                </c:pt>
                <c:pt idx="5798">
                  <c:v>3</c:v>
                </c:pt>
                <c:pt idx="5799">
                  <c:v>328</c:v>
                </c:pt>
                <c:pt idx="5800">
                  <c:v>1753</c:v>
                </c:pt>
                <c:pt idx="5801">
                  <c:v>114</c:v>
                </c:pt>
                <c:pt idx="5802">
                  <c:v>6</c:v>
                </c:pt>
                <c:pt idx="5803">
                  <c:v>3</c:v>
                </c:pt>
                <c:pt idx="5804">
                  <c:v>2</c:v>
                </c:pt>
                <c:pt idx="5805">
                  <c:v>3</c:v>
                </c:pt>
                <c:pt idx="5806">
                  <c:v>3</c:v>
                </c:pt>
                <c:pt idx="5807">
                  <c:v>2</c:v>
                </c:pt>
                <c:pt idx="5808">
                  <c:v>76</c:v>
                </c:pt>
                <c:pt idx="5809">
                  <c:v>11</c:v>
                </c:pt>
                <c:pt idx="5810">
                  <c:v>2</c:v>
                </c:pt>
                <c:pt idx="5811">
                  <c:v>10</c:v>
                </c:pt>
                <c:pt idx="5812">
                  <c:v>1</c:v>
                </c:pt>
                <c:pt idx="5813">
                  <c:v>8721</c:v>
                </c:pt>
                <c:pt idx="5814">
                  <c:v>739</c:v>
                </c:pt>
                <c:pt idx="5815">
                  <c:v>6</c:v>
                </c:pt>
                <c:pt idx="5816">
                  <c:v>1</c:v>
                </c:pt>
                <c:pt idx="5817">
                  <c:v>43</c:v>
                </c:pt>
                <c:pt idx="5818">
                  <c:v>5</c:v>
                </c:pt>
                <c:pt idx="5819">
                  <c:v>1</c:v>
                </c:pt>
                <c:pt idx="5820">
                  <c:v>3</c:v>
                </c:pt>
                <c:pt idx="5821">
                  <c:v>8936</c:v>
                </c:pt>
                <c:pt idx="5822">
                  <c:v>837</c:v>
                </c:pt>
                <c:pt idx="5823">
                  <c:v>3</c:v>
                </c:pt>
                <c:pt idx="5824">
                  <c:v>19</c:v>
                </c:pt>
                <c:pt idx="5825">
                  <c:v>2</c:v>
                </c:pt>
                <c:pt idx="5826">
                  <c:v>2</c:v>
                </c:pt>
                <c:pt idx="5827">
                  <c:v>3</c:v>
                </c:pt>
                <c:pt idx="5828">
                  <c:v>1</c:v>
                </c:pt>
                <c:pt idx="5829">
                  <c:v>2168</c:v>
                </c:pt>
                <c:pt idx="5830">
                  <c:v>1</c:v>
                </c:pt>
                <c:pt idx="5831">
                  <c:v>260</c:v>
                </c:pt>
                <c:pt idx="5832">
                  <c:v>2949</c:v>
                </c:pt>
                <c:pt idx="5833">
                  <c:v>2</c:v>
                </c:pt>
                <c:pt idx="5834">
                  <c:v>3091</c:v>
                </c:pt>
                <c:pt idx="5835">
                  <c:v>1</c:v>
                </c:pt>
                <c:pt idx="5836">
                  <c:v>2</c:v>
                </c:pt>
                <c:pt idx="5837">
                  <c:v>2</c:v>
                </c:pt>
                <c:pt idx="5838">
                  <c:v>1</c:v>
                </c:pt>
                <c:pt idx="5839">
                  <c:v>1</c:v>
                </c:pt>
                <c:pt idx="5840">
                  <c:v>2</c:v>
                </c:pt>
                <c:pt idx="5841">
                  <c:v>66</c:v>
                </c:pt>
                <c:pt idx="5842">
                  <c:v>8</c:v>
                </c:pt>
                <c:pt idx="5843">
                  <c:v>1</c:v>
                </c:pt>
                <c:pt idx="5844">
                  <c:v>26</c:v>
                </c:pt>
                <c:pt idx="5845">
                  <c:v>1</c:v>
                </c:pt>
                <c:pt idx="5846">
                  <c:v>2</c:v>
                </c:pt>
                <c:pt idx="5847">
                  <c:v>2</c:v>
                </c:pt>
                <c:pt idx="5848">
                  <c:v>104</c:v>
                </c:pt>
                <c:pt idx="5849">
                  <c:v>24</c:v>
                </c:pt>
                <c:pt idx="5850">
                  <c:v>14351</c:v>
                </c:pt>
                <c:pt idx="5851">
                  <c:v>3</c:v>
                </c:pt>
                <c:pt idx="5852">
                  <c:v>3</c:v>
                </c:pt>
                <c:pt idx="5853">
                  <c:v>2</c:v>
                </c:pt>
                <c:pt idx="5854">
                  <c:v>1</c:v>
                </c:pt>
                <c:pt idx="5855">
                  <c:v>2</c:v>
                </c:pt>
                <c:pt idx="5856">
                  <c:v>4531</c:v>
                </c:pt>
                <c:pt idx="5857">
                  <c:v>1</c:v>
                </c:pt>
                <c:pt idx="5858">
                  <c:v>1</c:v>
                </c:pt>
                <c:pt idx="5859">
                  <c:v>1290</c:v>
                </c:pt>
                <c:pt idx="5860">
                  <c:v>1031</c:v>
                </c:pt>
                <c:pt idx="5861">
                  <c:v>166</c:v>
                </c:pt>
                <c:pt idx="5862">
                  <c:v>2</c:v>
                </c:pt>
                <c:pt idx="5863">
                  <c:v>1</c:v>
                </c:pt>
                <c:pt idx="5864">
                  <c:v>1</c:v>
                </c:pt>
                <c:pt idx="5865">
                  <c:v>36</c:v>
                </c:pt>
                <c:pt idx="5866">
                  <c:v>9</c:v>
                </c:pt>
                <c:pt idx="5867">
                  <c:v>6617</c:v>
                </c:pt>
                <c:pt idx="5868">
                  <c:v>5</c:v>
                </c:pt>
                <c:pt idx="5869">
                  <c:v>1</c:v>
                </c:pt>
                <c:pt idx="5870">
                  <c:v>3</c:v>
                </c:pt>
                <c:pt idx="5871">
                  <c:v>1</c:v>
                </c:pt>
                <c:pt idx="5872">
                  <c:v>2</c:v>
                </c:pt>
                <c:pt idx="5873">
                  <c:v>4</c:v>
                </c:pt>
                <c:pt idx="5874">
                  <c:v>3</c:v>
                </c:pt>
                <c:pt idx="5875">
                  <c:v>2</c:v>
                </c:pt>
                <c:pt idx="5876">
                  <c:v>2</c:v>
                </c:pt>
                <c:pt idx="5877">
                  <c:v>5</c:v>
                </c:pt>
                <c:pt idx="5878">
                  <c:v>2</c:v>
                </c:pt>
                <c:pt idx="5879">
                  <c:v>239</c:v>
                </c:pt>
                <c:pt idx="5880">
                  <c:v>2</c:v>
                </c:pt>
                <c:pt idx="5881">
                  <c:v>1</c:v>
                </c:pt>
                <c:pt idx="5882">
                  <c:v>4</c:v>
                </c:pt>
                <c:pt idx="5883">
                  <c:v>2</c:v>
                </c:pt>
                <c:pt idx="5884">
                  <c:v>18</c:v>
                </c:pt>
                <c:pt idx="5885">
                  <c:v>1</c:v>
                </c:pt>
                <c:pt idx="5886">
                  <c:v>6532</c:v>
                </c:pt>
                <c:pt idx="5887">
                  <c:v>5796</c:v>
                </c:pt>
                <c:pt idx="5888">
                  <c:v>1</c:v>
                </c:pt>
                <c:pt idx="5889">
                  <c:v>1</c:v>
                </c:pt>
                <c:pt idx="5890">
                  <c:v>318</c:v>
                </c:pt>
                <c:pt idx="5891">
                  <c:v>1</c:v>
                </c:pt>
                <c:pt idx="5892">
                  <c:v>1</c:v>
                </c:pt>
                <c:pt idx="5893">
                  <c:v>12276</c:v>
                </c:pt>
                <c:pt idx="5894">
                  <c:v>3167</c:v>
                </c:pt>
                <c:pt idx="5895">
                  <c:v>2</c:v>
                </c:pt>
                <c:pt idx="5896">
                  <c:v>13745</c:v>
                </c:pt>
                <c:pt idx="5897">
                  <c:v>1</c:v>
                </c:pt>
                <c:pt idx="5898">
                  <c:v>2</c:v>
                </c:pt>
                <c:pt idx="5899">
                  <c:v>833</c:v>
                </c:pt>
                <c:pt idx="5900">
                  <c:v>2276</c:v>
                </c:pt>
                <c:pt idx="5901">
                  <c:v>5</c:v>
                </c:pt>
                <c:pt idx="5902">
                  <c:v>2</c:v>
                </c:pt>
                <c:pt idx="5903">
                  <c:v>1</c:v>
                </c:pt>
                <c:pt idx="5904">
                  <c:v>2</c:v>
                </c:pt>
                <c:pt idx="5905">
                  <c:v>2</c:v>
                </c:pt>
                <c:pt idx="5906">
                  <c:v>3</c:v>
                </c:pt>
                <c:pt idx="5907">
                  <c:v>2</c:v>
                </c:pt>
                <c:pt idx="5908">
                  <c:v>1</c:v>
                </c:pt>
                <c:pt idx="5909">
                  <c:v>3710</c:v>
                </c:pt>
                <c:pt idx="5910">
                  <c:v>13</c:v>
                </c:pt>
                <c:pt idx="5911">
                  <c:v>2</c:v>
                </c:pt>
                <c:pt idx="5912">
                  <c:v>1</c:v>
                </c:pt>
                <c:pt idx="5913">
                  <c:v>2272</c:v>
                </c:pt>
                <c:pt idx="5914">
                  <c:v>4</c:v>
                </c:pt>
                <c:pt idx="5915">
                  <c:v>1208</c:v>
                </c:pt>
                <c:pt idx="5916">
                  <c:v>5</c:v>
                </c:pt>
                <c:pt idx="5917">
                  <c:v>1</c:v>
                </c:pt>
                <c:pt idx="5918">
                  <c:v>2</c:v>
                </c:pt>
                <c:pt idx="5919">
                  <c:v>1</c:v>
                </c:pt>
                <c:pt idx="5920">
                  <c:v>9515</c:v>
                </c:pt>
                <c:pt idx="5921">
                  <c:v>11</c:v>
                </c:pt>
                <c:pt idx="5922">
                  <c:v>3</c:v>
                </c:pt>
                <c:pt idx="5923">
                  <c:v>542</c:v>
                </c:pt>
                <c:pt idx="5924">
                  <c:v>1</c:v>
                </c:pt>
                <c:pt idx="5925">
                  <c:v>5</c:v>
                </c:pt>
                <c:pt idx="5926">
                  <c:v>1279</c:v>
                </c:pt>
                <c:pt idx="5927">
                  <c:v>2003</c:v>
                </c:pt>
                <c:pt idx="5928">
                  <c:v>2</c:v>
                </c:pt>
                <c:pt idx="5929">
                  <c:v>1</c:v>
                </c:pt>
                <c:pt idx="5930">
                  <c:v>9</c:v>
                </c:pt>
                <c:pt idx="5931">
                  <c:v>1</c:v>
                </c:pt>
                <c:pt idx="5932">
                  <c:v>1</c:v>
                </c:pt>
                <c:pt idx="5933">
                  <c:v>1387</c:v>
                </c:pt>
                <c:pt idx="5934">
                  <c:v>3013</c:v>
                </c:pt>
                <c:pt idx="5935">
                  <c:v>2</c:v>
                </c:pt>
                <c:pt idx="5936">
                  <c:v>7</c:v>
                </c:pt>
                <c:pt idx="5937">
                  <c:v>1</c:v>
                </c:pt>
                <c:pt idx="5938">
                  <c:v>1</c:v>
                </c:pt>
                <c:pt idx="5939">
                  <c:v>3234</c:v>
                </c:pt>
                <c:pt idx="5940">
                  <c:v>2045</c:v>
                </c:pt>
                <c:pt idx="5941">
                  <c:v>40869</c:v>
                </c:pt>
                <c:pt idx="5942">
                  <c:v>1917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10</c:v>
                </c:pt>
                <c:pt idx="5947">
                  <c:v>3</c:v>
                </c:pt>
                <c:pt idx="5948">
                  <c:v>4919</c:v>
                </c:pt>
                <c:pt idx="5949">
                  <c:v>3015</c:v>
                </c:pt>
                <c:pt idx="5950">
                  <c:v>335</c:v>
                </c:pt>
                <c:pt idx="5951">
                  <c:v>1</c:v>
                </c:pt>
                <c:pt idx="5952">
                  <c:v>16417</c:v>
                </c:pt>
                <c:pt idx="5953">
                  <c:v>2</c:v>
                </c:pt>
                <c:pt idx="5954">
                  <c:v>21</c:v>
                </c:pt>
                <c:pt idx="5955">
                  <c:v>2</c:v>
                </c:pt>
                <c:pt idx="5956">
                  <c:v>1</c:v>
                </c:pt>
                <c:pt idx="5957">
                  <c:v>4</c:v>
                </c:pt>
                <c:pt idx="5958">
                  <c:v>933</c:v>
                </c:pt>
                <c:pt idx="5959">
                  <c:v>1</c:v>
                </c:pt>
                <c:pt idx="5960">
                  <c:v>2</c:v>
                </c:pt>
                <c:pt idx="5961">
                  <c:v>3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13008</c:v>
                </c:pt>
                <c:pt idx="5966">
                  <c:v>2</c:v>
                </c:pt>
                <c:pt idx="5967">
                  <c:v>73</c:v>
                </c:pt>
                <c:pt idx="5968">
                  <c:v>1</c:v>
                </c:pt>
                <c:pt idx="5969">
                  <c:v>2</c:v>
                </c:pt>
                <c:pt idx="5970">
                  <c:v>1</c:v>
                </c:pt>
                <c:pt idx="5971">
                  <c:v>2467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184</c:v>
                </c:pt>
                <c:pt idx="5977">
                  <c:v>1587</c:v>
                </c:pt>
                <c:pt idx="5978">
                  <c:v>1</c:v>
                </c:pt>
                <c:pt idx="5979">
                  <c:v>613</c:v>
                </c:pt>
                <c:pt idx="5980">
                  <c:v>6</c:v>
                </c:pt>
                <c:pt idx="5981">
                  <c:v>1656</c:v>
                </c:pt>
                <c:pt idx="5982">
                  <c:v>3</c:v>
                </c:pt>
                <c:pt idx="5983">
                  <c:v>5</c:v>
                </c:pt>
                <c:pt idx="5984">
                  <c:v>4</c:v>
                </c:pt>
                <c:pt idx="5985">
                  <c:v>1</c:v>
                </c:pt>
                <c:pt idx="5986">
                  <c:v>2</c:v>
                </c:pt>
                <c:pt idx="5987">
                  <c:v>4</c:v>
                </c:pt>
                <c:pt idx="5988">
                  <c:v>25</c:v>
                </c:pt>
                <c:pt idx="5989">
                  <c:v>9</c:v>
                </c:pt>
                <c:pt idx="5990">
                  <c:v>1</c:v>
                </c:pt>
                <c:pt idx="5991">
                  <c:v>3998</c:v>
                </c:pt>
                <c:pt idx="5992">
                  <c:v>2167</c:v>
                </c:pt>
                <c:pt idx="5993">
                  <c:v>4</c:v>
                </c:pt>
                <c:pt idx="5994">
                  <c:v>3</c:v>
                </c:pt>
                <c:pt idx="5995">
                  <c:v>6415</c:v>
                </c:pt>
                <c:pt idx="5996">
                  <c:v>4</c:v>
                </c:pt>
                <c:pt idx="5997">
                  <c:v>325</c:v>
                </c:pt>
                <c:pt idx="5998">
                  <c:v>4</c:v>
                </c:pt>
                <c:pt idx="5999">
                  <c:v>352</c:v>
                </c:pt>
                <c:pt idx="6000">
                  <c:v>1</c:v>
                </c:pt>
                <c:pt idx="6001">
                  <c:v>2</c:v>
                </c:pt>
                <c:pt idx="6002">
                  <c:v>3</c:v>
                </c:pt>
                <c:pt idx="6003">
                  <c:v>1106</c:v>
                </c:pt>
                <c:pt idx="6004">
                  <c:v>1</c:v>
                </c:pt>
                <c:pt idx="6005">
                  <c:v>1</c:v>
                </c:pt>
                <c:pt idx="6006">
                  <c:v>875</c:v>
                </c:pt>
                <c:pt idx="6007">
                  <c:v>2</c:v>
                </c:pt>
                <c:pt idx="6008">
                  <c:v>2</c:v>
                </c:pt>
                <c:pt idx="6009">
                  <c:v>1017</c:v>
                </c:pt>
                <c:pt idx="6010">
                  <c:v>4</c:v>
                </c:pt>
                <c:pt idx="6011">
                  <c:v>3417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3377</c:v>
                </c:pt>
                <c:pt idx="6017">
                  <c:v>40936</c:v>
                </c:pt>
                <c:pt idx="6018">
                  <c:v>14</c:v>
                </c:pt>
                <c:pt idx="6019">
                  <c:v>2</c:v>
                </c:pt>
                <c:pt idx="6020">
                  <c:v>1</c:v>
                </c:pt>
                <c:pt idx="6021">
                  <c:v>1</c:v>
                </c:pt>
                <c:pt idx="6022">
                  <c:v>2</c:v>
                </c:pt>
                <c:pt idx="6023">
                  <c:v>36</c:v>
                </c:pt>
                <c:pt idx="6024">
                  <c:v>4895</c:v>
                </c:pt>
                <c:pt idx="6025">
                  <c:v>13038</c:v>
                </c:pt>
                <c:pt idx="6026">
                  <c:v>1</c:v>
                </c:pt>
                <c:pt idx="6027">
                  <c:v>73</c:v>
                </c:pt>
                <c:pt idx="6028">
                  <c:v>2</c:v>
                </c:pt>
                <c:pt idx="6029">
                  <c:v>3</c:v>
                </c:pt>
                <c:pt idx="6030">
                  <c:v>16260</c:v>
                </c:pt>
                <c:pt idx="6031">
                  <c:v>1</c:v>
                </c:pt>
                <c:pt idx="6032">
                  <c:v>1</c:v>
                </c:pt>
                <c:pt idx="6033">
                  <c:v>3495</c:v>
                </c:pt>
                <c:pt idx="6034">
                  <c:v>3139</c:v>
                </c:pt>
                <c:pt idx="6035">
                  <c:v>2</c:v>
                </c:pt>
                <c:pt idx="6036">
                  <c:v>588</c:v>
                </c:pt>
                <c:pt idx="6037">
                  <c:v>2</c:v>
                </c:pt>
                <c:pt idx="6038">
                  <c:v>2</c:v>
                </c:pt>
                <c:pt idx="6039">
                  <c:v>1</c:v>
                </c:pt>
                <c:pt idx="6040">
                  <c:v>5</c:v>
                </c:pt>
                <c:pt idx="6041">
                  <c:v>91</c:v>
                </c:pt>
                <c:pt idx="6042">
                  <c:v>238</c:v>
                </c:pt>
                <c:pt idx="6043">
                  <c:v>12393</c:v>
                </c:pt>
                <c:pt idx="6044">
                  <c:v>1</c:v>
                </c:pt>
                <c:pt idx="6045">
                  <c:v>8</c:v>
                </c:pt>
                <c:pt idx="6046">
                  <c:v>1</c:v>
                </c:pt>
                <c:pt idx="6047">
                  <c:v>1376</c:v>
                </c:pt>
                <c:pt idx="6048">
                  <c:v>1</c:v>
                </c:pt>
                <c:pt idx="6049">
                  <c:v>423</c:v>
                </c:pt>
                <c:pt idx="6050">
                  <c:v>1</c:v>
                </c:pt>
                <c:pt idx="6051">
                  <c:v>3</c:v>
                </c:pt>
                <c:pt idx="6052">
                  <c:v>3</c:v>
                </c:pt>
                <c:pt idx="6053">
                  <c:v>927</c:v>
                </c:pt>
                <c:pt idx="6054">
                  <c:v>1</c:v>
                </c:pt>
                <c:pt idx="6055">
                  <c:v>1</c:v>
                </c:pt>
                <c:pt idx="6056">
                  <c:v>15331</c:v>
                </c:pt>
                <c:pt idx="6057">
                  <c:v>1</c:v>
                </c:pt>
                <c:pt idx="6058">
                  <c:v>26</c:v>
                </c:pt>
                <c:pt idx="6059">
                  <c:v>21</c:v>
                </c:pt>
                <c:pt idx="6060">
                  <c:v>56</c:v>
                </c:pt>
                <c:pt idx="6061">
                  <c:v>245</c:v>
                </c:pt>
                <c:pt idx="6062">
                  <c:v>1</c:v>
                </c:pt>
                <c:pt idx="6063">
                  <c:v>15</c:v>
                </c:pt>
                <c:pt idx="6064">
                  <c:v>5</c:v>
                </c:pt>
                <c:pt idx="6065">
                  <c:v>120</c:v>
                </c:pt>
                <c:pt idx="6066">
                  <c:v>3</c:v>
                </c:pt>
                <c:pt idx="6067">
                  <c:v>1</c:v>
                </c:pt>
                <c:pt idx="6068">
                  <c:v>3</c:v>
                </c:pt>
                <c:pt idx="6069">
                  <c:v>12</c:v>
                </c:pt>
                <c:pt idx="6070">
                  <c:v>1</c:v>
                </c:pt>
                <c:pt idx="6071">
                  <c:v>1</c:v>
                </c:pt>
                <c:pt idx="6072">
                  <c:v>5</c:v>
                </c:pt>
                <c:pt idx="6073">
                  <c:v>1212</c:v>
                </c:pt>
                <c:pt idx="6074">
                  <c:v>3</c:v>
                </c:pt>
                <c:pt idx="6075">
                  <c:v>2</c:v>
                </c:pt>
                <c:pt idx="6076">
                  <c:v>3</c:v>
                </c:pt>
                <c:pt idx="6077">
                  <c:v>18</c:v>
                </c:pt>
                <c:pt idx="6078">
                  <c:v>18</c:v>
                </c:pt>
                <c:pt idx="6079">
                  <c:v>3331</c:v>
                </c:pt>
                <c:pt idx="6080">
                  <c:v>1</c:v>
                </c:pt>
                <c:pt idx="6081">
                  <c:v>1</c:v>
                </c:pt>
                <c:pt idx="6082">
                  <c:v>6</c:v>
                </c:pt>
                <c:pt idx="6083">
                  <c:v>1</c:v>
                </c:pt>
                <c:pt idx="6084">
                  <c:v>1622</c:v>
                </c:pt>
                <c:pt idx="6085">
                  <c:v>6</c:v>
                </c:pt>
                <c:pt idx="6086">
                  <c:v>205</c:v>
                </c:pt>
                <c:pt idx="6087">
                  <c:v>1</c:v>
                </c:pt>
                <c:pt idx="6088">
                  <c:v>874</c:v>
                </c:pt>
                <c:pt idx="6089">
                  <c:v>3</c:v>
                </c:pt>
                <c:pt idx="6090">
                  <c:v>13190</c:v>
                </c:pt>
                <c:pt idx="6091">
                  <c:v>1</c:v>
                </c:pt>
                <c:pt idx="6092">
                  <c:v>2</c:v>
                </c:pt>
                <c:pt idx="6093">
                  <c:v>1</c:v>
                </c:pt>
                <c:pt idx="6094">
                  <c:v>3</c:v>
                </c:pt>
                <c:pt idx="6095">
                  <c:v>202</c:v>
                </c:pt>
                <c:pt idx="6096">
                  <c:v>5</c:v>
                </c:pt>
                <c:pt idx="6097">
                  <c:v>1</c:v>
                </c:pt>
                <c:pt idx="6098">
                  <c:v>11644</c:v>
                </c:pt>
                <c:pt idx="6099">
                  <c:v>1</c:v>
                </c:pt>
                <c:pt idx="6100">
                  <c:v>2</c:v>
                </c:pt>
                <c:pt idx="6101">
                  <c:v>1</c:v>
                </c:pt>
                <c:pt idx="6102">
                  <c:v>1</c:v>
                </c:pt>
                <c:pt idx="6103">
                  <c:v>511</c:v>
                </c:pt>
                <c:pt idx="6104">
                  <c:v>1268</c:v>
                </c:pt>
                <c:pt idx="6105">
                  <c:v>49</c:v>
                </c:pt>
                <c:pt idx="6106">
                  <c:v>4</c:v>
                </c:pt>
                <c:pt idx="6107">
                  <c:v>211</c:v>
                </c:pt>
                <c:pt idx="6108">
                  <c:v>1</c:v>
                </c:pt>
                <c:pt idx="6109">
                  <c:v>49</c:v>
                </c:pt>
                <c:pt idx="6110">
                  <c:v>9</c:v>
                </c:pt>
                <c:pt idx="6111">
                  <c:v>7605</c:v>
                </c:pt>
                <c:pt idx="6112">
                  <c:v>3</c:v>
                </c:pt>
                <c:pt idx="6113">
                  <c:v>6938</c:v>
                </c:pt>
                <c:pt idx="6114">
                  <c:v>5004</c:v>
                </c:pt>
                <c:pt idx="6115">
                  <c:v>1</c:v>
                </c:pt>
                <c:pt idx="6116">
                  <c:v>9471</c:v>
                </c:pt>
                <c:pt idx="6117">
                  <c:v>2</c:v>
                </c:pt>
                <c:pt idx="6118">
                  <c:v>1</c:v>
                </c:pt>
                <c:pt idx="6119">
                  <c:v>10777</c:v>
                </c:pt>
                <c:pt idx="6120">
                  <c:v>1</c:v>
                </c:pt>
                <c:pt idx="6121">
                  <c:v>2</c:v>
                </c:pt>
                <c:pt idx="6122">
                  <c:v>2</c:v>
                </c:pt>
                <c:pt idx="6123">
                  <c:v>36</c:v>
                </c:pt>
                <c:pt idx="6124">
                  <c:v>32</c:v>
                </c:pt>
                <c:pt idx="6125">
                  <c:v>51</c:v>
                </c:pt>
                <c:pt idx="6126">
                  <c:v>3485</c:v>
                </c:pt>
                <c:pt idx="6127">
                  <c:v>5</c:v>
                </c:pt>
                <c:pt idx="6128">
                  <c:v>2</c:v>
                </c:pt>
                <c:pt idx="6129">
                  <c:v>5</c:v>
                </c:pt>
                <c:pt idx="6130">
                  <c:v>132</c:v>
                </c:pt>
                <c:pt idx="6131">
                  <c:v>2</c:v>
                </c:pt>
                <c:pt idx="6132">
                  <c:v>1112</c:v>
                </c:pt>
                <c:pt idx="6133">
                  <c:v>8</c:v>
                </c:pt>
                <c:pt idx="6134">
                  <c:v>1</c:v>
                </c:pt>
                <c:pt idx="6135">
                  <c:v>3</c:v>
                </c:pt>
                <c:pt idx="6136">
                  <c:v>3</c:v>
                </c:pt>
                <c:pt idx="6137">
                  <c:v>2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5</c:v>
                </c:pt>
                <c:pt idx="6144">
                  <c:v>375</c:v>
                </c:pt>
                <c:pt idx="6145">
                  <c:v>2559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515136"/>
        <c:axId val="71516928"/>
      </c:scatterChart>
      <c:valAx>
        <c:axId val="71515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516928"/>
        <c:crosses val="autoZero"/>
        <c:crossBetween val="midCat"/>
      </c:valAx>
      <c:valAx>
        <c:axId val="71516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515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104D-2A57-4F8A-B1E2-56C604FAB0D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8D76-8C3A-4C34-A2CA-D31AED12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Innocent Botnet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8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43038"/>
            <a:ext cx="50673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96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595438"/>
            <a:ext cx="47053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52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443038"/>
            <a:ext cx="49911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2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525963"/>
          </a:xfrm>
        </p:spPr>
        <p:txBody>
          <a:bodyPr/>
          <a:lstStyle/>
          <a:p>
            <a:r>
              <a:rPr lang="en-US" dirty="0" smtClean="0"/>
              <a:t>The key with the least index keeps its updated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Zachary Job\Desktop\resultsG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162800" cy="41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Gold and actual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27280878"/>
              </p:ext>
            </p:extLst>
          </p:nvPr>
        </p:nvGraphicFramePr>
        <p:xfrm>
          <a:off x="304800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73277283"/>
              </p:ext>
            </p:extLst>
          </p:nvPr>
        </p:nvGraphicFramePr>
        <p:xfrm>
          <a:off x="4191000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230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K.I.S.S.</a:t>
            </a:r>
          </a:p>
          <a:p>
            <a:r>
              <a:rPr lang="en-US" dirty="0" smtClean="0"/>
              <a:t>A piggy back system</a:t>
            </a:r>
          </a:p>
          <a:p>
            <a:r>
              <a:rPr lang="en-US" dirty="0" smtClean="0"/>
              <a:t>Unrestricted</a:t>
            </a:r>
          </a:p>
          <a:p>
            <a:pPr lvl="1"/>
            <a:r>
              <a:rPr lang="en-US" dirty="0" smtClean="0"/>
              <a:t>Adaptable to any language</a:t>
            </a:r>
          </a:p>
          <a:p>
            <a:pPr lvl="1"/>
            <a:r>
              <a:rPr lang="en-US" dirty="0" smtClean="0"/>
              <a:t>Modifiable for scalability</a:t>
            </a:r>
          </a:p>
          <a:p>
            <a:pPr lvl="1"/>
            <a:r>
              <a:rPr lang="en-US" dirty="0" smtClean="0"/>
              <a:t>Cross platform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4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proof of concept</a:t>
            </a:r>
          </a:p>
          <a:p>
            <a:pPr lvl="1"/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Programmer utilizes the framework freely</a:t>
            </a:r>
          </a:p>
          <a:p>
            <a:pPr lvl="1"/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Pushes tasks to server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Manages clients and reports as programmed</a:t>
            </a:r>
          </a:p>
          <a:p>
            <a:pPr lvl="2"/>
            <a:r>
              <a:rPr lang="en-US" dirty="0" smtClean="0"/>
              <a:t>Initializes handlers for expected reporting clients</a:t>
            </a:r>
          </a:p>
          <a:p>
            <a:pPr lvl="2"/>
            <a:r>
              <a:rPr lang="en-US" dirty="0" smtClean="0"/>
              <a:t>Initializes pushed server code, pushes client code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Handles computational tasks as pushed by server</a:t>
            </a:r>
          </a:p>
          <a:p>
            <a:pPr lvl="2"/>
            <a:r>
              <a:rPr lang="en-US" dirty="0" smtClean="0"/>
              <a:t>Allows for specified communications and sandboxing with other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4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manager</a:t>
            </a:r>
          </a:p>
          <a:p>
            <a:r>
              <a:rPr lang="en-US" dirty="0" smtClean="0"/>
              <a:t>Manifests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Multiplatform</a:t>
            </a:r>
          </a:p>
          <a:p>
            <a:r>
              <a:rPr lang="en-US" dirty="0" smtClean="0"/>
              <a:t>Multilingual</a:t>
            </a:r>
          </a:p>
          <a:p>
            <a:r>
              <a:rPr lang="en-US" dirty="0" smtClean="0"/>
              <a:t>Error, loss rectification without programming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8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1, 1, 8, 2, 3, 4,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5, 6, 7, 1, 8, 8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1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" y="-29308"/>
            <a:ext cx="8953500" cy="688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37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C1: Hey C2! My most frequent is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C2: Whatever, mine’s 8…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0, 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/>
              <a:t>0</a:t>
            </a:r>
            <a:r>
              <a:rPr lang="en-US" dirty="0" smtClean="0"/>
              <a:t>, 2, 3, 4,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5, 6, 7, 0, 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0338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C1: Hey S1! I finished with this!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S1: Cool bro, you can die now.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C2: Done.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S1: </a:t>
            </a:r>
            <a:r>
              <a:rPr lang="en-US" dirty="0" err="1" smtClean="0"/>
              <a:t>Kthks</a:t>
            </a:r>
            <a:r>
              <a:rPr lang="en-US" dirty="0" smtClean="0"/>
              <a:t> bye.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2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0, 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/>
              <a:t>0</a:t>
            </a:r>
            <a:r>
              <a:rPr lang="en-US" dirty="0" smtClean="0"/>
              <a:t>, 2, 3, 4, 5, 6, 7, 0, 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7265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Demo?</a:t>
            </a:r>
          </a:p>
          <a:p>
            <a:r>
              <a:rPr lang="en-US" dirty="0" smtClean="0"/>
              <a:t>More specific?</a:t>
            </a:r>
          </a:p>
        </p:txBody>
      </p:sp>
    </p:spTree>
    <p:extLst>
      <p:ext uri="{BB962C8B-B14F-4D97-AF65-F5344CB8AC3E}">
        <p14:creationId xmlns:p14="http://schemas.microsoft.com/office/powerpoint/2010/main" val="379415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Distributed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8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it relate?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&lt;iframe id="</a:t>
            </a:r>
            <a:r>
              <a:rPr lang="en-US" dirty="0" err="1"/>
              <a:t>hist_frame</a:t>
            </a:r>
            <a:r>
              <a:rPr lang="en-US" dirty="0"/>
              <a:t>" class="</a:t>
            </a:r>
            <a:r>
              <a:rPr lang="en-US" dirty="0" err="1"/>
              <a:t>invfr</a:t>
            </a:r>
            <a:r>
              <a:rPr lang="en-US" dirty="0"/>
              <a:t>" aria-hidden="true" title="empty" </a:t>
            </a:r>
            <a:r>
              <a:rPr lang="en-US" dirty="0" err="1"/>
              <a:t>tabindex</a:t>
            </a:r>
            <a:r>
              <a:rPr lang="en-US" dirty="0"/>
              <a:t>="-1" </a:t>
            </a:r>
            <a:r>
              <a:rPr lang="en-US" dirty="0" err="1"/>
              <a:t>src</a:t>
            </a:r>
            <a:r>
              <a:rPr lang="en-US" dirty="0"/>
              <a:t>="?</a:t>
            </a:r>
            <a:r>
              <a:rPr lang="en-US" dirty="0" err="1"/>
              <a:t>ui</a:t>
            </a:r>
            <a:r>
              <a:rPr lang="en-US" dirty="0"/>
              <a:t>=2&amp;view=</a:t>
            </a:r>
            <a:r>
              <a:rPr lang="en-US" dirty="0" err="1"/>
              <a:t>bsp&amp;ver</a:t>
            </a:r>
            <a:r>
              <a:rPr lang="en-US" dirty="0"/>
              <a:t>=ohhl4rw8mbn4" name="</a:t>
            </a:r>
            <a:r>
              <a:rPr lang="en-US" dirty="0" err="1"/>
              <a:t>hyiguzmuwqonp</a:t>
            </a:r>
            <a:r>
              <a:rPr lang="en-US" dirty="0"/>
              <a:t>"&gt;&lt;/iframe&gt;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ata-asE</a:t>
            </a:r>
            <a:r>
              <a:rPr lang="en-US" dirty="0"/>
              <a:t>" style="display: none;"&gt;&lt;/div&gt;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style="position: absolute; top: -1000px; height: 1px; overflow: hidden;" aria-live="assertive" aria-atomic="true"&gt;&lt;/div&gt;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style="position: absolute; top: -1000px; height: 1px; overflow: hidden;" aria-live="polite" aria-atomic="true"&gt;&lt;/div&gt;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&lt;div&gt;&lt;/div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filter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/>
              <a:t>MATH-</a:t>
            </a:r>
            <a:r>
              <a:rPr lang="en-US" dirty="0" err="1" smtClean="0"/>
              <a:t>ishly</a:t>
            </a:r>
            <a:r>
              <a:rPr lang="en-US" dirty="0" smtClean="0"/>
              <a:t>-</a:t>
            </a:r>
            <a:r>
              <a:rPr lang="en-US" dirty="0" err="1" smtClean="0"/>
              <a:t>notreally</a:t>
            </a:r>
            <a:endParaRPr lang="en-US" dirty="0" smtClean="0"/>
          </a:p>
          <a:p>
            <a:pPr lvl="1"/>
            <a:r>
              <a:rPr lang="en-US" dirty="0" smtClean="0"/>
              <a:t>A trigger array</a:t>
            </a:r>
          </a:p>
          <a:p>
            <a:pPr lvl="1"/>
            <a:r>
              <a:rPr lang="en-US" dirty="0" smtClean="0"/>
              <a:t>Two memory maps</a:t>
            </a:r>
          </a:p>
          <a:p>
            <a:pPr lvl="1"/>
            <a:r>
              <a:rPr lang="en-US" dirty="0" smtClean="0"/>
              <a:t>A memory map index offset array</a:t>
            </a:r>
          </a:p>
          <a:p>
            <a:pPr lvl="1"/>
            <a:r>
              <a:rPr lang="en-US" dirty="0" smtClean="0"/>
              <a:t>A Trim array</a:t>
            </a:r>
          </a:p>
        </p:txBody>
      </p:sp>
    </p:spTree>
    <p:extLst>
      <p:ext uri="{BB962C8B-B14F-4D97-AF65-F5344CB8AC3E}">
        <p14:creationId xmlns:p14="http://schemas.microsoft.com/office/powerpoint/2010/main" val="3220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reach the GPU?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8484"/>
            <a:ext cx="8229600" cy="196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828800"/>
            <a:ext cx="6879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buffers work in a simple manner, a manager fills a buffer when full </a:t>
            </a:r>
          </a:p>
          <a:p>
            <a:r>
              <a:rPr lang="en-US" dirty="0" smtClean="0"/>
              <a:t>the GPU may begin if the previous kernel call has finished. Note these </a:t>
            </a:r>
          </a:p>
          <a:p>
            <a:r>
              <a:rPr lang="en-US" dirty="0" smtClean="0"/>
              <a:t>updates are overlapped so double buffering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0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GPU!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048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does it even relate?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Threads typically must obtain a lock in order to increment a value safely.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problems does this pose for a CPU based version?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parallel approach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6756"/>
            <a:ext cx="50292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1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8292FD"/>
      </a:dk1>
      <a:lt1>
        <a:sysClr val="window" lastClr="08080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364</Words>
  <Application>Microsoft Office PowerPoint</Application>
  <PresentationFormat>On-screen Show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Innocent Botnet</vt:lpstr>
      <vt:lpstr>PowerPoint Presentation</vt:lpstr>
      <vt:lpstr>Distributed Processing</vt:lpstr>
      <vt:lpstr>How could it relate?</vt:lpstr>
      <vt:lpstr>How does the filter work</vt:lpstr>
      <vt:lpstr>How does this reach the GPU?</vt:lpstr>
      <vt:lpstr>The GPU!</vt:lpstr>
      <vt:lpstr>Contention</vt:lpstr>
      <vt:lpstr>A parallel approach</vt:lpstr>
      <vt:lpstr>PowerPoint Presentation</vt:lpstr>
      <vt:lpstr>PowerPoint Presentation</vt:lpstr>
      <vt:lpstr>PowerPoint Presentation</vt:lpstr>
      <vt:lpstr>In summary</vt:lpstr>
      <vt:lpstr>PowerPoint Presentation</vt:lpstr>
      <vt:lpstr>Gold and actual</vt:lpstr>
      <vt:lpstr>On the algorithm</vt:lpstr>
      <vt:lpstr>On the algorithm</vt:lpstr>
      <vt:lpstr>Upgrades</vt:lpstr>
      <vt:lpstr>The problem!</vt:lpstr>
      <vt:lpstr>The approach</vt:lpstr>
      <vt:lpstr>The approach</vt:lpstr>
      <vt:lpstr>The approach</vt:lpstr>
      <vt:lpstr>The solution</vt:lpstr>
      <vt:lpstr>Questions?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Innocent Botnet</dc:title>
  <dc:creator>Zach Job</dc:creator>
  <cp:lastModifiedBy>Zach Job</cp:lastModifiedBy>
  <cp:revision>10</cp:revision>
  <dcterms:created xsi:type="dcterms:W3CDTF">2016-02-19T01:34:07Z</dcterms:created>
  <dcterms:modified xsi:type="dcterms:W3CDTF">2016-05-12T22:41:44Z</dcterms:modified>
</cp:coreProperties>
</file>