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FCB-4A4E-48C9-ADAC-84C60E661355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3AF-C375-447D-A12B-A0FE3ED7D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FCB-4A4E-48C9-ADAC-84C60E661355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3AF-C375-447D-A12B-A0FE3ED7D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FCB-4A4E-48C9-ADAC-84C60E661355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3AF-C375-447D-A12B-A0FE3ED7D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FCB-4A4E-48C9-ADAC-84C60E661355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3AF-C375-447D-A12B-A0FE3ED7D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FCB-4A4E-48C9-ADAC-84C60E661355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3AF-C375-447D-A12B-A0FE3ED7D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FCB-4A4E-48C9-ADAC-84C60E661355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3AF-C375-447D-A12B-A0FE3ED7D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FCB-4A4E-48C9-ADAC-84C60E661355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3AF-C375-447D-A12B-A0FE3ED7D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FCB-4A4E-48C9-ADAC-84C60E661355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3AF-C375-447D-A12B-A0FE3ED7D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FCB-4A4E-48C9-ADAC-84C60E661355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3AF-C375-447D-A12B-A0FE3ED7D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FCB-4A4E-48C9-ADAC-84C60E661355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3AF-C375-447D-A12B-A0FE3ED7D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FCB-4A4E-48C9-ADAC-84C60E661355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3AF-C375-447D-A12B-A0FE3ED7D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1FCB-4A4E-48C9-ADAC-84C60E661355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33AF-C375-447D-A12B-A0FE3ED7D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Zachary Job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C:\Users\BadZzch\Desktop\pong v 1.1\Untitled-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624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sp>
        <p:nvSpPr>
          <p:cNvPr id="5" name="TextBox 4"/>
          <p:cNvSpPr txBox="1"/>
          <p:nvPr/>
        </p:nvSpPr>
        <p:spPr>
          <a:xfrm>
            <a:off x="6934200" y="59436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/>
            </a:sp3d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+mj-lt"/>
                <a:cs typeface="Aharoni" pitchFamily="2" charset="-79"/>
              </a:rPr>
              <a:t>How it Works…</a:t>
            </a:r>
            <a:endParaRPr lang="en-US" sz="24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+mj-lt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I</a:t>
            </a:r>
            <a:r>
              <a:rPr lang="en-US" dirty="0" smtClean="0"/>
              <a:t>t Begins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676400" y="55626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games main screen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Buttons</a:t>
            </a:r>
            <a:endParaRPr lang="en-US" dirty="0"/>
          </a:p>
        </p:txBody>
      </p:sp>
      <p:pic>
        <p:nvPicPr>
          <p:cNvPr id="2050" name="Picture 2" descr="C:\Users\BadZzch\Documents\z Grade 10\c sci\s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581400"/>
            <a:ext cx="3667637" cy="202910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648200" y="5562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Located at the bottom of the main screen, this button opens help information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438400"/>
            <a:ext cx="457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Game</a:t>
            </a:r>
            <a:endParaRPr lang="en-US" dirty="0"/>
          </a:p>
        </p:txBody>
      </p:sp>
      <p:pic>
        <p:nvPicPr>
          <p:cNvPr id="3074" name="Picture 2" descr="C:\Users\BadZzch\Documents\z Grade 10\c sci\s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3057952" cy="22101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819400"/>
            <a:ext cx="57816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85800" y="3429000"/>
            <a:ext cx="220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actual pong game begins and after a pause begins, and each time someone scores, the game resets the paddles and ball then pauses. The user may also go to the main menu via the pause button.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pic>
        <p:nvPicPr>
          <p:cNvPr id="4098" name="Picture 2" descr="C:\Users\BadZzch\Documents\z Grade 10\c sci\s4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4215211" cy="281940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100" name="Picture 4" descr="C:\Users\BadZzch\Documents\z Grade 10\c sci\s4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0737" y="2990850"/>
            <a:ext cx="5783263" cy="386715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876800" y="16764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the user or the computer reaches 25, then they win and a message appears.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Exiting</a:t>
            </a:r>
            <a:endParaRPr lang="en-US" dirty="0"/>
          </a:p>
        </p:txBody>
      </p:sp>
      <p:pic>
        <p:nvPicPr>
          <p:cNvPr id="5122" name="Picture 2" descr="C:\Users\BadZzch\Documents\z Grade 10\c sci\s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133600"/>
            <a:ext cx="4362676" cy="313086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438400" y="5410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Once clicked, the exit button unloads the form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102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Pong?</vt:lpstr>
      <vt:lpstr>How It Begins</vt:lpstr>
      <vt:lpstr>Help Buttons</vt:lpstr>
      <vt:lpstr>In Game</vt:lpstr>
      <vt:lpstr>Scoring</vt:lpstr>
      <vt:lpstr>Exiting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Pong?</dc:title>
  <dc:creator>BadZzch</dc:creator>
  <cp:lastModifiedBy>BadZzch</cp:lastModifiedBy>
  <cp:revision>11</cp:revision>
  <dcterms:created xsi:type="dcterms:W3CDTF">2010-06-08T02:27:35Z</dcterms:created>
  <dcterms:modified xsi:type="dcterms:W3CDTF">2010-06-08T21:12:39Z</dcterms:modified>
</cp:coreProperties>
</file>