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57" r:id="rId5"/>
    <p:sldId id="258" r:id="rId6"/>
    <p:sldId id="259" r:id="rId7"/>
    <p:sldId id="266" r:id="rId8"/>
    <p:sldId id="263" r:id="rId9"/>
    <p:sldId id="261" r:id="rId10"/>
    <p:sldId id="275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0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0" y="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0C0F-9322-436F-8644-5DFB67DAE31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9ECB-A75E-4FFE-BFF6-FC85F38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24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0C0F-9322-436F-8644-5DFB67DAE31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9ECB-A75E-4FFE-BFF6-FC85F38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09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0C0F-9322-436F-8644-5DFB67DAE31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9ECB-A75E-4FFE-BFF6-FC85F38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4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0C0F-9322-436F-8644-5DFB67DAE31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9ECB-A75E-4FFE-BFF6-FC85F38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5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0C0F-9322-436F-8644-5DFB67DAE31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9ECB-A75E-4FFE-BFF6-FC85F38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14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0C0F-9322-436F-8644-5DFB67DAE31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9ECB-A75E-4FFE-BFF6-FC85F38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5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0C0F-9322-436F-8644-5DFB67DAE31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9ECB-A75E-4FFE-BFF6-FC85F38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87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0C0F-9322-436F-8644-5DFB67DAE31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9ECB-A75E-4FFE-BFF6-FC85F38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44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0C0F-9322-436F-8644-5DFB67DAE31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9ECB-A75E-4FFE-BFF6-FC85F38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33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0C0F-9322-436F-8644-5DFB67DAE31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9ECB-A75E-4FFE-BFF6-FC85F38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7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0C0F-9322-436F-8644-5DFB67DAE31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9ECB-A75E-4FFE-BFF6-FC85F38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57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10C0F-9322-436F-8644-5DFB67DAE31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D9ECB-A75E-4FFE-BFF6-FC85F3847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8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6DA809D-93B7-2249-BA36-109365A570B2}"/>
              </a:ext>
            </a:extLst>
          </p:cNvPr>
          <p:cNvSpPr/>
          <p:nvPr/>
        </p:nvSpPr>
        <p:spPr>
          <a:xfrm>
            <a:off x="-123290" y="2455524"/>
            <a:ext cx="12575569" cy="14383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9974" y="2662685"/>
            <a:ext cx="9144000" cy="1030532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Tool-case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DB9F6B-DFDB-E344-91D8-3E1EE8EFF320}"/>
              </a:ext>
            </a:extLst>
          </p:cNvPr>
          <p:cNvSpPr txBox="1"/>
          <p:nvPr/>
        </p:nvSpPr>
        <p:spPr>
          <a:xfrm>
            <a:off x="7808358" y="4101067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成员：薛化锋 耿明浩</a:t>
            </a:r>
            <a:endParaRPr kumimoji="1"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孟令醒 黄润虎</a:t>
            </a:r>
            <a:endParaRPr kumimoji="1"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周瑞</a:t>
            </a:r>
          </a:p>
        </p:txBody>
      </p:sp>
    </p:spTree>
    <p:extLst>
      <p:ext uri="{BB962C8B-B14F-4D97-AF65-F5344CB8AC3E}">
        <p14:creationId xmlns:p14="http://schemas.microsoft.com/office/powerpoint/2010/main" val="210016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90" y="-17584"/>
            <a:ext cx="10403616" cy="7239629"/>
          </a:xfrm>
        </p:spPr>
      </p:pic>
    </p:spTree>
    <p:extLst>
      <p:ext uri="{BB962C8B-B14F-4D97-AF65-F5344CB8AC3E}">
        <p14:creationId xmlns:p14="http://schemas.microsoft.com/office/powerpoint/2010/main" val="364804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5784" y="28093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逻辑模型</a:t>
            </a:r>
          </a:p>
        </p:txBody>
      </p:sp>
    </p:spTree>
    <p:extLst>
      <p:ext uri="{BB962C8B-B14F-4D97-AF65-F5344CB8AC3E}">
        <p14:creationId xmlns:p14="http://schemas.microsoft.com/office/powerpoint/2010/main" val="167741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0807" y="26159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数据流图（功能模型）</a:t>
            </a:r>
          </a:p>
        </p:txBody>
      </p:sp>
    </p:spTree>
    <p:extLst>
      <p:ext uri="{BB962C8B-B14F-4D97-AF65-F5344CB8AC3E}">
        <p14:creationId xmlns:p14="http://schemas.microsoft.com/office/powerpoint/2010/main" val="239850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698674"/>
            <a:ext cx="8915400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32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6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5784" y="2695087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数据模型</a:t>
            </a:r>
          </a:p>
        </p:txBody>
      </p:sp>
    </p:spTree>
    <p:extLst>
      <p:ext uri="{BB962C8B-B14F-4D97-AF65-F5344CB8AC3E}">
        <p14:creationId xmlns:p14="http://schemas.microsoft.com/office/powerpoint/2010/main" val="269710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7517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823" y="2967648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行为模型</a:t>
            </a:r>
          </a:p>
        </p:txBody>
      </p:sp>
    </p:spTree>
    <p:extLst>
      <p:ext uri="{BB962C8B-B14F-4D97-AF65-F5344CB8AC3E}">
        <p14:creationId xmlns:p14="http://schemas.microsoft.com/office/powerpoint/2010/main" val="1127778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431" y="320103"/>
            <a:ext cx="7371919" cy="5977021"/>
          </a:xfrm>
        </p:spPr>
      </p:pic>
    </p:spTree>
    <p:extLst>
      <p:ext uri="{BB962C8B-B14F-4D97-AF65-F5344CB8AC3E}">
        <p14:creationId xmlns:p14="http://schemas.microsoft.com/office/powerpoint/2010/main" val="2300774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0" y="2783009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82576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13FC098-168B-B14E-95C5-9C8D66931A53}"/>
              </a:ext>
            </a:extLst>
          </p:cNvPr>
          <p:cNvSpPr txBox="1"/>
          <p:nvPr/>
        </p:nvSpPr>
        <p:spPr>
          <a:xfrm>
            <a:off x="4407614" y="257881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设计背景</a:t>
            </a:r>
          </a:p>
        </p:txBody>
      </p:sp>
    </p:spTree>
    <p:extLst>
      <p:ext uri="{BB962C8B-B14F-4D97-AF65-F5344CB8AC3E}">
        <p14:creationId xmlns:p14="http://schemas.microsoft.com/office/powerpoint/2010/main" val="107658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2418EA1-1157-DC4C-9718-AE6A4FBB87D7}"/>
              </a:ext>
            </a:extLst>
          </p:cNvPr>
          <p:cNvSpPr/>
          <p:nvPr/>
        </p:nvSpPr>
        <p:spPr>
          <a:xfrm>
            <a:off x="-82193" y="-154650"/>
            <a:ext cx="12400908" cy="716162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217C83-1575-394D-B263-E3A6AB078F7E}"/>
              </a:ext>
            </a:extLst>
          </p:cNvPr>
          <p:cNvSpPr txBox="1"/>
          <p:nvPr/>
        </p:nvSpPr>
        <p:spPr>
          <a:xfrm>
            <a:off x="1193856" y="2595165"/>
            <a:ext cx="9804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桌面摆放混乱 部分应用寻找繁琐</a:t>
            </a:r>
            <a:endParaRPr lang="en-US" altLang="zh-CN" sz="4800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61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7F97966-2D93-7D4E-9142-32BC7F378B03}"/>
              </a:ext>
            </a:extLst>
          </p:cNvPr>
          <p:cNvSpPr/>
          <p:nvPr/>
        </p:nvSpPr>
        <p:spPr>
          <a:xfrm>
            <a:off x="-82193" y="-154650"/>
            <a:ext cx="12400908" cy="716162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067A87-A86F-694A-9ED1-1F19F1BF785E}"/>
              </a:ext>
            </a:extLst>
          </p:cNvPr>
          <p:cNvSpPr txBox="1"/>
          <p:nvPr/>
        </p:nvSpPr>
        <p:spPr>
          <a:xfrm>
            <a:off x="816970" y="2595165"/>
            <a:ext cx="10602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桌面的高度整合 打开应用步骤繁多</a:t>
            </a:r>
            <a:endParaRPr lang="en-US" altLang="zh-CN" sz="4800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03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02"/>
            <a:ext cx="12186313" cy="686120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DD20ED1-6B22-0544-B5D2-29C594636B85}"/>
              </a:ext>
            </a:extLst>
          </p:cNvPr>
          <p:cNvSpPr/>
          <p:nvPr/>
        </p:nvSpPr>
        <p:spPr>
          <a:xfrm>
            <a:off x="-82193" y="-154650"/>
            <a:ext cx="12400908" cy="716162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27736F-935C-E44F-A7C1-EA35CC634B91}"/>
              </a:ext>
            </a:extLst>
          </p:cNvPr>
          <p:cNvSpPr txBox="1"/>
          <p:nvPr/>
        </p:nvSpPr>
        <p:spPr>
          <a:xfrm>
            <a:off x="3563715" y="2595165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桌面显示风格单调</a:t>
            </a:r>
            <a:endParaRPr lang="en-US" altLang="zh-CN" sz="4800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48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9C34CD1-9A75-DF4F-A261-6B24DE7FB592}"/>
              </a:ext>
            </a:extLst>
          </p:cNvPr>
          <p:cNvSpPr/>
          <p:nvPr/>
        </p:nvSpPr>
        <p:spPr>
          <a:xfrm>
            <a:off x="-82193" y="-154650"/>
            <a:ext cx="12400908" cy="716162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B63D6A-BF24-8644-B72A-B5364EE3DCE0}"/>
              </a:ext>
            </a:extLst>
          </p:cNvPr>
          <p:cNvSpPr txBox="1"/>
          <p:nvPr/>
        </p:nvSpPr>
        <p:spPr>
          <a:xfrm>
            <a:off x="1834876" y="2595165"/>
            <a:ext cx="8566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现阶段</a:t>
            </a:r>
            <a:r>
              <a:rPr lang="en-US" altLang="zh-CN" sz="4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插件比较少，如</a:t>
            </a:r>
            <a:r>
              <a:rPr lang="en-US" altLang="zh-CN" sz="4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天气</a:t>
            </a:r>
          </a:p>
        </p:txBody>
      </p:sp>
    </p:spTree>
    <p:extLst>
      <p:ext uri="{BB962C8B-B14F-4D97-AF65-F5344CB8AC3E}">
        <p14:creationId xmlns:p14="http://schemas.microsoft.com/office/powerpoint/2010/main" val="423540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4577" y="25983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产品定位</a:t>
            </a:r>
          </a:p>
        </p:txBody>
      </p:sp>
    </p:spTree>
    <p:extLst>
      <p:ext uri="{BB962C8B-B14F-4D97-AF65-F5344CB8AC3E}">
        <p14:creationId xmlns:p14="http://schemas.microsoft.com/office/powerpoint/2010/main" val="421112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812" y="1858179"/>
            <a:ext cx="3986544" cy="279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4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6992" y="28709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功能介绍</a:t>
            </a:r>
          </a:p>
        </p:txBody>
      </p:sp>
    </p:spTree>
    <p:extLst>
      <p:ext uri="{BB962C8B-B14F-4D97-AF65-F5344CB8AC3E}">
        <p14:creationId xmlns:p14="http://schemas.microsoft.com/office/powerpoint/2010/main" val="360053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70</Words>
  <Application>Microsoft Macintosh PowerPoint</Application>
  <PresentationFormat>宽屏</PresentationFormat>
  <Paragraphs>16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Microsoft YaHei</vt:lpstr>
      <vt:lpstr>Arial</vt:lpstr>
      <vt:lpstr>Office 主题​​</vt:lpstr>
      <vt:lpstr>Tool-case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产品定位</vt:lpstr>
      <vt:lpstr>PowerPoint 演示文稿</vt:lpstr>
      <vt:lpstr>功能介绍</vt:lpstr>
      <vt:lpstr>PowerPoint 演示文稿</vt:lpstr>
      <vt:lpstr>逻辑模型</vt:lpstr>
      <vt:lpstr>数据流图（功能模型）</vt:lpstr>
      <vt:lpstr>PowerPoint 演示文稿</vt:lpstr>
      <vt:lpstr>PowerPoint 演示文稿</vt:lpstr>
      <vt:lpstr>数据模型</vt:lpstr>
      <vt:lpstr>PowerPoint 演示文稿</vt:lpstr>
      <vt:lpstr>行为模型</vt:lpstr>
      <vt:lpstr>PowerPoint 演示文稿</vt:lpstr>
      <vt:lpstr>谢谢观看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Tool-case</dc:title>
  <dc:creator>薛 化锋</dc:creator>
  <cp:lastModifiedBy>ZS2075</cp:lastModifiedBy>
  <cp:revision>10</cp:revision>
  <dcterms:created xsi:type="dcterms:W3CDTF">2018-11-08T03:05:47Z</dcterms:created>
  <dcterms:modified xsi:type="dcterms:W3CDTF">2018-11-09T04:39:00Z</dcterms:modified>
</cp:coreProperties>
</file>