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62" r:id="rId4"/>
    <p:sldId id="264" r:id="rId5"/>
    <p:sldId id="258" r:id="rId6"/>
    <p:sldId id="265" r:id="rId7"/>
    <p:sldId id="259" r:id="rId8"/>
    <p:sldId id="26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79" autoAdjust="0"/>
    <p:restoredTop sz="94665"/>
  </p:normalViewPr>
  <p:slideViewPr>
    <p:cSldViewPr snapToGrid="0">
      <p:cViewPr varScale="1">
        <p:scale>
          <a:sx n="89" d="100"/>
          <a:sy n="89" d="100"/>
        </p:scale>
        <p:origin x="7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7DF4B6-003E-DA4A-9B1B-C0AA6A27DDBD}" type="doc">
      <dgm:prSet loTypeId="urn:microsoft.com/office/officeart/2005/8/layout/process1" loCatId="" qsTypeId="urn:microsoft.com/office/officeart/2005/8/quickstyle/simple3" qsCatId="simple" csTypeId="urn:microsoft.com/office/officeart/2005/8/colors/accent0_1" csCatId="mainScheme" phldr="1"/>
      <dgm:spPr/>
    </dgm:pt>
    <dgm:pt modelId="{C7478076-5DF4-2643-ADFA-647CB9F45D9E}">
      <dgm:prSet phldrT="[文本]"/>
      <dgm:spPr/>
      <dgm:t>
        <a:bodyPr/>
        <a:lstStyle/>
        <a:p>
          <a:r>
            <a:rPr lang="en-US" altLang="zh-C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Actual</a:t>
          </a:r>
          <a:r>
            <a:rPr lang="zh-CN" alt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CN" dirty="0">
              <a:latin typeface="Times New Roman" panose="02020603050405020304" pitchFamily="18" charset="0"/>
              <a:cs typeface="Times New Roman" panose="02020603050405020304" pitchFamily="18" charset="0"/>
            </a:rPr>
            <a:t>game</a:t>
          </a:r>
          <a:endParaRPr lang="zh-CN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548347C-0436-F94F-AB3F-9EC9C76E0580}" type="parTrans" cxnId="{2C36240C-8C0A-C64F-86C2-AFA4638201BA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5813482-0624-264A-BD0E-FC6F4C7040E0}" type="sibTrans" cxnId="{2C36240C-8C0A-C64F-86C2-AFA4638201BA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29E8151-6F5A-1E46-8830-7D49189F5BE2}">
      <dgm:prSet phldrT="[文本]"/>
      <dgm:spPr/>
      <dgm:t>
        <a:bodyPr/>
        <a:lstStyle/>
        <a:p>
          <a:r>
            <a:rPr lang="en-US" altLang="zh-C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Imperfect</a:t>
          </a:r>
          <a:r>
            <a:rPr lang="en-US" altLang="zh-CN" dirty="0">
              <a:latin typeface="Times New Roman" panose="02020603050405020304" pitchFamily="18" charset="0"/>
              <a:cs typeface="Times New Roman" panose="02020603050405020304" pitchFamily="18" charset="0"/>
            </a:rPr>
            <a:t> information</a:t>
          </a:r>
          <a:endParaRPr lang="zh-CN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664B7D5-12AE-8444-9B79-BD24ED0ADC54}" type="parTrans" cxnId="{CB4E4583-841F-BB4D-9D9C-98E5A635A861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A3A0750-4334-AB40-B208-B5949D4A8249}" type="sibTrans" cxnId="{CB4E4583-841F-BB4D-9D9C-98E5A635A861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98A23D2-5B69-8B45-A19B-BE366EBEB3FF}">
      <dgm:prSet phldrT="[文本]"/>
      <dgm:spPr/>
      <dgm:t>
        <a:bodyPr/>
        <a:lstStyle/>
        <a:p>
          <a:r>
            <a:rPr lang="en-US" altLang="zh-C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Cannot</a:t>
          </a:r>
          <a:r>
            <a:rPr lang="en-US" altLang="zh-CN" dirty="0">
              <a:latin typeface="Times New Roman" panose="02020603050405020304" pitchFamily="18" charset="0"/>
              <a:cs typeface="Times New Roman" panose="02020603050405020304" pitchFamily="18" charset="0"/>
            </a:rPr>
            <a:t> use search method</a:t>
          </a:r>
          <a:endParaRPr lang="zh-CN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C2EEF10-D174-6143-B0C8-86DE649ED8DD}" type="parTrans" cxnId="{454D747E-6887-FA4E-814C-CADE18B4929E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51C37E0-5759-FB49-944B-0D3855A0F1C9}" type="sibTrans" cxnId="{454D747E-6887-FA4E-814C-CADE18B4929E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EE272BB-7076-A94A-92FE-C19EE17457A9}">
      <dgm:prSet/>
      <dgm:spPr/>
      <dgm:t>
        <a:bodyPr/>
        <a:lstStyle/>
        <a:p>
          <a:r>
            <a:rPr lang="en-US" altLang="zh-C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Biased</a:t>
          </a:r>
          <a:r>
            <a:rPr lang="en-US" altLang="zh-CN" dirty="0">
              <a:latin typeface="Times New Roman" panose="02020603050405020304" pitchFamily="18" charset="0"/>
              <a:cs typeface="Times New Roman" panose="02020603050405020304" pitchFamily="18" charset="0"/>
            </a:rPr>
            <a:t> Training Data</a:t>
          </a:r>
          <a:endParaRPr lang="zh-CN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2E2C19D-F543-024D-A4CB-5CB13C5968B2}" type="parTrans" cxnId="{F3E065A0-6524-384D-91AE-A8E5DC9B57B6}">
      <dgm:prSet/>
      <dgm:spPr/>
      <dgm:t>
        <a:bodyPr/>
        <a:lstStyle/>
        <a:p>
          <a:endParaRPr lang="zh-CN" altLang="en-US"/>
        </a:p>
      </dgm:t>
    </dgm:pt>
    <dgm:pt modelId="{EDE76880-20DB-9442-A9F3-14DBD46061AC}" type="sibTrans" cxnId="{F3E065A0-6524-384D-91AE-A8E5DC9B57B6}">
      <dgm:prSet/>
      <dgm:spPr/>
      <dgm:t>
        <a:bodyPr/>
        <a:lstStyle/>
        <a:p>
          <a:endParaRPr lang="zh-CN" altLang="en-US"/>
        </a:p>
      </dgm:t>
    </dgm:pt>
    <dgm:pt modelId="{6FA019B8-52B1-3E40-856E-40CB9179B4D8}" type="pres">
      <dgm:prSet presAssocID="{D87DF4B6-003E-DA4A-9B1B-C0AA6A27DDBD}" presName="Name0" presStyleCnt="0">
        <dgm:presLayoutVars>
          <dgm:dir/>
          <dgm:resizeHandles val="exact"/>
        </dgm:presLayoutVars>
      </dgm:prSet>
      <dgm:spPr/>
    </dgm:pt>
    <dgm:pt modelId="{DCC9E9B9-E451-E143-A294-DD6CC329049E}" type="pres">
      <dgm:prSet presAssocID="{C7478076-5DF4-2643-ADFA-647CB9F45D9E}" presName="node" presStyleLbl="node1" presStyleIdx="0" presStyleCnt="4">
        <dgm:presLayoutVars>
          <dgm:bulletEnabled val="1"/>
        </dgm:presLayoutVars>
      </dgm:prSet>
      <dgm:spPr/>
    </dgm:pt>
    <dgm:pt modelId="{89DE5197-B176-4647-B162-D73216AEFA0B}" type="pres">
      <dgm:prSet presAssocID="{95813482-0624-264A-BD0E-FC6F4C7040E0}" presName="sibTrans" presStyleLbl="sibTrans2D1" presStyleIdx="0" presStyleCnt="3"/>
      <dgm:spPr/>
    </dgm:pt>
    <dgm:pt modelId="{EEE9D416-82A1-CA48-B266-F72C36600A30}" type="pres">
      <dgm:prSet presAssocID="{95813482-0624-264A-BD0E-FC6F4C7040E0}" presName="connectorText" presStyleLbl="sibTrans2D1" presStyleIdx="0" presStyleCnt="3"/>
      <dgm:spPr/>
    </dgm:pt>
    <dgm:pt modelId="{27AA66EE-6CA9-204B-9BE6-25A39E24DC65}" type="pres">
      <dgm:prSet presAssocID="{829E8151-6F5A-1E46-8830-7D49189F5BE2}" presName="node" presStyleLbl="node1" presStyleIdx="1" presStyleCnt="4">
        <dgm:presLayoutVars>
          <dgm:bulletEnabled val="1"/>
        </dgm:presLayoutVars>
      </dgm:prSet>
      <dgm:spPr/>
    </dgm:pt>
    <dgm:pt modelId="{DA85B0C9-E355-4540-8F2A-EA2557A438E5}" type="pres">
      <dgm:prSet presAssocID="{0A3A0750-4334-AB40-B208-B5949D4A8249}" presName="sibTrans" presStyleLbl="sibTrans2D1" presStyleIdx="1" presStyleCnt="3"/>
      <dgm:spPr/>
    </dgm:pt>
    <dgm:pt modelId="{9CCC5041-EF04-8A48-A524-AE9A0B7C8174}" type="pres">
      <dgm:prSet presAssocID="{0A3A0750-4334-AB40-B208-B5949D4A8249}" presName="connectorText" presStyleLbl="sibTrans2D1" presStyleIdx="1" presStyleCnt="3"/>
      <dgm:spPr/>
    </dgm:pt>
    <dgm:pt modelId="{AFDDD1FE-7030-464A-AAF6-DA55343A823A}" type="pres">
      <dgm:prSet presAssocID="{698A23D2-5B69-8B45-A19B-BE366EBEB3FF}" presName="node" presStyleLbl="node1" presStyleIdx="2" presStyleCnt="4">
        <dgm:presLayoutVars>
          <dgm:bulletEnabled val="1"/>
        </dgm:presLayoutVars>
      </dgm:prSet>
      <dgm:spPr/>
    </dgm:pt>
    <dgm:pt modelId="{1552EC79-1B70-4046-8910-176B7447DB09}" type="pres">
      <dgm:prSet presAssocID="{851C37E0-5759-FB49-944B-0D3855A0F1C9}" presName="sibTrans" presStyleLbl="sibTrans2D1" presStyleIdx="2" presStyleCnt="3"/>
      <dgm:spPr/>
    </dgm:pt>
    <dgm:pt modelId="{7D1B6F3D-966B-D042-8369-29EC768A2521}" type="pres">
      <dgm:prSet presAssocID="{851C37E0-5759-FB49-944B-0D3855A0F1C9}" presName="connectorText" presStyleLbl="sibTrans2D1" presStyleIdx="2" presStyleCnt="3"/>
      <dgm:spPr/>
    </dgm:pt>
    <dgm:pt modelId="{0BA9FAD3-C8F3-AE40-893E-40F6CD992DBD}" type="pres">
      <dgm:prSet presAssocID="{CEE272BB-7076-A94A-92FE-C19EE17457A9}" presName="node" presStyleLbl="node1" presStyleIdx="3" presStyleCnt="4">
        <dgm:presLayoutVars>
          <dgm:bulletEnabled val="1"/>
        </dgm:presLayoutVars>
      </dgm:prSet>
      <dgm:spPr/>
    </dgm:pt>
  </dgm:ptLst>
  <dgm:cxnLst>
    <dgm:cxn modelId="{2C36240C-8C0A-C64F-86C2-AFA4638201BA}" srcId="{D87DF4B6-003E-DA4A-9B1B-C0AA6A27DDBD}" destId="{C7478076-5DF4-2643-ADFA-647CB9F45D9E}" srcOrd="0" destOrd="0" parTransId="{1548347C-0436-F94F-AB3F-9EC9C76E0580}" sibTransId="{95813482-0624-264A-BD0E-FC6F4C7040E0}"/>
    <dgm:cxn modelId="{1F0E8119-2009-9D4D-AAA8-397537574D2B}" type="presOf" srcId="{C7478076-5DF4-2643-ADFA-647CB9F45D9E}" destId="{DCC9E9B9-E451-E143-A294-DD6CC329049E}" srcOrd="0" destOrd="0" presId="urn:microsoft.com/office/officeart/2005/8/layout/process1"/>
    <dgm:cxn modelId="{E62B8A1F-711E-4B4D-B516-07BB34958A36}" type="presOf" srcId="{0A3A0750-4334-AB40-B208-B5949D4A8249}" destId="{DA85B0C9-E355-4540-8F2A-EA2557A438E5}" srcOrd="0" destOrd="0" presId="urn:microsoft.com/office/officeart/2005/8/layout/process1"/>
    <dgm:cxn modelId="{6025C423-6BF1-3640-9468-CF827B773B08}" type="presOf" srcId="{0A3A0750-4334-AB40-B208-B5949D4A8249}" destId="{9CCC5041-EF04-8A48-A524-AE9A0B7C8174}" srcOrd="1" destOrd="0" presId="urn:microsoft.com/office/officeart/2005/8/layout/process1"/>
    <dgm:cxn modelId="{A492FB24-FD33-054F-81D3-C00F1942A9A8}" type="presOf" srcId="{CEE272BB-7076-A94A-92FE-C19EE17457A9}" destId="{0BA9FAD3-C8F3-AE40-893E-40F6CD992DBD}" srcOrd="0" destOrd="0" presId="urn:microsoft.com/office/officeart/2005/8/layout/process1"/>
    <dgm:cxn modelId="{407D0132-79D0-1543-9BED-E46331153134}" type="presOf" srcId="{95813482-0624-264A-BD0E-FC6F4C7040E0}" destId="{EEE9D416-82A1-CA48-B266-F72C36600A30}" srcOrd="1" destOrd="0" presId="urn:microsoft.com/office/officeart/2005/8/layout/process1"/>
    <dgm:cxn modelId="{7950D73B-5DA7-334B-9C2C-6E775D5CD464}" type="presOf" srcId="{851C37E0-5759-FB49-944B-0D3855A0F1C9}" destId="{7D1B6F3D-966B-D042-8369-29EC768A2521}" srcOrd="1" destOrd="0" presId="urn:microsoft.com/office/officeart/2005/8/layout/process1"/>
    <dgm:cxn modelId="{62ECCA3C-5BAA-214C-B174-5BEAC7EBB410}" type="presOf" srcId="{829E8151-6F5A-1E46-8830-7D49189F5BE2}" destId="{27AA66EE-6CA9-204B-9BE6-25A39E24DC65}" srcOrd="0" destOrd="0" presId="urn:microsoft.com/office/officeart/2005/8/layout/process1"/>
    <dgm:cxn modelId="{2BAF2A57-CA62-5847-9D1C-F88CF39448EC}" type="presOf" srcId="{698A23D2-5B69-8B45-A19B-BE366EBEB3FF}" destId="{AFDDD1FE-7030-464A-AAF6-DA55343A823A}" srcOrd="0" destOrd="0" presId="urn:microsoft.com/office/officeart/2005/8/layout/process1"/>
    <dgm:cxn modelId="{454D747E-6887-FA4E-814C-CADE18B4929E}" srcId="{D87DF4B6-003E-DA4A-9B1B-C0AA6A27DDBD}" destId="{698A23D2-5B69-8B45-A19B-BE366EBEB3FF}" srcOrd="2" destOrd="0" parTransId="{AC2EEF10-D174-6143-B0C8-86DE649ED8DD}" sibTransId="{851C37E0-5759-FB49-944B-0D3855A0F1C9}"/>
    <dgm:cxn modelId="{CB4E4583-841F-BB4D-9D9C-98E5A635A861}" srcId="{D87DF4B6-003E-DA4A-9B1B-C0AA6A27DDBD}" destId="{829E8151-6F5A-1E46-8830-7D49189F5BE2}" srcOrd="1" destOrd="0" parTransId="{C664B7D5-12AE-8444-9B79-BD24ED0ADC54}" sibTransId="{0A3A0750-4334-AB40-B208-B5949D4A8249}"/>
    <dgm:cxn modelId="{F3E065A0-6524-384D-91AE-A8E5DC9B57B6}" srcId="{D87DF4B6-003E-DA4A-9B1B-C0AA6A27DDBD}" destId="{CEE272BB-7076-A94A-92FE-C19EE17457A9}" srcOrd="3" destOrd="0" parTransId="{52E2C19D-F543-024D-A4CB-5CB13C5968B2}" sibTransId="{EDE76880-20DB-9442-A9F3-14DBD46061AC}"/>
    <dgm:cxn modelId="{3F03C9B8-999C-1340-947F-A33D20BEB5F5}" type="presOf" srcId="{95813482-0624-264A-BD0E-FC6F4C7040E0}" destId="{89DE5197-B176-4647-B162-D73216AEFA0B}" srcOrd="0" destOrd="0" presId="urn:microsoft.com/office/officeart/2005/8/layout/process1"/>
    <dgm:cxn modelId="{7186CCD7-1294-E14F-A146-29644458904A}" type="presOf" srcId="{D87DF4B6-003E-DA4A-9B1B-C0AA6A27DDBD}" destId="{6FA019B8-52B1-3E40-856E-40CB9179B4D8}" srcOrd="0" destOrd="0" presId="urn:microsoft.com/office/officeart/2005/8/layout/process1"/>
    <dgm:cxn modelId="{7CBC03EA-6447-2045-8EB5-F5047BB97FB2}" type="presOf" srcId="{851C37E0-5759-FB49-944B-0D3855A0F1C9}" destId="{1552EC79-1B70-4046-8910-176B7447DB09}" srcOrd="0" destOrd="0" presId="urn:microsoft.com/office/officeart/2005/8/layout/process1"/>
    <dgm:cxn modelId="{FF18691F-C0B6-BD4C-A58D-654951FDB73E}" type="presParOf" srcId="{6FA019B8-52B1-3E40-856E-40CB9179B4D8}" destId="{DCC9E9B9-E451-E143-A294-DD6CC329049E}" srcOrd="0" destOrd="0" presId="urn:microsoft.com/office/officeart/2005/8/layout/process1"/>
    <dgm:cxn modelId="{B152FF10-0C67-B542-AFE3-72AE4DB13353}" type="presParOf" srcId="{6FA019B8-52B1-3E40-856E-40CB9179B4D8}" destId="{89DE5197-B176-4647-B162-D73216AEFA0B}" srcOrd="1" destOrd="0" presId="urn:microsoft.com/office/officeart/2005/8/layout/process1"/>
    <dgm:cxn modelId="{28187A03-D1BE-C444-A2E4-BA7F2F6DBE19}" type="presParOf" srcId="{89DE5197-B176-4647-B162-D73216AEFA0B}" destId="{EEE9D416-82A1-CA48-B266-F72C36600A30}" srcOrd="0" destOrd="0" presId="urn:microsoft.com/office/officeart/2005/8/layout/process1"/>
    <dgm:cxn modelId="{18B19D47-FD30-204E-AE20-4F9FD1B73DBB}" type="presParOf" srcId="{6FA019B8-52B1-3E40-856E-40CB9179B4D8}" destId="{27AA66EE-6CA9-204B-9BE6-25A39E24DC65}" srcOrd="2" destOrd="0" presId="urn:microsoft.com/office/officeart/2005/8/layout/process1"/>
    <dgm:cxn modelId="{02F26015-12F4-8141-A4F4-92FA1876B651}" type="presParOf" srcId="{6FA019B8-52B1-3E40-856E-40CB9179B4D8}" destId="{DA85B0C9-E355-4540-8F2A-EA2557A438E5}" srcOrd="3" destOrd="0" presId="urn:microsoft.com/office/officeart/2005/8/layout/process1"/>
    <dgm:cxn modelId="{64098F9C-6A49-2741-8C76-02ABA8369C26}" type="presParOf" srcId="{DA85B0C9-E355-4540-8F2A-EA2557A438E5}" destId="{9CCC5041-EF04-8A48-A524-AE9A0B7C8174}" srcOrd="0" destOrd="0" presId="urn:microsoft.com/office/officeart/2005/8/layout/process1"/>
    <dgm:cxn modelId="{E7439864-A22B-E340-AC71-ADBEB12220CA}" type="presParOf" srcId="{6FA019B8-52B1-3E40-856E-40CB9179B4D8}" destId="{AFDDD1FE-7030-464A-AAF6-DA55343A823A}" srcOrd="4" destOrd="0" presId="urn:microsoft.com/office/officeart/2005/8/layout/process1"/>
    <dgm:cxn modelId="{6611CF34-0956-2743-8C0E-8CD00EE323FF}" type="presParOf" srcId="{6FA019B8-52B1-3E40-856E-40CB9179B4D8}" destId="{1552EC79-1B70-4046-8910-176B7447DB09}" srcOrd="5" destOrd="0" presId="urn:microsoft.com/office/officeart/2005/8/layout/process1"/>
    <dgm:cxn modelId="{3D919442-86F0-CF4C-9919-9F2954301F2D}" type="presParOf" srcId="{1552EC79-1B70-4046-8910-176B7447DB09}" destId="{7D1B6F3D-966B-D042-8369-29EC768A2521}" srcOrd="0" destOrd="0" presId="urn:microsoft.com/office/officeart/2005/8/layout/process1"/>
    <dgm:cxn modelId="{E1D4656F-798F-6C40-98FA-8F74DC4BA364}" type="presParOf" srcId="{6FA019B8-52B1-3E40-856E-40CB9179B4D8}" destId="{0BA9FAD3-C8F3-AE40-893E-40F6CD992DB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7DF4B6-003E-DA4A-9B1B-C0AA6A27DDBD}" type="doc">
      <dgm:prSet loTypeId="urn:microsoft.com/office/officeart/2005/8/layout/process1" loCatId="" qsTypeId="urn:microsoft.com/office/officeart/2005/8/quickstyle/simple3" qsCatId="simple" csTypeId="urn:microsoft.com/office/officeart/2005/8/colors/accent0_1" csCatId="mainScheme" phldr="1"/>
      <dgm:spPr/>
    </dgm:pt>
    <dgm:pt modelId="{C7478076-5DF4-2643-ADFA-647CB9F45D9E}">
      <dgm:prSet phldrT="[文本]"/>
      <dgm:spPr/>
      <dgm:t>
        <a:bodyPr/>
        <a:lstStyle/>
        <a:p>
          <a:r>
            <a:rPr lang="en-US" altLang="zh-C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Simulated</a:t>
          </a:r>
          <a:r>
            <a:rPr lang="zh-CN" alt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CN" dirty="0">
              <a:latin typeface="Times New Roman" panose="02020603050405020304" pitchFamily="18" charset="0"/>
              <a:cs typeface="Times New Roman" panose="02020603050405020304" pitchFamily="18" charset="0"/>
            </a:rPr>
            <a:t>game</a:t>
          </a:r>
          <a:endParaRPr lang="zh-CN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548347C-0436-F94F-AB3F-9EC9C76E0580}" type="parTrans" cxnId="{2C36240C-8C0A-C64F-86C2-AFA4638201BA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5813482-0624-264A-BD0E-FC6F4C7040E0}" type="sibTrans" cxnId="{2C36240C-8C0A-C64F-86C2-AFA4638201BA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29E8151-6F5A-1E46-8830-7D49189F5BE2}">
      <dgm:prSet phldrT="[文本]"/>
      <dgm:spPr/>
      <dgm:t>
        <a:bodyPr/>
        <a:lstStyle/>
        <a:p>
          <a:r>
            <a:rPr lang="en-US" altLang="zh-C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Perfect</a:t>
          </a:r>
          <a:r>
            <a:rPr lang="en-US" altLang="zh-CN" dirty="0">
              <a:latin typeface="Times New Roman" panose="02020603050405020304" pitchFamily="18" charset="0"/>
              <a:cs typeface="Times New Roman" panose="02020603050405020304" pitchFamily="18" charset="0"/>
            </a:rPr>
            <a:t> information</a:t>
          </a:r>
          <a:endParaRPr lang="zh-CN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664B7D5-12AE-8444-9B79-BD24ED0ADC54}" type="parTrans" cxnId="{CB4E4583-841F-BB4D-9D9C-98E5A635A861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A3A0750-4334-AB40-B208-B5949D4A8249}" type="sibTrans" cxnId="{CB4E4583-841F-BB4D-9D9C-98E5A635A861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98A23D2-5B69-8B45-A19B-BE366EBEB3FF}">
      <dgm:prSet phldrT="[文本]"/>
      <dgm:spPr/>
      <dgm:t>
        <a:bodyPr/>
        <a:lstStyle/>
        <a:p>
          <a:r>
            <a:rPr lang="en-US" altLang="zh-C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Can</a:t>
          </a:r>
          <a:r>
            <a:rPr lang="en-US" altLang="zh-CN" dirty="0">
              <a:latin typeface="Times New Roman" panose="02020603050405020304" pitchFamily="18" charset="0"/>
              <a:cs typeface="Times New Roman" panose="02020603050405020304" pitchFamily="18" charset="0"/>
            </a:rPr>
            <a:t> use search method</a:t>
          </a:r>
          <a:endParaRPr lang="zh-CN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C2EEF10-D174-6143-B0C8-86DE649ED8DD}" type="parTrans" cxnId="{454D747E-6887-FA4E-814C-CADE18B4929E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51C37E0-5759-FB49-944B-0D3855A0F1C9}" type="sibTrans" cxnId="{454D747E-6887-FA4E-814C-CADE18B4929E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B9C25BB-0E90-E24C-8E30-A43FA19490AE}">
      <dgm:prSet/>
      <dgm:spPr/>
      <dgm:t>
        <a:bodyPr/>
        <a:lstStyle/>
        <a:p>
          <a:r>
            <a:rPr lang="en-US" altLang="zh-C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Unbiased</a:t>
          </a:r>
          <a:r>
            <a:rPr lang="en-US" altLang="zh-CN" dirty="0">
              <a:latin typeface="Times New Roman" panose="02020603050405020304" pitchFamily="18" charset="0"/>
              <a:cs typeface="Times New Roman" panose="02020603050405020304" pitchFamily="18" charset="0"/>
            </a:rPr>
            <a:t> Training Data</a:t>
          </a:r>
          <a:endParaRPr lang="zh-CN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7CE1AC9-7EF3-C74D-93BE-6091C735374E}" type="parTrans" cxnId="{1CA89E33-0746-014B-8C46-96373A2E50F0}">
      <dgm:prSet/>
      <dgm:spPr/>
      <dgm:t>
        <a:bodyPr/>
        <a:lstStyle/>
        <a:p>
          <a:endParaRPr lang="zh-CN" altLang="en-US"/>
        </a:p>
      </dgm:t>
    </dgm:pt>
    <dgm:pt modelId="{806FFCF7-031A-604E-AF19-486F4C151C0F}" type="sibTrans" cxnId="{1CA89E33-0746-014B-8C46-96373A2E50F0}">
      <dgm:prSet/>
      <dgm:spPr/>
      <dgm:t>
        <a:bodyPr/>
        <a:lstStyle/>
        <a:p>
          <a:endParaRPr lang="zh-CN" altLang="en-US"/>
        </a:p>
      </dgm:t>
    </dgm:pt>
    <dgm:pt modelId="{6FA019B8-52B1-3E40-856E-40CB9179B4D8}" type="pres">
      <dgm:prSet presAssocID="{D87DF4B6-003E-DA4A-9B1B-C0AA6A27DDBD}" presName="Name0" presStyleCnt="0">
        <dgm:presLayoutVars>
          <dgm:dir/>
          <dgm:resizeHandles val="exact"/>
        </dgm:presLayoutVars>
      </dgm:prSet>
      <dgm:spPr/>
    </dgm:pt>
    <dgm:pt modelId="{DCC9E9B9-E451-E143-A294-DD6CC329049E}" type="pres">
      <dgm:prSet presAssocID="{C7478076-5DF4-2643-ADFA-647CB9F45D9E}" presName="node" presStyleLbl="node1" presStyleIdx="0" presStyleCnt="4">
        <dgm:presLayoutVars>
          <dgm:bulletEnabled val="1"/>
        </dgm:presLayoutVars>
      </dgm:prSet>
      <dgm:spPr/>
    </dgm:pt>
    <dgm:pt modelId="{89DE5197-B176-4647-B162-D73216AEFA0B}" type="pres">
      <dgm:prSet presAssocID="{95813482-0624-264A-BD0E-FC6F4C7040E0}" presName="sibTrans" presStyleLbl="sibTrans2D1" presStyleIdx="0" presStyleCnt="3"/>
      <dgm:spPr/>
    </dgm:pt>
    <dgm:pt modelId="{EEE9D416-82A1-CA48-B266-F72C36600A30}" type="pres">
      <dgm:prSet presAssocID="{95813482-0624-264A-BD0E-FC6F4C7040E0}" presName="connectorText" presStyleLbl="sibTrans2D1" presStyleIdx="0" presStyleCnt="3"/>
      <dgm:spPr/>
    </dgm:pt>
    <dgm:pt modelId="{27AA66EE-6CA9-204B-9BE6-25A39E24DC65}" type="pres">
      <dgm:prSet presAssocID="{829E8151-6F5A-1E46-8830-7D49189F5BE2}" presName="node" presStyleLbl="node1" presStyleIdx="1" presStyleCnt="4">
        <dgm:presLayoutVars>
          <dgm:bulletEnabled val="1"/>
        </dgm:presLayoutVars>
      </dgm:prSet>
      <dgm:spPr/>
    </dgm:pt>
    <dgm:pt modelId="{DA85B0C9-E355-4540-8F2A-EA2557A438E5}" type="pres">
      <dgm:prSet presAssocID="{0A3A0750-4334-AB40-B208-B5949D4A8249}" presName="sibTrans" presStyleLbl="sibTrans2D1" presStyleIdx="1" presStyleCnt="3"/>
      <dgm:spPr/>
    </dgm:pt>
    <dgm:pt modelId="{9CCC5041-EF04-8A48-A524-AE9A0B7C8174}" type="pres">
      <dgm:prSet presAssocID="{0A3A0750-4334-AB40-B208-B5949D4A8249}" presName="connectorText" presStyleLbl="sibTrans2D1" presStyleIdx="1" presStyleCnt="3"/>
      <dgm:spPr/>
    </dgm:pt>
    <dgm:pt modelId="{AFDDD1FE-7030-464A-AAF6-DA55343A823A}" type="pres">
      <dgm:prSet presAssocID="{698A23D2-5B69-8B45-A19B-BE366EBEB3FF}" presName="node" presStyleLbl="node1" presStyleIdx="2" presStyleCnt="4">
        <dgm:presLayoutVars>
          <dgm:bulletEnabled val="1"/>
        </dgm:presLayoutVars>
      </dgm:prSet>
      <dgm:spPr/>
    </dgm:pt>
    <dgm:pt modelId="{1B778818-CEA3-1745-AB52-1E2C6DEB0295}" type="pres">
      <dgm:prSet presAssocID="{851C37E0-5759-FB49-944B-0D3855A0F1C9}" presName="sibTrans" presStyleLbl="sibTrans2D1" presStyleIdx="2" presStyleCnt="3"/>
      <dgm:spPr/>
    </dgm:pt>
    <dgm:pt modelId="{4FD9FC6D-833F-AF4F-A1C8-40846381F7DE}" type="pres">
      <dgm:prSet presAssocID="{851C37E0-5759-FB49-944B-0D3855A0F1C9}" presName="connectorText" presStyleLbl="sibTrans2D1" presStyleIdx="2" presStyleCnt="3"/>
      <dgm:spPr/>
    </dgm:pt>
    <dgm:pt modelId="{32C21791-1BB3-EC43-8CBE-A29C70156978}" type="pres">
      <dgm:prSet presAssocID="{3B9C25BB-0E90-E24C-8E30-A43FA19490AE}" presName="node" presStyleLbl="node1" presStyleIdx="3" presStyleCnt="4">
        <dgm:presLayoutVars>
          <dgm:bulletEnabled val="1"/>
        </dgm:presLayoutVars>
      </dgm:prSet>
      <dgm:spPr/>
    </dgm:pt>
  </dgm:ptLst>
  <dgm:cxnLst>
    <dgm:cxn modelId="{2C36240C-8C0A-C64F-86C2-AFA4638201BA}" srcId="{D87DF4B6-003E-DA4A-9B1B-C0AA6A27DDBD}" destId="{C7478076-5DF4-2643-ADFA-647CB9F45D9E}" srcOrd="0" destOrd="0" parTransId="{1548347C-0436-F94F-AB3F-9EC9C76E0580}" sibTransId="{95813482-0624-264A-BD0E-FC6F4C7040E0}"/>
    <dgm:cxn modelId="{1F0E8119-2009-9D4D-AAA8-397537574D2B}" type="presOf" srcId="{C7478076-5DF4-2643-ADFA-647CB9F45D9E}" destId="{DCC9E9B9-E451-E143-A294-DD6CC329049E}" srcOrd="0" destOrd="0" presId="urn:microsoft.com/office/officeart/2005/8/layout/process1"/>
    <dgm:cxn modelId="{E62B8A1F-711E-4B4D-B516-07BB34958A36}" type="presOf" srcId="{0A3A0750-4334-AB40-B208-B5949D4A8249}" destId="{DA85B0C9-E355-4540-8F2A-EA2557A438E5}" srcOrd="0" destOrd="0" presId="urn:microsoft.com/office/officeart/2005/8/layout/process1"/>
    <dgm:cxn modelId="{6025C423-6BF1-3640-9468-CF827B773B08}" type="presOf" srcId="{0A3A0750-4334-AB40-B208-B5949D4A8249}" destId="{9CCC5041-EF04-8A48-A524-AE9A0B7C8174}" srcOrd="1" destOrd="0" presId="urn:microsoft.com/office/officeart/2005/8/layout/process1"/>
    <dgm:cxn modelId="{407D0132-79D0-1543-9BED-E46331153134}" type="presOf" srcId="{95813482-0624-264A-BD0E-FC6F4C7040E0}" destId="{EEE9D416-82A1-CA48-B266-F72C36600A30}" srcOrd="1" destOrd="0" presId="urn:microsoft.com/office/officeart/2005/8/layout/process1"/>
    <dgm:cxn modelId="{1CA89E33-0746-014B-8C46-96373A2E50F0}" srcId="{D87DF4B6-003E-DA4A-9B1B-C0AA6A27DDBD}" destId="{3B9C25BB-0E90-E24C-8E30-A43FA19490AE}" srcOrd="3" destOrd="0" parTransId="{77CE1AC9-7EF3-C74D-93BE-6091C735374E}" sibTransId="{806FFCF7-031A-604E-AF19-486F4C151C0F}"/>
    <dgm:cxn modelId="{62ECCA3C-5BAA-214C-B174-5BEAC7EBB410}" type="presOf" srcId="{829E8151-6F5A-1E46-8830-7D49189F5BE2}" destId="{27AA66EE-6CA9-204B-9BE6-25A39E24DC65}" srcOrd="0" destOrd="0" presId="urn:microsoft.com/office/officeart/2005/8/layout/process1"/>
    <dgm:cxn modelId="{24171E53-47A6-D742-86C3-34E198801DE7}" type="presOf" srcId="{851C37E0-5759-FB49-944B-0D3855A0F1C9}" destId="{4FD9FC6D-833F-AF4F-A1C8-40846381F7DE}" srcOrd="1" destOrd="0" presId="urn:microsoft.com/office/officeart/2005/8/layout/process1"/>
    <dgm:cxn modelId="{2BAF2A57-CA62-5847-9D1C-F88CF39448EC}" type="presOf" srcId="{698A23D2-5B69-8B45-A19B-BE366EBEB3FF}" destId="{AFDDD1FE-7030-464A-AAF6-DA55343A823A}" srcOrd="0" destOrd="0" presId="urn:microsoft.com/office/officeart/2005/8/layout/process1"/>
    <dgm:cxn modelId="{454D747E-6887-FA4E-814C-CADE18B4929E}" srcId="{D87DF4B6-003E-DA4A-9B1B-C0AA6A27DDBD}" destId="{698A23D2-5B69-8B45-A19B-BE366EBEB3FF}" srcOrd="2" destOrd="0" parTransId="{AC2EEF10-D174-6143-B0C8-86DE649ED8DD}" sibTransId="{851C37E0-5759-FB49-944B-0D3855A0F1C9}"/>
    <dgm:cxn modelId="{CB4E4583-841F-BB4D-9D9C-98E5A635A861}" srcId="{D87DF4B6-003E-DA4A-9B1B-C0AA6A27DDBD}" destId="{829E8151-6F5A-1E46-8830-7D49189F5BE2}" srcOrd="1" destOrd="0" parTransId="{C664B7D5-12AE-8444-9B79-BD24ED0ADC54}" sibTransId="{0A3A0750-4334-AB40-B208-B5949D4A8249}"/>
    <dgm:cxn modelId="{BF1C4D83-B648-BA4B-83F8-B0B455F9B417}" type="presOf" srcId="{3B9C25BB-0E90-E24C-8E30-A43FA19490AE}" destId="{32C21791-1BB3-EC43-8CBE-A29C70156978}" srcOrd="0" destOrd="0" presId="urn:microsoft.com/office/officeart/2005/8/layout/process1"/>
    <dgm:cxn modelId="{3F03C9B8-999C-1340-947F-A33D20BEB5F5}" type="presOf" srcId="{95813482-0624-264A-BD0E-FC6F4C7040E0}" destId="{89DE5197-B176-4647-B162-D73216AEFA0B}" srcOrd="0" destOrd="0" presId="urn:microsoft.com/office/officeart/2005/8/layout/process1"/>
    <dgm:cxn modelId="{7E4C52C8-4D45-1F4B-B4E4-195EDE6E5C93}" type="presOf" srcId="{851C37E0-5759-FB49-944B-0D3855A0F1C9}" destId="{1B778818-CEA3-1745-AB52-1E2C6DEB0295}" srcOrd="0" destOrd="0" presId="urn:microsoft.com/office/officeart/2005/8/layout/process1"/>
    <dgm:cxn modelId="{7186CCD7-1294-E14F-A146-29644458904A}" type="presOf" srcId="{D87DF4B6-003E-DA4A-9B1B-C0AA6A27DDBD}" destId="{6FA019B8-52B1-3E40-856E-40CB9179B4D8}" srcOrd="0" destOrd="0" presId="urn:microsoft.com/office/officeart/2005/8/layout/process1"/>
    <dgm:cxn modelId="{FF18691F-C0B6-BD4C-A58D-654951FDB73E}" type="presParOf" srcId="{6FA019B8-52B1-3E40-856E-40CB9179B4D8}" destId="{DCC9E9B9-E451-E143-A294-DD6CC329049E}" srcOrd="0" destOrd="0" presId="urn:microsoft.com/office/officeart/2005/8/layout/process1"/>
    <dgm:cxn modelId="{B152FF10-0C67-B542-AFE3-72AE4DB13353}" type="presParOf" srcId="{6FA019B8-52B1-3E40-856E-40CB9179B4D8}" destId="{89DE5197-B176-4647-B162-D73216AEFA0B}" srcOrd="1" destOrd="0" presId="urn:microsoft.com/office/officeart/2005/8/layout/process1"/>
    <dgm:cxn modelId="{28187A03-D1BE-C444-A2E4-BA7F2F6DBE19}" type="presParOf" srcId="{89DE5197-B176-4647-B162-D73216AEFA0B}" destId="{EEE9D416-82A1-CA48-B266-F72C36600A30}" srcOrd="0" destOrd="0" presId="urn:microsoft.com/office/officeart/2005/8/layout/process1"/>
    <dgm:cxn modelId="{18B19D47-FD30-204E-AE20-4F9FD1B73DBB}" type="presParOf" srcId="{6FA019B8-52B1-3E40-856E-40CB9179B4D8}" destId="{27AA66EE-6CA9-204B-9BE6-25A39E24DC65}" srcOrd="2" destOrd="0" presId="urn:microsoft.com/office/officeart/2005/8/layout/process1"/>
    <dgm:cxn modelId="{02F26015-12F4-8141-A4F4-92FA1876B651}" type="presParOf" srcId="{6FA019B8-52B1-3E40-856E-40CB9179B4D8}" destId="{DA85B0C9-E355-4540-8F2A-EA2557A438E5}" srcOrd="3" destOrd="0" presId="urn:microsoft.com/office/officeart/2005/8/layout/process1"/>
    <dgm:cxn modelId="{64098F9C-6A49-2741-8C76-02ABA8369C26}" type="presParOf" srcId="{DA85B0C9-E355-4540-8F2A-EA2557A438E5}" destId="{9CCC5041-EF04-8A48-A524-AE9A0B7C8174}" srcOrd="0" destOrd="0" presId="urn:microsoft.com/office/officeart/2005/8/layout/process1"/>
    <dgm:cxn modelId="{E7439864-A22B-E340-AC71-ADBEB12220CA}" type="presParOf" srcId="{6FA019B8-52B1-3E40-856E-40CB9179B4D8}" destId="{AFDDD1FE-7030-464A-AAF6-DA55343A823A}" srcOrd="4" destOrd="0" presId="urn:microsoft.com/office/officeart/2005/8/layout/process1"/>
    <dgm:cxn modelId="{07370BE2-43B4-FE45-96CC-95E05C36A4B7}" type="presParOf" srcId="{6FA019B8-52B1-3E40-856E-40CB9179B4D8}" destId="{1B778818-CEA3-1745-AB52-1E2C6DEB0295}" srcOrd="5" destOrd="0" presId="urn:microsoft.com/office/officeart/2005/8/layout/process1"/>
    <dgm:cxn modelId="{C2641FC1-B01F-EC48-9D8C-B24E61CAC225}" type="presParOf" srcId="{1B778818-CEA3-1745-AB52-1E2C6DEB0295}" destId="{4FD9FC6D-833F-AF4F-A1C8-40846381F7DE}" srcOrd="0" destOrd="0" presId="urn:microsoft.com/office/officeart/2005/8/layout/process1"/>
    <dgm:cxn modelId="{297DFAD3-E58C-D545-9D76-53946E559A8B}" type="presParOf" srcId="{6FA019B8-52B1-3E40-856E-40CB9179B4D8}" destId="{32C21791-1BB3-EC43-8CBE-A29C70156978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7DF4B6-003E-DA4A-9B1B-C0AA6A27DDBD}" type="doc">
      <dgm:prSet loTypeId="urn:microsoft.com/office/officeart/2005/8/layout/process1" loCatId="" qsTypeId="urn:microsoft.com/office/officeart/2005/8/quickstyle/simple3" qsCatId="simple" csTypeId="urn:microsoft.com/office/officeart/2005/8/colors/accent0_1" csCatId="mainScheme" phldr="1"/>
      <dgm:spPr/>
    </dgm:pt>
    <dgm:pt modelId="{C7478076-5DF4-2643-ADFA-647CB9F45D9E}">
      <dgm:prSet phldrT="[文本]"/>
      <dgm:spPr/>
      <dgm:t>
        <a:bodyPr/>
        <a:lstStyle/>
        <a:p>
          <a:r>
            <a:rPr lang="en-US" altLang="zh-CN" dirty="0">
              <a:latin typeface="Times New Roman" panose="02020603050405020304" pitchFamily="18" charset="0"/>
              <a:cs typeface="Times New Roman" panose="02020603050405020304" pitchFamily="18" charset="0"/>
            </a:rPr>
            <a:t>CNN trained with </a:t>
          </a:r>
          <a:r>
            <a:rPr lang="en-US" altLang="zh-C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real games</a:t>
          </a:r>
          <a:endParaRPr lang="zh-CN" altLang="en-US" b="1" dirty="0">
            <a:solidFill>
              <a:srgbClr val="C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548347C-0436-F94F-AB3F-9EC9C76E0580}" type="parTrans" cxnId="{2C36240C-8C0A-C64F-86C2-AFA4638201BA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5813482-0624-264A-BD0E-FC6F4C7040E0}" type="sibTrans" cxnId="{2C36240C-8C0A-C64F-86C2-AFA4638201BA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29E8151-6F5A-1E46-8830-7D49189F5BE2}">
      <dgm:prSet phldrT="[文本]"/>
      <dgm:spPr/>
      <dgm:t>
        <a:bodyPr/>
        <a:lstStyle/>
        <a:p>
          <a:r>
            <a:rPr lang="en-US" altLang="zh-CN" dirty="0">
              <a:latin typeface="Times New Roman" panose="02020603050405020304" pitchFamily="18" charset="0"/>
              <a:cs typeface="Times New Roman" panose="02020603050405020304" pitchFamily="18" charset="0"/>
            </a:rPr>
            <a:t>AI that </a:t>
          </a:r>
          <a:r>
            <a:rPr lang="en-US" altLang="zh-C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imitates</a:t>
          </a:r>
          <a:r>
            <a:rPr lang="en-US" altLang="zh-CN" dirty="0">
              <a:latin typeface="Times New Roman" panose="02020603050405020304" pitchFamily="18" charset="0"/>
              <a:cs typeface="Times New Roman" panose="02020603050405020304" pitchFamily="18" charset="0"/>
            </a:rPr>
            <a:t> human beings</a:t>
          </a:r>
          <a:endParaRPr lang="zh-CN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664B7D5-12AE-8444-9B79-BD24ED0ADC54}" type="parTrans" cxnId="{CB4E4583-841F-BB4D-9D9C-98E5A635A861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A3A0750-4334-AB40-B208-B5949D4A8249}" type="sibTrans" cxnId="{CB4E4583-841F-BB4D-9D9C-98E5A635A861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9822478-18DB-9540-9209-A7FE3BEEA9BF}">
      <dgm:prSet/>
      <dgm:spPr/>
      <dgm:t>
        <a:bodyPr/>
        <a:lstStyle/>
        <a:p>
          <a:r>
            <a:rPr lang="en-US" altLang="zh-CN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Relatively </a:t>
          </a:r>
          <a:r>
            <a:rPr lang="en-US" altLang="zh-C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low</a:t>
          </a:r>
          <a:r>
            <a:rPr lang="en-US" altLang="zh-CN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winning rate</a:t>
          </a:r>
          <a:endParaRPr lang="zh-CN" altLang="en-US" b="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5601868-F009-054D-A563-DD060B5F13F3}" type="parTrans" cxnId="{4971EC38-43C1-B94B-8EB7-E0BB075299F4}">
      <dgm:prSet/>
      <dgm:spPr/>
      <dgm:t>
        <a:bodyPr/>
        <a:lstStyle/>
        <a:p>
          <a:endParaRPr lang="zh-CN" altLang="en-US"/>
        </a:p>
      </dgm:t>
    </dgm:pt>
    <dgm:pt modelId="{B67519A6-2D9C-494A-A34E-0517AB302564}" type="sibTrans" cxnId="{4971EC38-43C1-B94B-8EB7-E0BB075299F4}">
      <dgm:prSet/>
      <dgm:spPr/>
      <dgm:t>
        <a:bodyPr/>
        <a:lstStyle/>
        <a:p>
          <a:endParaRPr lang="zh-CN" altLang="en-US"/>
        </a:p>
      </dgm:t>
    </dgm:pt>
    <dgm:pt modelId="{6FA019B8-52B1-3E40-856E-40CB9179B4D8}" type="pres">
      <dgm:prSet presAssocID="{D87DF4B6-003E-DA4A-9B1B-C0AA6A27DDBD}" presName="Name0" presStyleCnt="0">
        <dgm:presLayoutVars>
          <dgm:dir/>
          <dgm:resizeHandles val="exact"/>
        </dgm:presLayoutVars>
      </dgm:prSet>
      <dgm:spPr/>
    </dgm:pt>
    <dgm:pt modelId="{DCC9E9B9-E451-E143-A294-DD6CC329049E}" type="pres">
      <dgm:prSet presAssocID="{C7478076-5DF4-2643-ADFA-647CB9F45D9E}" presName="node" presStyleLbl="node1" presStyleIdx="0" presStyleCnt="3">
        <dgm:presLayoutVars>
          <dgm:bulletEnabled val="1"/>
        </dgm:presLayoutVars>
      </dgm:prSet>
      <dgm:spPr/>
    </dgm:pt>
    <dgm:pt modelId="{89DE5197-B176-4647-B162-D73216AEFA0B}" type="pres">
      <dgm:prSet presAssocID="{95813482-0624-264A-BD0E-FC6F4C7040E0}" presName="sibTrans" presStyleLbl="sibTrans2D1" presStyleIdx="0" presStyleCnt="2"/>
      <dgm:spPr/>
    </dgm:pt>
    <dgm:pt modelId="{EEE9D416-82A1-CA48-B266-F72C36600A30}" type="pres">
      <dgm:prSet presAssocID="{95813482-0624-264A-BD0E-FC6F4C7040E0}" presName="connectorText" presStyleLbl="sibTrans2D1" presStyleIdx="0" presStyleCnt="2"/>
      <dgm:spPr/>
    </dgm:pt>
    <dgm:pt modelId="{27AA66EE-6CA9-204B-9BE6-25A39E24DC65}" type="pres">
      <dgm:prSet presAssocID="{829E8151-6F5A-1E46-8830-7D49189F5BE2}" presName="node" presStyleLbl="node1" presStyleIdx="1" presStyleCnt="3">
        <dgm:presLayoutVars>
          <dgm:bulletEnabled val="1"/>
        </dgm:presLayoutVars>
      </dgm:prSet>
      <dgm:spPr/>
    </dgm:pt>
    <dgm:pt modelId="{CA18A0AD-6A59-714F-B0CF-3F3640E9AA6A}" type="pres">
      <dgm:prSet presAssocID="{0A3A0750-4334-AB40-B208-B5949D4A8249}" presName="sibTrans" presStyleLbl="sibTrans2D1" presStyleIdx="1" presStyleCnt="2"/>
      <dgm:spPr/>
    </dgm:pt>
    <dgm:pt modelId="{0BC8BB0B-E6C9-6D42-8D05-6BB885BBADAC}" type="pres">
      <dgm:prSet presAssocID="{0A3A0750-4334-AB40-B208-B5949D4A8249}" presName="connectorText" presStyleLbl="sibTrans2D1" presStyleIdx="1" presStyleCnt="2"/>
      <dgm:spPr/>
    </dgm:pt>
    <dgm:pt modelId="{8DDEAD2F-8BE0-2242-B1F1-00A7FBD36FD8}" type="pres">
      <dgm:prSet presAssocID="{59822478-18DB-9540-9209-A7FE3BEEA9BF}" presName="node" presStyleLbl="node1" presStyleIdx="2" presStyleCnt="3">
        <dgm:presLayoutVars>
          <dgm:bulletEnabled val="1"/>
        </dgm:presLayoutVars>
      </dgm:prSet>
      <dgm:spPr/>
    </dgm:pt>
  </dgm:ptLst>
  <dgm:cxnLst>
    <dgm:cxn modelId="{3157AF07-43E4-C247-8300-8FFE6A3B6577}" type="presOf" srcId="{59822478-18DB-9540-9209-A7FE3BEEA9BF}" destId="{8DDEAD2F-8BE0-2242-B1F1-00A7FBD36FD8}" srcOrd="0" destOrd="0" presId="urn:microsoft.com/office/officeart/2005/8/layout/process1"/>
    <dgm:cxn modelId="{2C36240C-8C0A-C64F-86C2-AFA4638201BA}" srcId="{D87DF4B6-003E-DA4A-9B1B-C0AA6A27DDBD}" destId="{C7478076-5DF4-2643-ADFA-647CB9F45D9E}" srcOrd="0" destOrd="0" parTransId="{1548347C-0436-F94F-AB3F-9EC9C76E0580}" sibTransId="{95813482-0624-264A-BD0E-FC6F4C7040E0}"/>
    <dgm:cxn modelId="{1F0E8119-2009-9D4D-AAA8-397537574D2B}" type="presOf" srcId="{C7478076-5DF4-2643-ADFA-647CB9F45D9E}" destId="{DCC9E9B9-E451-E143-A294-DD6CC329049E}" srcOrd="0" destOrd="0" presId="urn:microsoft.com/office/officeart/2005/8/layout/process1"/>
    <dgm:cxn modelId="{407D0132-79D0-1543-9BED-E46331153134}" type="presOf" srcId="{95813482-0624-264A-BD0E-FC6F4C7040E0}" destId="{EEE9D416-82A1-CA48-B266-F72C36600A30}" srcOrd="1" destOrd="0" presId="urn:microsoft.com/office/officeart/2005/8/layout/process1"/>
    <dgm:cxn modelId="{4971EC38-43C1-B94B-8EB7-E0BB075299F4}" srcId="{D87DF4B6-003E-DA4A-9B1B-C0AA6A27DDBD}" destId="{59822478-18DB-9540-9209-A7FE3BEEA9BF}" srcOrd="2" destOrd="0" parTransId="{15601868-F009-054D-A563-DD060B5F13F3}" sibTransId="{B67519A6-2D9C-494A-A34E-0517AB302564}"/>
    <dgm:cxn modelId="{62ECCA3C-5BAA-214C-B174-5BEAC7EBB410}" type="presOf" srcId="{829E8151-6F5A-1E46-8830-7D49189F5BE2}" destId="{27AA66EE-6CA9-204B-9BE6-25A39E24DC65}" srcOrd="0" destOrd="0" presId="urn:microsoft.com/office/officeart/2005/8/layout/process1"/>
    <dgm:cxn modelId="{F3C73C52-4C2B-2E49-A5B5-1D7367641236}" type="presOf" srcId="{0A3A0750-4334-AB40-B208-B5949D4A8249}" destId="{CA18A0AD-6A59-714F-B0CF-3F3640E9AA6A}" srcOrd="0" destOrd="0" presId="urn:microsoft.com/office/officeart/2005/8/layout/process1"/>
    <dgm:cxn modelId="{CB4E4583-841F-BB4D-9D9C-98E5A635A861}" srcId="{D87DF4B6-003E-DA4A-9B1B-C0AA6A27DDBD}" destId="{829E8151-6F5A-1E46-8830-7D49189F5BE2}" srcOrd="1" destOrd="0" parTransId="{C664B7D5-12AE-8444-9B79-BD24ED0ADC54}" sibTransId="{0A3A0750-4334-AB40-B208-B5949D4A8249}"/>
    <dgm:cxn modelId="{3F03C9B8-999C-1340-947F-A33D20BEB5F5}" type="presOf" srcId="{95813482-0624-264A-BD0E-FC6F4C7040E0}" destId="{89DE5197-B176-4647-B162-D73216AEFA0B}" srcOrd="0" destOrd="0" presId="urn:microsoft.com/office/officeart/2005/8/layout/process1"/>
    <dgm:cxn modelId="{54BED8D0-A53F-2946-A690-4AC34D6C3BDF}" type="presOf" srcId="{0A3A0750-4334-AB40-B208-B5949D4A8249}" destId="{0BC8BB0B-E6C9-6D42-8D05-6BB885BBADAC}" srcOrd="1" destOrd="0" presId="urn:microsoft.com/office/officeart/2005/8/layout/process1"/>
    <dgm:cxn modelId="{7186CCD7-1294-E14F-A146-29644458904A}" type="presOf" srcId="{D87DF4B6-003E-DA4A-9B1B-C0AA6A27DDBD}" destId="{6FA019B8-52B1-3E40-856E-40CB9179B4D8}" srcOrd="0" destOrd="0" presId="urn:microsoft.com/office/officeart/2005/8/layout/process1"/>
    <dgm:cxn modelId="{FF18691F-C0B6-BD4C-A58D-654951FDB73E}" type="presParOf" srcId="{6FA019B8-52B1-3E40-856E-40CB9179B4D8}" destId="{DCC9E9B9-E451-E143-A294-DD6CC329049E}" srcOrd="0" destOrd="0" presId="urn:microsoft.com/office/officeart/2005/8/layout/process1"/>
    <dgm:cxn modelId="{B152FF10-0C67-B542-AFE3-72AE4DB13353}" type="presParOf" srcId="{6FA019B8-52B1-3E40-856E-40CB9179B4D8}" destId="{89DE5197-B176-4647-B162-D73216AEFA0B}" srcOrd="1" destOrd="0" presId="urn:microsoft.com/office/officeart/2005/8/layout/process1"/>
    <dgm:cxn modelId="{28187A03-D1BE-C444-A2E4-BA7F2F6DBE19}" type="presParOf" srcId="{89DE5197-B176-4647-B162-D73216AEFA0B}" destId="{EEE9D416-82A1-CA48-B266-F72C36600A30}" srcOrd="0" destOrd="0" presId="urn:microsoft.com/office/officeart/2005/8/layout/process1"/>
    <dgm:cxn modelId="{18B19D47-FD30-204E-AE20-4F9FD1B73DBB}" type="presParOf" srcId="{6FA019B8-52B1-3E40-856E-40CB9179B4D8}" destId="{27AA66EE-6CA9-204B-9BE6-25A39E24DC65}" srcOrd="2" destOrd="0" presId="urn:microsoft.com/office/officeart/2005/8/layout/process1"/>
    <dgm:cxn modelId="{3C51B880-F32C-2C45-80D9-B834ABA72D43}" type="presParOf" srcId="{6FA019B8-52B1-3E40-856E-40CB9179B4D8}" destId="{CA18A0AD-6A59-714F-B0CF-3F3640E9AA6A}" srcOrd="3" destOrd="0" presId="urn:microsoft.com/office/officeart/2005/8/layout/process1"/>
    <dgm:cxn modelId="{C2D8F475-4615-C445-8A27-F62E381F1CC0}" type="presParOf" srcId="{CA18A0AD-6A59-714F-B0CF-3F3640E9AA6A}" destId="{0BC8BB0B-E6C9-6D42-8D05-6BB885BBADAC}" srcOrd="0" destOrd="0" presId="urn:microsoft.com/office/officeart/2005/8/layout/process1"/>
    <dgm:cxn modelId="{CB9A001A-D329-6848-8A6D-79DEBAB47B1E}" type="presParOf" srcId="{6FA019B8-52B1-3E40-856E-40CB9179B4D8}" destId="{8DDEAD2F-8BE0-2242-B1F1-00A7FBD36FD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87DF4B6-003E-DA4A-9B1B-C0AA6A27DDBD}" type="doc">
      <dgm:prSet loTypeId="urn:microsoft.com/office/officeart/2005/8/layout/process1" loCatId="" qsTypeId="urn:microsoft.com/office/officeart/2005/8/quickstyle/simple3" qsCatId="simple" csTypeId="urn:microsoft.com/office/officeart/2005/8/colors/accent0_1" csCatId="mainScheme" phldr="1"/>
      <dgm:spPr/>
    </dgm:pt>
    <dgm:pt modelId="{C7478076-5DF4-2643-ADFA-647CB9F45D9E}">
      <dgm:prSet phldrT="[文本]"/>
      <dgm:spPr/>
      <dgm:t>
        <a:bodyPr/>
        <a:lstStyle/>
        <a:p>
          <a:r>
            <a:rPr lang="en-US" altLang="zh-CN" dirty="0">
              <a:latin typeface="Times New Roman" panose="02020603050405020304" pitchFamily="18" charset="0"/>
              <a:cs typeface="Times New Roman" panose="02020603050405020304" pitchFamily="18" charset="0"/>
            </a:rPr>
            <a:t>CNN trained with </a:t>
          </a:r>
          <a:r>
            <a:rPr lang="en-US" altLang="zh-C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simulated games</a:t>
          </a:r>
          <a:endParaRPr lang="zh-CN" altLang="en-US" b="1" dirty="0">
            <a:solidFill>
              <a:srgbClr val="C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548347C-0436-F94F-AB3F-9EC9C76E0580}" type="parTrans" cxnId="{2C36240C-8C0A-C64F-86C2-AFA4638201BA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5813482-0624-264A-BD0E-FC6F4C7040E0}" type="sibTrans" cxnId="{2C36240C-8C0A-C64F-86C2-AFA4638201BA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29E8151-6F5A-1E46-8830-7D49189F5BE2}">
      <dgm:prSet phldrT="[文本]"/>
      <dgm:spPr/>
      <dgm:t>
        <a:bodyPr/>
        <a:lstStyle/>
        <a:p>
          <a:r>
            <a:rPr lang="en-US" altLang="zh-CN" dirty="0">
              <a:latin typeface="Times New Roman" panose="02020603050405020304" pitchFamily="18" charset="0"/>
              <a:cs typeface="Times New Roman" panose="02020603050405020304" pitchFamily="18" charset="0"/>
            </a:rPr>
            <a:t>AI that </a:t>
          </a:r>
          <a:r>
            <a:rPr lang="en-US" altLang="zh-C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beats</a:t>
          </a:r>
          <a:r>
            <a:rPr lang="en-US" altLang="zh-CN" dirty="0">
              <a:latin typeface="Times New Roman" panose="02020603050405020304" pitchFamily="18" charset="0"/>
              <a:cs typeface="Times New Roman" panose="02020603050405020304" pitchFamily="18" charset="0"/>
            </a:rPr>
            <a:t> human beings</a:t>
          </a:r>
          <a:endParaRPr lang="zh-CN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664B7D5-12AE-8444-9B79-BD24ED0ADC54}" type="parTrans" cxnId="{CB4E4583-841F-BB4D-9D9C-98E5A635A861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A3A0750-4334-AB40-B208-B5949D4A8249}" type="sibTrans" cxnId="{CB4E4583-841F-BB4D-9D9C-98E5A635A861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9822478-18DB-9540-9209-A7FE3BEEA9BF}">
      <dgm:prSet/>
      <dgm:spPr/>
      <dgm:t>
        <a:bodyPr/>
        <a:lstStyle/>
        <a:p>
          <a:r>
            <a:rPr lang="en-US" altLang="zh-CN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Relatively </a:t>
          </a:r>
          <a:r>
            <a:rPr lang="en-US" altLang="zh-C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High</a:t>
          </a:r>
          <a:r>
            <a:rPr lang="en-US" altLang="zh-CN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winning rate</a:t>
          </a:r>
          <a:endParaRPr lang="zh-CN" altLang="en-US" b="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5601868-F009-054D-A563-DD060B5F13F3}" type="parTrans" cxnId="{4971EC38-43C1-B94B-8EB7-E0BB075299F4}">
      <dgm:prSet/>
      <dgm:spPr/>
      <dgm:t>
        <a:bodyPr/>
        <a:lstStyle/>
        <a:p>
          <a:endParaRPr lang="zh-CN" altLang="en-US"/>
        </a:p>
      </dgm:t>
    </dgm:pt>
    <dgm:pt modelId="{B67519A6-2D9C-494A-A34E-0517AB302564}" type="sibTrans" cxnId="{4971EC38-43C1-B94B-8EB7-E0BB075299F4}">
      <dgm:prSet/>
      <dgm:spPr/>
      <dgm:t>
        <a:bodyPr/>
        <a:lstStyle/>
        <a:p>
          <a:endParaRPr lang="zh-CN" altLang="en-US"/>
        </a:p>
      </dgm:t>
    </dgm:pt>
    <dgm:pt modelId="{6FA019B8-52B1-3E40-856E-40CB9179B4D8}" type="pres">
      <dgm:prSet presAssocID="{D87DF4B6-003E-DA4A-9B1B-C0AA6A27DDBD}" presName="Name0" presStyleCnt="0">
        <dgm:presLayoutVars>
          <dgm:dir/>
          <dgm:resizeHandles val="exact"/>
        </dgm:presLayoutVars>
      </dgm:prSet>
      <dgm:spPr/>
    </dgm:pt>
    <dgm:pt modelId="{DCC9E9B9-E451-E143-A294-DD6CC329049E}" type="pres">
      <dgm:prSet presAssocID="{C7478076-5DF4-2643-ADFA-647CB9F45D9E}" presName="node" presStyleLbl="node1" presStyleIdx="0" presStyleCnt="3">
        <dgm:presLayoutVars>
          <dgm:bulletEnabled val="1"/>
        </dgm:presLayoutVars>
      </dgm:prSet>
      <dgm:spPr/>
    </dgm:pt>
    <dgm:pt modelId="{89DE5197-B176-4647-B162-D73216AEFA0B}" type="pres">
      <dgm:prSet presAssocID="{95813482-0624-264A-BD0E-FC6F4C7040E0}" presName="sibTrans" presStyleLbl="sibTrans2D1" presStyleIdx="0" presStyleCnt="2"/>
      <dgm:spPr/>
    </dgm:pt>
    <dgm:pt modelId="{EEE9D416-82A1-CA48-B266-F72C36600A30}" type="pres">
      <dgm:prSet presAssocID="{95813482-0624-264A-BD0E-FC6F4C7040E0}" presName="connectorText" presStyleLbl="sibTrans2D1" presStyleIdx="0" presStyleCnt="2"/>
      <dgm:spPr/>
    </dgm:pt>
    <dgm:pt modelId="{27AA66EE-6CA9-204B-9BE6-25A39E24DC65}" type="pres">
      <dgm:prSet presAssocID="{829E8151-6F5A-1E46-8830-7D49189F5BE2}" presName="node" presStyleLbl="node1" presStyleIdx="1" presStyleCnt="3">
        <dgm:presLayoutVars>
          <dgm:bulletEnabled val="1"/>
        </dgm:presLayoutVars>
      </dgm:prSet>
      <dgm:spPr/>
    </dgm:pt>
    <dgm:pt modelId="{CA18A0AD-6A59-714F-B0CF-3F3640E9AA6A}" type="pres">
      <dgm:prSet presAssocID="{0A3A0750-4334-AB40-B208-B5949D4A8249}" presName="sibTrans" presStyleLbl="sibTrans2D1" presStyleIdx="1" presStyleCnt="2"/>
      <dgm:spPr/>
    </dgm:pt>
    <dgm:pt modelId="{0BC8BB0B-E6C9-6D42-8D05-6BB885BBADAC}" type="pres">
      <dgm:prSet presAssocID="{0A3A0750-4334-AB40-B208-B5949D4A8249}" presName="connectorText" presStyleLbl="sibTrans2D1" presStyleIdx="1" presStyleCnt="2"/>
      <dgm:spPr/>
    </dgm:pt>
    <dgm:pt modelId="{8DDEAD2F-8BE0-2242-B1F1-00A7FBD36FD8}" type="pres">
      <dgm:prSet presAssocID="{59822478-18DB-9540-9209-A7FE3BEEA9BF}" presName="node" presStyleLbl="node1" presStyleIdx="2" presStyleCnt="3">
        <dgm:presLayoutVars>
          <dgm:bulletEnabled val="1"/>
        </dgm:presLayoutVars>
      </dgm:prSet>
      <dgm:spPr/>
    </dgm:pt>
  </dgm:ptLst>
  <dgm:cxnLst>
    <dgm:cxn modelId="{3157AF07-43E4-C247-8300-8FFE6A3B6577}" type="presOf" srcId="{59822478-18DB-9540-9209-A7FE3BEEA9BF}" destId="{8DDEAD2F-8BE0-2242-B1F1-00A7FBD36FD8}" srcOrd="0" destOrd="0" presId="urn:microsoft.com/office/officeart/2005/8/layout/process1"/>
    <dgm:cxn modelId="{2C36240C-8C0A-C64F-86C2-AFA4638201BA}" srcId="{D87DF4B6-003E-DA4A-9B1B-C0AA6A27DDBD}" destId="{C7478076-5DF4-2643-ADFA-647CB9F45D9E}" srcOrd="0" destOrd="0" parTransId="{1548347C-0436-F94F-AB3F-9EC9C76E0580}" sibTransId="{95813482-0624-264A-BD0E-FC6F4C7040E0}"/>
    <dgm:cxn modelId="{1F0E8119-2009-9D4D-AAA8-397537574D2B}" type="presOf" srcId="{C7478076-5DF4-2643-ADFA-647CB9F45D9E}" destId="{DCC9E9B9-E451-E143-A294-DD6CC329049E}" srcOrd="0" destOrd="0" presId="urn:microsoft.com/office/officeart/2005/8/layout/process1"/>
    <dgm:cxn modelId="{407D0132-79D0-1543-9BED-E46331153134}" type="presOf" srcId="{95813482-0624-264A-BD0E-FC6F4C7040E0}" destId="{EEE9D416-82A1-CA48-B266-F72C36600A30}" srcOrd="1" destOrd="0" presId="urn:microsoft.com/office/officeart/2005/8/layout/process1"/>
    <dgm:cxn modelId="{4971EC38-43C1-B94B-8EB7-E0BB075299F4}" srcId="{D87DF4B6-003E-DA4A-9B1B-C0AA6A27DDBD}" destId="{59822478-18DB-9540-9209-A7FE3BEEA9BF}" srcOrd="2" destOrd="0" parTransId="{15601868-F009-054D-A563-DD060B5F13F3}" sibTransId="{B67519A6-2D9C-494A-A34E-0517AB302564}"/>
    <dgm:cxn modelId="{62ECCA3C-5BAA-214C-B174-5BEAC7EBB410}" type="presOf" srcId="{829E8151-6F5A-1E46-8830-7D49189F5BE2}" destId="{27AA66EE-6CA9-204B-9BE6-25A39E24DC65}" srcOrd="0" destOrd="0" presId="urn:microsoft.com/office/officeart/2005/8/layout/process1"/>
    <dgm:cxn modelId="{F3C73C52-4C2B-2E49-A5B5-1D7367641236}" type="presOf" srcId="{0A3A0750-4334-AB40-B208-B5949D4A8249}" destId="{CA18A0AD-6A59-714F-B0CF-3F3640E9AA6A}" srcOrd="0" destOrd="0" presId="urn:microsoft.com/office/officeart/2005/8/layout/process1"/>
    <dgm:cxn modelId="{CB4E4583-841F-BB4D-9D9C-98E5A635A861}" srcId="{D87DF4B6-003E-DA4A-9B1B-C0AA6A27DDBD}" destId="{829E8151-6F5A-1E46-8830-7D49189F5BE2}" srcOrd="1" destOrd="0" parTransId="{C664B7D5-12AE-8444-9B79-BD24ED0ADC54}" sibTransId="{0A3A0750-4334-AB40-B208-B5949D4A8249}"/>
    <dgm:cxn modelId="{3F03C9B8-999C-1340-947F-A33D20BEB5F5}" type="presOf" srcId="{95813482-0624-264A-BD0E-FC6F4C7040E0}" destId="{89DE5197-B176-4647-B162-D73216AEFA0B}" srcOrd="0" destOrd="0" presId="urn:microsoft.com/office/officeart/2005/8/layout/process1"/>
    <dgm:cxn modelId="{54BED8D0-A53F-2946-A690-4AC34D6C3BDF}" type="presOf" srcId="{0A3A0750-4334-AB40-B208-B5949D4A8249}" destId="{0BC8BB0B-E6C9-6D42-8D05-6BB885BBADAC}" srcOrd="1" destOrd="0" presId="urn:microsoft.com/office/officeart/2005/8/layout/process1"/>
    <dgm:cxn modelId="{7186CCD7-1294-E14F-A146-29644458904A}" type="presOf" srcId="{D87DF4B6-003E-DA4A-9B1B-C0AA6A27DDBD}" destId="{6FA019B8-52B1-3E40-856E-40CB9179B4D8}" srcOrd="0" destOrd="0" presId="urn:microsoft.com/office/officeart/2005/8/layout/process1"/>
    <dgm:cxn modelId="{FF18691F-C0B6-BD4C-A58D-654951FDB73E}" type="presParOf" srcId="{6FA019B8-52B1-3E40-856E-40CB9179B4D8}" destId="{DCC9E9B9-E451-E143-A294-DD6CC329049E}" srcOrd="0" destOrd="0" presId="urn:microsoft.com/office/officeart/2005/8/layout/process1"/>
    <dgm:cxn modelId="{B152FF10-0C67-B542-AFE3-72AE4DB13353}" type="presParOf" srcId="{6FA019B8-52B1-3E40-856E-40CB9179B4D8}" destId="{89DE5197-B176-4647-B162-D73216AEFA0B}" srcOrd="1" destOrd="0" presId="urn:microsoft.com/office/officeart/2005/8/layout/process1"/>
    <dgm:cxn modelId="{28187A03-D1BE-C444-A2E4-BA7F2F6DBE19}" type="presParOf" srcId="{89DE5197-B176-4647-B162-D73216AEFA0B}" destId="{EEE9D416-82A1-CA48-B266-F72C36600A30}" srcOrd="0" destOrd="0" presId="urn:microsoft.com/office/officeart/2005/8/layout/process1"/>
    <dgm:cxn modelId="{18B19D47-FD30-204E-AE20-4F9FD1B73DBB}" type="presParOf" srcId="{6FA019B8-52B1-3E40-856E-40CB9179B4D8}" destId="{27AA66EE-6CA9-204B-9BE6-25A39E24DC65}" srcOrd="2" destOrd="0" presId="urn:microsoft.com/office/officeart/2005/8/layout/process1"/>
    <dgm:cxn modelId="{3C51B880-F32C-2C45-80D9-B834ABA72D43}" type="presParOf" srcId="{6FA019B8-52B1-3E40-856E-40CB9179B4D8}" destId="{CA18A0AD-6A59-714F-B0CF-3F3640E9AA6A}" srcOrd="3" destOrd="0" presId="urn:microsoft.com/office/officeart/2005/8/layout/process1"/>
    <dgm:cxn modelId="{C2D8F475-4615-C445-8A27-F62E381F1CC0}" type="presParOf" srcId="{CA18A0AD-6A59-714F-B0CF-3F3640E9AA6A}" destId="{0BC8BB0B-E6C9-6D42-8D05-6BB885BBADAC}" srcOrd="0" destOrd="0" presId="urn:microsoft.com/office/officeart/2005/8/layout/process1"/>
    <dgm:cxn modelId="{CB9A001A-D329-6848-8A6D-79DEBAB47B1E}" type="presParOf" srcId="{6FA019B8-52B1-3E40-856E-40CB9179B4D8}" destId="{8DDEAD2F-8BE0-2242-B1F1-00A7FBD36FD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C9E9B9-E451-E143-A294-DD6CC329049E}">
      <dsp:nvSpPr>
        <dsp:cNvPr id="0" name=""/>
        <dsp:cNvSpPr/>
      </dsp:nvSpPr>
      <dsp:spPr>
        <a:xfrm>
          <a:off x="4244" y="10313"/>
          <a:ext cx="1855945" cy="11135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b="1" kern="1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Actual</a:t>
          </a:r>
          <a:r>
            <a:rPr lang="zh-CN" alt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CN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game</a:t>
          </a:r>
          <a:endParaRPr lang="zh-CN" alt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859" y="42928"/>
        <a:ext cx="1790715" cy="1048337"/>
      </dsp:txXfrm>
    </dsp:sp>
    <dsp:sp modelId="{89DE5197-B176-4647-B162-D73216AEFA0B}">
      <dsp:nvSpPr>
        <dsp:cNvPr id="0" name=""/>
        <dsp:cNvSpPr/>
      </dsp:nvSpPr>
      <dsp:spPr>
        <a:xfrm>
          <a:off x="2045784" y="336960"/>
          <a:ext cx="393460" cy="46027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45784" y="429015"/>
        <a:ext cx="275422" cy="276164"/>
      </dsp:txXfrm>
    </dsp:sp>
    <dsp:sp modelId="{27AA66EE-6CA9-204B-9BE6-25A39E24DC65}">
      <dsp:nvSpPr>
        <dsp:cNvPr id="0" name=""/>
        <dsp:cNvSpPr/>
      </dsp:nvSpPr>
      <dsp:spPr>
        <a:xfrm>
          <a:off x="2602567" y="10313"/>
          <a:ext cx="1855945" cy="11135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b="1" kern="1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Imperfect</a:t>
          </a:r>
          <a:r>
            <a:rPr lang="en-US" altLang="zh-CN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information</a:t>
          </a:r>
          <a:endParaRPr lang="zh-CN" alt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635182" y="42928"/>
        <a:ext cx="1790715" cy="1048337"/>
      </dsp:txXfrm>
    </dsp:sp>
    <dsp:sp modelId="{DA85B0C9-E355-4540-8F2A-EA2557A438E5}">
      <dsp:nvSpPr>
        <dsp:cNvPr id="0" name=""/>
        <dsp:cNvSpPr/>
      </dsp:nvSpPr>
      <dsp:spPr>
        <a:xfrm>
          <a:off x="4644107" y="336960"/>
          <a:ext cx="393460" cy="46027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644107" y="429015"/>
        <a:ext cx="275422" cy="276164"/>
      </dsp:txXfrm>
    </dsp:sp>
    <dsp:sp modelId="{AFDDD1FE-7030-464A-AAF6-DA55343A823A}">
      <dsp:nvSpPr>
        <dsp:cNvPr id="0" name=""/>
        <dsp:cNvSpPr/>
      </dsp:nvSpPr>
      <dsp:spPr>
        <a:xfrm>
          <a:off x="5200891" y="10313"/>
          <a:ext cx="1855945" cy="11135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b="1" kern="1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Cannot</a:t>
          </a:r>
          <a:r>
            <a:rPr lang="en-US" altLang="zh-CN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use search method</a:t>
          </a:r>
          <a:endParaRPr lang="zh-CN" alt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233506" y="42928"/>
        <a:ext cx="1790715" cy="1048337"/>
      </dsp:txXfrm>
    </dsp:sp>
    <dsp:sp modelId="{1552EC79-1B70-4046-8910-176B7447DB09}">
      <dsp:nvSpPr>
        <dsp:cNvPr id="0" name=""/>
        <dsp:cNvSpPr/>
      </dsp:nvSpPr>
      <dsp:spPr>
        <a:xfrm>
          <a:off x="7242430" y="336960"/>
          <a:ext cx="393460" cy="46027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242430" y="429015"/>
        <a:ext cx="275422" cy="276164"/>
      </dsp:txXfrm>
    </dsp:sp>
    <dsp:sp modelId="{0BA9FAD3-C8F3-AE40-893E-40F6CD992DBD}">
      <dsp:nvSpPr>
        <dsp:cNvPr id="0" name=""/>
        <dsp:cNvSpPr/>
      </dsp:nvSpPr>
      <dsp:spPr>
        <a:xfrm>
          <a:off x="7799214" y="10313"/>
          <a:ext cx="1855945" cy="11135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b="1" kern="1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Biased</a:t>
          </a:r>
          <a:r>
            <a:rPr lang="en-US" altLang="zh-CN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Training Data</a:t>
          </a:r>
          <a:endParaRPr lang="zh-CN" alt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831829" y="42928"/>
        <a:ext cx="1790715" cy="10483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C9E9B9-E451-E143-A294-DD6CC329049E}">
      <dsp:nvSpPr>
        <dsp:cNvPr id="0" name=""/>
        <dsp:cNvSpPr/>
      </dsp:nvSpPr>
      <dsp:spPr>
        <a:xfrm>
          <a:off x="4244" y="10313"/>
          <a:ext cx="1855945" cy="11135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b="1" kern="1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Simulated</a:t>
          </a:r>
          <a:r>
            <a:rPr lang="zh-CN" alt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CN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game</a:t>
          </a:r>
          <a:endParaRPr lang="zh-CN" alt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859" y="42928"/>
        <a:ext cx="1790715" cy="1048337"/>
      </dsp:txXfrm>
    </dsp:sp>
    <dsp:sp modelId="{89DE5197-B176-4647-B162-D73216AEFA0B}">
      <dsp:nvSpPr>
        <dsp:cNvPr id="0" name=""/>
        <dsp:cNvSpPr/>
      </dsp:nvSpPr>
      <dsp:spPr>
        <a:xfrm>
          <a:off x="2045784" y="336960"/>
          <a:ext cx="393460" cy="46027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45784" y="429015"/>
        <a:ext cx="275422" cy="276164"/>
      </dsp:txXfrm>
    </dsp:sp>
    <dsp:sp modelId="{27AA66EE-6CA9-204B-9BE6-25A39E24DC65}">
      <dsp:nvSpPr>
        <dsp:cNvPr id="0" name=""/>
        <dsp:cNvSpPr/>
      </dsp:nvSpPr>
      <dsp:spPr>
        <a:xfrm>
          <a:off x="2602567" y="10313"/>
          <a:ext cx="1855945" cy="11135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b="1" kern="1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Perfect</a:t>
          </a:r>
          <a:r>
            <a:rPr lang="en-US" altLang="zh-CN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information</a:t>
          </a:r>
          <a:endParaRPr lang="zh-CN" alt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635182" y="42928"/>
        <a:ext cx="1790715" cy="1048337"/>
      </dsp:txXfrm>
    </dsp:sp>
    <dsp:sp modelId="{DA85B0C9-E355-4540-8F2A-EA2557A438E5}">
      <dsp:nvSpPr>
        <dsp:cNvPr id="0" name=""/>
        <dsp:cNvSpPr/>
      </dsp:nvSpPr>
      <dsp:spPr>
        <a:xfrm>
          <a:off x="4644107" y="336960"/>
          <a:ext cx="393460" cy="46027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644107" y="429015"/>
        <a:ext cx="275422" cy="276164"/>
      </dsp:txXfrm>
    </dsp:sp>
    <dsp:sp modelId="{AFDDD1FE-7030-464A-AAF6-DA55343A823A}">
      <dsp:nvSpPr>
        <dsp:cNvPr id="0" name=""/>
        <dsp:cNvSpPr/>
      </dsp:nvSpPr>
      <dsp:spPr>
        <a:xfrm>
          <a:off x="5200891" y="10313"/>
          <a:ext cx="1855945" cy="11135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b="1" kern="1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Can</a:t>
          </a:r>
          <a:r>
            <a:rPr lang="en-US" altLang="zh-CN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use search method</a:t>
          </a:r>
          <a:endParaRPr lang="zh-CN" alt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233506" y="42928"/>
        <a:ext cx="1790715" cy="1048337"/>
      </dsp:txXfrm>
    </dsp:sp>
    <dsp:sp modelId="{1B778818-CEA3-1745-AB52-1E2C6DEB0295}">
      <dsp:nvSpPr>
        <dsp:cNvPr id="0" name=""/>
        <dsp:cNvSpPr/>
      </dsp:nvSpPr>
      <dsp:spPr>
        <a:xfrm>
          <a:off x="7242430" y="336960"/>
          <a:ext cx="393460" cy="46027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242430" y="429015"/>
        <a:ext cx="275422" cy="276164"/>
      </dsp:txXfrm>
    </dsp:sp>
    <dsp:sp modelId="{32C21791-1BB3-EC43-8CBE-A29C70156978}">
      <dsp:nvSpPr>
        <dsp:cNvPr id="0" name=""/>
        <dsp:cNvSpPr/>
      </dsp:nvSpPr>
      <dsp:spPr>
        <a:xfrm>
          <a:off x="7799214" y="10313"/>
          <a:ext cx="1855945" cy="11135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b="1" kern="1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Unbiased</a:t>
          </a:r>
          <a:r>
            <a:rPr lang="en-US" altLang="zh-CN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Training Data</a:t>
          </a:r>
          <a:endParaRPr lang="zh-CN" alt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831829" y="42928"/>
        <a:ext cx="1790715" cy="10483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C9E9B9-E451-E143-A294-DD6CC329049E}">
      <dsp:nvSpPr>
        <dsp:cNvPr id="0" name=""/>
        <dsp:cNvSpPr/>
      </dsp:nvSpPr>
      <dsp:spPr>
        <a:xfrm>
          <a:off x="8489" y="0"/>
          <a:ext cx="2537480" cy="11341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CNN trained with </a:t>
          </a:r>
          <a:r>
            <a:rPr lang="en-US" altLang="zh-CN" sz="2700" b="1" kern="1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real games</a:t>
          </a:r>
          <a:endParaRPr lang="zh-CN" altLang="en-US" sz="2700" b="1" kern="1200" dirty="0">
            <a:solidFill>
              <a:srgbClr val="C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1708" y="33219"/>
        <a:ext cx="2471042" cy="1067757"/>
      </dsp:txXfrm>
    </dsp:sp>
    <dsp:sp modelId="{89DE5197-B176-4647-B162-D73216AEFA0B}">
      <dsp:nvSpPr>
        <dsp:cNvPr id="0" name=""/>
        <dsp:cNvSpPr/>
      </dsp:nvSpPr>
      <dsp:spPr>
        <a:xfrm>
          <a:off x="2799717" y="252449"/>
          <a:ext cx="537945" cy="62929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99717" y="378308"/>
        <a:ext cx="376562" cy="377577"/>
      </dsp:txXfrm>
    </dsp:sp>
    <dsp:sp modelId="{27AA66EE-6CA9-204B-9BE6-25A39E24DC65}">
      <dsp:nvSpPr>
        <dsp:cNvPr id="0" name=""/>
        <dsp:cNvSpPr/>
      </dsp:nvSpPr>
      <dsp:spPr>
        <a:xfrm>
          <a:off x="3560961" y="0"/>
          <a:ext cx="2537480" cy="11341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AI that </a:t>
          </a:r>
          <a:r>
            <a:rPr lang="en-US" altLang="zh-CN" sz="2700" b="1" kern="1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imitates</a:t>
          </a:r>
          <a:r>
            <a:rPr lang="en-US" altLang="zh-CN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human beings</a:t>
          </a:r>
          <a:endParaRPr lang="zh-CN" altLang="en-US" sz="2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94180" y="33219"/>
        <a:ext cx="2471042" cy="1067757"/>
      </dsp:txXfrm>
    </dsp:sp>
    <dsp:sp modelId="{CA18A0AD-6A59-714F-B0CF-3F3640E9AA6A}">
      <dsp:nvSpPr>
        <dsp:cNvPr id="0" name=""/>
        <dsp:cNvSpPr/>
      </dsp:nvSpPr>
      <dsp:spPr>
        <a:xfrm>
          <a:off x="6352190" y="252449"/>
          <a:ext cx="537945" cy="62929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352190" y="378308"/>
        <a:ext cx="376562" cy="377577"/>
      </dsp:txXfrm>
    </dsp:sp>
    <dsp:sp modelId="{8DDEAD2F-8BE0-2242-B1F1-00A7FBD36FD8}">
      <dsp:nvSpPr>
        <dsp:cNvPr id="0" name=""/>
        <dsp:cNvSpPr/>
      </dsp:nvSpPr>
      <dsp:spPr>
        <a:xfrm>
          <a:off x="7113434" y="0"/>
          <a:ext cx="2537480" cy="11341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b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Relatively </a:t>
          </a:r>
          <a:r>
            <a:rPr lang="en-US" altLang="zh-CN" sz="2700" b="1" kern="1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low</a:t>
          </a:r>
          <a:r>
            <a:rPr lang="en-US" altLang="zh-CN" sz="2700" b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winning rate</a:t>
          </a:r>
          <a:endParaRPr lang="zh-CN" altLang="en-US" sz="2700" b="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146653" y="33219"/>
        <a:ext cx="2471042" cy="10677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C9E9B9-E451-E143-A294-DD6CC329049E}">
      <dsp:nvSpPr>
        <dsp:cNvPr id="0" name=""/>
        <dsp:cNvSpPr/>
      </dsp:nvSpPr>
      <dsp:spPr>
        <a:xfrm>
          <a:off x="8489" y="0"/>
          <a:ext cx="2537480" cy="11341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CNN trained with </a:t>
          </a:r>
          <a:r>
            <a:rPr lang="en-US" altLang="zh-CN" sz="2500" b="1" kern="1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simulated games</a:t>
          </a:r>
          <a:endParaRPr lang="zh-CN" altLang="en-US" sz="2500" b="1" kern="1200" dirty="0">
            <a:solidFill>
              <a:srgbClr val="C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1708" y="33219"/>
        <a:ext cx="2471042" cy="1067757"/>
      </dsp:txXfrm>
    </dsp:sp>
    <dsp:sp modelId="{89DE5197-B176-4647-B162-D73216AEFA0B}">
      <dsp:nvSpPr>
        <dsp:cNvPr id="0" name=""/>
        <dsp:cNvSpPr/>
      </dsp:nvSpPr>
      <dsp:spPr>
        <a:xfrm>
          <a:off x="2799717" y="252449"/>
          <a:ext cx="537945" cy="62929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99717" y="378308"/>
        <a:ext cx="376562" cy="377577"/>
      </dsp:txXfrm>
    </dsp:sp>
    <dsp:sp modelId="{27AA66EE-6CA9-204B-9BE6-25A39E24DC65}">
      <dsp:nvSpPr>
        <dsp:cNvPr id="0" name=""/>
        <dsp:cNvSpPr/>
      </dsp:nvSpPr>
      <dsp:spPr>
        <a:xfrm>
          <a:off x="3560961" y="0"/>
          <a:ext cx="2537480" cy="11341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AI that </a:t>
          </a:r>
          <a:r>
            <a:rPr lang="en-US" altLang="zh-CN" sz="2500" b="1" kern="1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beats</a:t>
          </a:r>
          <a:r>
            <a:rPr lang="en-US" altLang="zh-CN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human beings</a:t>
          </a:r>
          <a:endParaRPr lang="zh-CN" alt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94180" y="33219"/>
        <a:ext cx="2471042" cy="1067757"/>
      </dsp:txXfrm>
    </dsp:sp>
    <dsp:sp modelId="{CA18A0AD-6A59-714F-B0CF-3F3640E9AA6A}">
      <dsp:nvSpPr>
        <dsp:cNvPr id="0" name=""/>
        <dsp:cNvSpPr/>
      </dsp:nvSpPr>
      <dsp:spPr>
        <a:xfrm>
          <a:off x="6352190" y="252449"/>
          <a:ext cx="537945" cy="62929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352190" y="378308"/>
        <a:ext cx="376562" cy="377577"/>
      </dsp:txXfrm>
    </dsp:sp>
    <dsp:sp modelId="{8DDEAD2F-8BE0-2242-B1F1-00A7FBD36FD8}">
      <dsp:nvSpPr>
        <dsp:cNvPr id="0" name=""/>
        <dsp:cNvSpPr/>
      </dsp:nvSpPr>
      <dsp:spPr>
        <a:xfrm>
          <a:off x="7113434" y="0"/>
          <a:ext cx="2537480" cy="11341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b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Relatively </a:t>
          </a:r>
          <a:r>
            <a:rPr lang="en-US" altLang="zh-CN" sz="2500" b="1" kern="1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High</a:t>
          </a:r>
          <a:r>
            <a:rPr lang="en-US" altLang="zh-CN" sz="2500" b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winning rate</a:t>
          </a:r>
          <a:endParaRPr lang="zh-CN" altLang="en-US" sz="2500" b="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146653" y="33219"/>
        <a:ext cx="2471042" cy="10677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5D2B18-0E98-4D77-A5B0-4806F6845950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83885-FDFE-4E1A-AAAD-7717BBA51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059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3885-FDFE-4E1A-AAAD-7717BBA5195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988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CD0DC2-22D3-4573-B510-0D6EC8737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5B6A2D-F1D3-4349-BDCE-7541024F7E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204B79-7FE8-425A-999E-EF3B9D491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21DFD-24C5-4E72-9C71-48FDFAB65C6E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128FB2-86FC-4683-8894-8244BA0D6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D82755-E0DF-4D9F-A730-23F5F5B8A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421F-3390-4CA2-8474-BE7A4640CA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79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6EFC9-3A13-4628-916F-FDA20D0CC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C74A54-2449-474F-8FC0-BB06C9C37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301FD3-A638-445B-90C5-04C25031E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21DFD-24C5-4E72-9C71-48FDFAB65C6E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FB20D3-9943-4AAE-B90B-88ED8E473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89D7E3-91F9-45A0-B3B9-A92A9F494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421F-3390-4CA2-8474-BE7A4640CA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84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9FEF451-E368-4AAA-919D-2D27E37C8A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EC7659-BA79-4982-ABE0-9C3C43131F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2AFAE-C487-442C-80A2-ED479560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21DFD-24C5-4E72-9C71-48FDFAB65C6E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A28B35-18D2-4B1F-A844-9E47F86A7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97C009-154C-4855-A2DD-08A55A5C5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421F-3390-4CA2-8474-BE7A4640CA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689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020F40-2DF1-4912-9C9C-E0E72D7B1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68AEFF-DC20-4A62-92DC-C31AC9957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444AFC-F94E-4400-93BB-6AB30BCFA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21DFD-24C5-4E72-9C71-48FDFAB65C6E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E2CFE1-8287-4F45-82DA-AE2E596DC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19DF82-C395-4C71-A2DF-D689B1CBD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421F-3390-4CA2-8474-BE7A4640CA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686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677A92-37C4-47E6-B9DA-B9445605E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79F8B0-4758-4953-AC39-7642A5FCF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F5CED5-34D0-4D96-A8E2-195B6AD61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21DFD-24C5-4E72-9C71-48FDFAB65C6E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1D5F26-5AD8-444B-A5DD-89EF9CA01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E5C520-9DA8-43F1-9B7E-48078542B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421F-3390-4CA2-8474-BE7A4640CA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747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27FA1E-3B28-47BB-886E-55EEC5C53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9CD398-E9BE-428F-A84C-425B282112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8F54C8-7638-4212-BB22-C8FCF08DE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5EFF00-A0D9-46C7-B007-575826E82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21DFD-24C5-4E72-9C71-48FDFAB65C6E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1E171D-8E76-4D97-A32F-40A41E87C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F53387-7FC0-453E-89A3-C1D9EA6E9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421F-3390-4CA2-8474-BE7A4640CA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823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E526BE-A34F-4B01-A3F6-5D87CA32D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85C069-8B12-4297-92C0-BBE54DDB4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464BC8-F39B-4AFA-99F1-284BED15C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A3A0642-5FBB-429D-9DA5-91EB15DD31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AAEC6F8-BC10-4BED-8158-AAB39AD7CB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76A2B00-2546-4E38-BBD3-33D577858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21DFD-24C5-4E72-9C71-48FDFAB65C6E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2FEBA4-AFFB-4F7E-AD57-70AA64173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C011063-3545-4E8A-9217-6FA0CBBE6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421F-3390-4CA2-8474-BE7A4640CA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343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1FD2D5-00E5-42A8-85DA-2869F1362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3D98C6A-F266-47A1-BE6B-15AA7E4B0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21DFD-24C5-4E72-9C71-48FDFAB65C6E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A2D6632-DA93-4869-A162-3D239F0D4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E0113A-B3EE-4621-8EE2-11F8F5591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421F-3390-4CA2-8474-BE7A4640CA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475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17537C-05BE-45B8-8EFE-BC101492C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21DFD-24C5-4E72-9C71-48FDFAB65C6E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792C55-D77F-4AEB-9AAE-9162A6FC3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E90F9C-EC6E-417E-A444-796A9B30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421F-3390-4CA2-8474-BE7A4640CA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438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4D8767-CA06-4EB2-B6D3-9A13C9F27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9DEAB-B541-4D2D-8713-BFBFC0263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70F714-ACD2-47D0-BDBD-A4046954C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354973-7E97-44F2-A0DD-4DD63CC9A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21DFD-24C5-4E72-9C71-48FDFAB65C6E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3A65F5-27EB-4547-94A9-879EB34B5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04A3B6-BC4D-44D7-962D-0F9919B5D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421F-3390-4CA2-8474-BE7A4640CA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121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130750-279C-4410-9545-E6FF1B949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88F7FF-4207-40E9-9C47-15BA5C3CAF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98C259-82FA-419A-9E2E-E5CB36C3D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0D8F2E-9916-4A35-BEDC-163C12283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21DFD-24C5-4E72-9C71-48FDFAB65C6E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2777A8-789A-4CF9-A2A8-FA1259E4D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894825-1B58-488C-8880-963948B58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421F-3390-4CA2-8474-BE7A4640CA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490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00CE27-88AC-4CB5-BDF1-14A725640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E93C21-C967-4C1B-A1E7-A0F9F253C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281749-A4ED-427D-B9D0-326D4559C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21DFD-24C5-4E72-9C71-48FDFAB65C6E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4CFB4A-CDED-46AA-A7F4-2D7251F601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7A72CE-52C1-4061-BB84-2F61F34F5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9421F-3390-4CA2-8474-BE7A4640CA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74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B688882-ABBE-4B48-BB82-7F326D3463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3859" y="981819"/>
            <a:ext cx="9684281" cy="3013868"/>
          </a:xfrm>
        </p:spPr>
        <p:txBody>
          <a:bodyPr anchor="t">
            <a:normAutofit fontScale="90000"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Solution to China Competitive Poker Using Deep Learning with Computer Generated Training Examples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B9B0EA6-33FC-4749-AC91-06BA6CFF792C}"/>
              </a:ext>
            </a:extLst>
          </p:cNvPr>
          <p:cNvSpPr txBox="1"/>
          <p:nvPr/>
        </p:nvSpPr>
        <p:spPr>
          <a:xfrm>
            <a:off x="2285397" y="4912027"/>
            <a:ext cx="76212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GUO LUNING      QU XIAODONG      FANG ZEHAO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17626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756FF34-BFC6-4356-83E5-668FF7FF5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710" y="740512"/>
            <a:ext cx="6144778" cy="82840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and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8F885D3-43CD-47F9-AD38-F99D1A4169F1}"/>
              </a:ext>
            </a:extLst>
          </p:cNvPr>
          <p:cNvCxnSpPr>
            <a:cxnSpLocks/>
          </p:cNvCxnSpPr>
          <p:nvPr/>
        </p:nvCxnSpPr>
        <p:spPr>
          <a:xfrm>
            <a:off x="1270534" y="1568920"/>
            <a:ext cx="5901791" cy="0"/>
          </a:xfrm>
          <a:prstGeom prst="line">
            <a:avLst/>
          </a:prstGeom>
          <a:ln w="571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EB6B4C8A-0D8E-48EF-AA5E-9C515640334A}"/>
              </a:ext>
            </a:extLst>
          </p:cNvPr>
          <p:cNvSpPr txBox="1"/>
          <p:nvPr/>
        </p:nvSpPr>
        <p:spPr>
          <a:xfrm>
            <a:off x="1184710" y="3867698"/>
            <a:ext cx="1004526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China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Competitive Poker (CCP)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Dou Di Zhu 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斗地主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Convolutional Neural Network (CNN)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 –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games played by human experts (lack!)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CDABA75-DA97-DE49-9AF9-3CE144EAD453}"/>
              </a:ext>
            </a:extLst>
          </p:cNvPr>
          <p:cNvSpPr/>
          <p:nvPr/>
        </p:nvSpPr>
        <p:spPr>
          <a:xfrm>
            <a:off x="1270534" y="2241255"/>
            <a:ext cx="966456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Inspired by Liu Z, Hu M, Zhang Z.’s</a:t>
            </a:r>
          </a:p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Solution to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China Competitive Poker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</a:t>
            </a:r>
          </a:p>
        </p:txBody>
      </p:sp>
    </p:spTree>
    <p:extLst>
      <p:ext uri="{BB962C8B-B14F-4D97-AF65-F5344CB8AC3E}">
        <p14:creationId xmlns:p14="http://schemas.microsoft.com/office/powerpoint/2010/main" val="4158414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756FF34-BFC6-4356-83E5-668FF7FF5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709" y="740512"/>
            <a:ext cx="5701865" cy="82840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Keywords of our Study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8F885D3-43CD-47F9-AD38-F99D1A4169F1}"/>
              </a:ext>
            </a:extLst>
          </p:cNvPr>
          <p:cNvCxnSpPr>
            <a:cxnSpLocks/>
          </p:cNvCxnSpPr>
          <p:nvPr/>
        </p:nvCxnSpPr>
        <p:spPr>
          <a:xfrm>
            <a:off x="1270534" y="1568920"/>
            <a:ext cx="5301716" cy="0"/>
          </a:xfrm>
          <a:prstGeom prst="line">
            <a:avLst/>
          </a:prstGeom>
          <a:ln w="571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EB6B4C8A-0D8E-48EF-AA5E-9C515640334A}"/>
              </a:ext>
            </a:extLst>
          </p:cNvPr>
          <p:cNvSpPr txBox="1"/>
          <p:nvPr/>
        </p:nvSpPr>
        <p:spPr>
          <a:xfrm>
            <a:off x="1184710" y="3867698"/>
            <a:ext cx="975039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China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Competitive Poker (CCP)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Dou Di Zhu 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斗地主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Convolutional Neural Network (CNN)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 –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Generated (better!)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CDABA75-DA97-DE49-9AF9-3CE144EAD453}"/>
              </a:ext>
            </a:extLst>
          </p:cNvPr>
          <p:cNvSpPr/>
          <p:nvPr/>
        </p:nvSpPr>
        <p:spPr>
          <a:xfrm>
            <a:off x="1270534" y="2241255"/>
            <a:ext cx="92022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Solution to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China Competitive Poker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Generated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Examples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65171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756FF34-BFC6-4356-83E5-668FF7FF5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709" y="740512"/>
            <a:ext cx="5701865" cy="82840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Generation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8F885D3-43CD-47F9-AD38-F99D1A4169F1}"/>
              </a:ext>
            </a:extLst>
          </p:cNvPr>
          <p:cNvCxnSpPr>
            <a:cxnSpLocks/>
          </p:cNvCxnSpPr>
          <p:nvPr/>
        </p:nvCxnSpPr>
        <p:spPr>
          <a:xfrm>
            <a:off x="1270534" y="1568920"/>
            <a:ext cx="3715804" cy="0"/>
          </a:xfrm>
          <a:prstGeom prst="line">
            <a:avLst/>
          </a:prstGeom>
          <a:ln w="571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图示 12">
            <a:extLst>
              <a:ext uri="{FF2B5EF4-FFF2-40B4-BE49-F238E27FC236}">
                <a16:creationId xmlns:a16="http://schemas.microsoft.com/office/drawing/2014/main" id="{212026C7-8B1F-9148-A506-4254460139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3617173"/>
              </p:ext>
            </p:extLst>
          </p:nvPr>
        </p:nvGraphicFramePr>
        <p:xfrm>
          <a:off x="1270534" y="1913733"/>
          <a:ext cx="9659404" cy="1134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4" name="图示 13">
            <a:extLst>
              <a:ext uri="{FF2B5EF4-FFF2-40B4-BE49-F238E27FC236}">
                <a16:creationId xmlns:a16="http://schemas.microsoft.com/office/drawing/2014/main" id="{0851057B-5978-B74C-A53B-E42C72DABC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9615861"/>
              </p:ext>
            </p:extLst>
          </p:nvPr>
        </p:nvGraphicFramePr>
        <p:xfrm>
          <a:off x="1270534" y="3429000"/>
          <a:ext cx="9659404" cy="1134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D91DF3FB-9E33-8E41-BE46-6BF244275E76}"/>
              </a:ext>
            </a:extLst>
          </p:cNvPr>
          <p:cNvSpPr txBox="1"/>
          <p:nvPr/>
        </p:nvSpPr>
        <p:spPr>
          <a:xfrm>
            <a:off x="944779" y="4944267"/>
            <a:ext cx="1030244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assumption of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perfect information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apply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method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as Mini-max and Ant Colony to find the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actions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player, and thus obtain the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unbiased”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training examples.</a:t>
            </a:r>
          </a:p>
        </p:txBody>
      </p:sp>
    </p:spTree>
    <p:extLst>
      <p:ext uri="{BB962C8B-B14F-4D97-AF65-F5344CB8AC3E}">
        <p14:creationId xmlns:p14="http://schemas.microsoft.com/office/powerpoint/2010/main" val="2384546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756FF34-BFC6-4356-83E5-668FF7FF5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710" y="740512"/>
            <a:ext cx="4911290" cy="82840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8F885D3-43CD-47F9-AD38-F99D1A4169F1}"/>
              </a:ext>
            </a:extLst>
          </p:cNvPr>
          <p:cNvCxnSpPr>
            <a:cxnSpLocks/>
          </p:cNvCxnSpPr>
          <p:nvPr/>
        </p:nvCxnSpPr>
        <p:spPr>
          <a:xfrm>
            <a:off x="1270534" y="1568920"/>
            <a:ext cx="1101191" cy="0"/>
          </a:xfrm>
          <a:prstGeom prst="line">
            <a:avLst/>
          </a:prstGeom>
          <a:ln w="571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EB6B4C8A-0D8E-48EF-AA5E-9C515640334A}"/>
              </a:ext>
            </a:extLst>
          </p:cNvPr>
          <p:cNvSpPr txBox="1"/>
          <p:nvPr/>
        </p:nvSpPr>
        <p:spPr>
          <a:xfrm>
            <a:off x="1175309" y="4981827"/>
            <a:ext cx="975039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computer generated,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unbiased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to train a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winning rate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F94DBFCE-35E2-0D4D-A574-60041890B4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7178331"/>
              </p:ext>
            </p:extLst>
          </p:nvPr>
        </p:nvGraphicFramePr>
        <p:xfrm>
          <a:off x="1266298" y="1876173"/>
          <a:ext cx="9659404" cy="1134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图示 10">
            <a:extLst>
              <a:ext uri="{FF2B5EF4-FFF2-40B4-BE49-F238E27FC236}">
                <a16:creationId xmlns:a16="http://schemas.microsoft.com/office/drawing/2014/main" id="{9A5C86AB-DC1C-8245-9AC8-8BF31C45A0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3317383"/>
              </p:ext>
            </p:extLst>
          </p:nvPr>
        </p:nvGraphicFramePr>
        <p:xfrm>
          <a:off x="1266298" y="3429000"/>
          <a:ext cx="9659404" cy="1134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666343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B688882-ABBE-4B48-BB82-7F326D3463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3859" y="2464846"/>
            <a:ext cx="9684281" cy="964154"/>
          </a:xfrm>
        </p:spPr>
        <p:txBody>
          <a:bodyPr anchor="t">
            <a:norm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B9B0EA6-33FC-4749-AC91-06BA6CFF792C}"/>
              </a:ext>
            </a:extLst>
          </p:cNvPr>
          <p:cNvSpPr txBox="1"/>
          <p:nvPr/>
        </p:nvSpPr>
        <p:spPr>
          <a:xfrm>
            <a:off x="2285397" y="4912027"/>
            <a:ext cx="76212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GUO LUNING      QU XIAODONG      FANG ZEHAO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30982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7ED76C8-15E5-4DC5-B67E-0C8E075A3630}"/>
              </a:ext>
            </a:extLst>
          </p:cNvPr>
          <p:cNvSpPr txBox="1">
            <a:spLocks/>
          </p:cNvSpPr>
          <p:nvPr/>
        </p:nvSpPr>
        <p:spPr>
          <a:xfrm>
            <a:off x="1184709" y="350771"/>
            <a:ext cx="5956759" cy="828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Appendix: Training process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7435233-6E1A-4854-B90C-0EF0C4786714}"/>
              </a:ext>
            </a:extLst>
          </p:cNvPr>
          <p:cNvCxnSpPr>
            <a:cxnSpLocks/>
          </p:cNvCxnSpPr>
          <p:nvPr/>
        </p:nvCxnSpPr>
        <p:spPr>
          <a:xfrm>
            <a:off x="1270533" y="1179179"/>
            <a:ext cx="5245675" cy="0"/>
          </a:xfrm>
          <a:prstGeom prst="line">
            <a:avLst/>
          </a:prstGeom>
          <a:ln w="571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A0791DB-DFF7-4917-83FF-71373F147551}"/>
              </a:ext>
            </a:extLst>
          </p:cNvPr>
          <p:cNvSpPr/>
          <p:nvPr/>
        </p:nvSpPr>
        <p:spPr>
          <a:xfrm>
            <a:off x="918812" y="2491657"/>
            <a:ext cx="1293795" cy="1029873"/>
          </a:xfrm>
          <a:prstGeom prst="round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Game start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69BA5E9-0FF7-4C01-8F89-5C128AB76D04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 flipV="1">
            <a:off x="2212607" y="3006155"/>
            <a:ext cx="592998" cy="439"/>
          </a:xfrm>
          <a:prstGeom prst="straightConnector1">
            <a:avLst/>
          </a:prstGeom>
          <a:ln w="571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菱形 13">
            <a:extLst>
              <a:ext uri="{FF2B5EF4-FFF2-40B4-BE49-F238E27FC236}">
                <a16:creationId xmlns:a16="http://schemas.microsoft.com/office/drawing/2014/main" id="{7F6D10C4-E80B-4FD4-BB62-03C525E162E8}"/>
              </a:ext>
            </a:extLst>
          </p:cNvPr>
          <p:cNvSpPr/>
          <p:nvPr/>
        </p:nvSpPr>
        <p:spPr>
          <a:xfrm>
            <a:off x="2805605" y="2358458"/>
            <a:ext cx="1845647" cy="1295394"/>
          </a:xfrm>
          <a:prstGeom prst="diamond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Bid or not</a:t>
            </a:r>
            <a:endParaRPr lang="zh-CN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D40DA20-A502-426C-8BA2-9C0288AA8F18}"/>
              </a:ext>
            </a:extLst>
          </p:cNvPr>
          <p:cNvCxnSpPr>
            <a:cxnSpLocks/>
            <a:stCxn id="14" idx="3"/>
            <a:endCxn id="32" idx="1"/>
          </p:cNvCxnSpPr>
          <p:nvPr/>
        </p:nvCxnSpPr>
        <p:spPr>
          <a:xfrm>
            <a:off x="4651252" y="3006155"/>
            <a:ext cx="598126" cy="0"/>
          </a:xfrm>
          <a:prstGeom prst="straightConnector1">
            <a:avLst/>
          </a:prstGeom>
          <a:ln w="571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4EBEB9EE-CBE8-444D-AD5F-D9F16B849857}"/>
              </a:ext>
            </a:extLst>
          </p:cNvPr>
          <p:cNvSpPr/>
          <p:nvPr/>
        </p:nvSpPr>
        <p:spPr>
          <a:xfrm>
            <a:off x="5249378" y="2491218"/>
            <a:ext cx="810527" cy="1029873"/>
          </a:xfrm>
          <a:prstGeom prst="round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cards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60C07EF8-6382-4561-B628-AA56373A0E13}"/>
              </a:ext>
            </a:extLst>
          </p:cNvPr>
          <p:cNvCxnSpPr>
            <a:cxnSpLocks/>
            <a:stCxn id="32" idx="3"/>
            <a:endCxn id="36" idx="1"/>
          </p:cNvCxnSpPr>
          <p:nvPr/>
        </p:nvCxnSpPr>
        <p:spPr>
          <a:xfrm>
            <a:off x="6059905" y="3006155"/>
            <a:ext cx="594761" cy="0"/>
          </a:xfrm>
          <a:prstGeom prst="straightConnector1">
            <a:avLst/>
          </a:prstGeom>
          <a:ln w="571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FA69EFEE-DFF9-4033-B98A-5D9E94C9A8C8}"/>
              </a:ext>
            </a:extLst>
          </p:cNvPr>
          <p:cNvSpPr/>
          <p:nvPr/>
        </p:nvSpPr>
        <p:spPr>
          <a:xfrm>
            <a:off x="6654666" y="2491218"/>
            <a:ext cx="1118536" cy="1029873"/>
          </a:xfrm>
          <a:prstGeom prst="round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Bid</a:t>
            </a: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5C80A6EE-F548-4926-9C46-497BB028BEBE}"/>
              </a:ext>
            </a:extLst>
          </p:cNvPr>
          <p:cNvCxnSpPr>
            <a:cxnSpLocks/>
            <a:stCxn id="36" idx="3"/>
            <a:endCxn id="40" idx="1"/>
          </p:cNvCxnSpPr>
          <p:nvPr/>
        </p:nvCxnSpPr>
        <p:spPr>
          <a:xfrm>
            <a:off x="7773202" y="3006155"/>
            <a:ext cx="594761" cy="0"/>
          </a:xfrm>
          <a:prstGeom prst="straightConnector1">
            <a:avLst/>
          </a:prstGeom>
          <a:ln w="571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EF7A6473-1AF8-4592-8E72-94B8FEF15C72}"/>
              </a:ext>
            </a:extLst>
          </p:cNvPr>
          <p:cNvSpPr/>
          <p:nvPr/>
        </p:nvSpPr>
        <p:spPr>
          <a:xfrm>
            <a:off x="8367963" y="2491218"/>
            <a:ext cx="1020559" cy="1029873"/>
          </a:xfrm>
          <a:prstGeom prst="round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score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3D85E0B-99EB-45E0-B7B0-C0A16294E8B8}"/>
              </a:ext>
            </a:extLst>
          </p:cNvPr>
          <p:cNvSpPr txBox="1"/>
          <p:nvPr/>
        </p:nvSpPr>
        <p:spPr>
          <a:xfrm>
            <a:off x="4502624" y="260274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1BD3A52D-CBA9-464E-85CF-185AE9EA969B}"/>
              </a:ext>
            </a:extLst>
          </p:cNvPr>
          <p:cNvCxnSpPr>
            <a:cxnSpLocks/>
            <a:stCxn id="40" idx="3"/>
            <a:endCxn id="45" idx="1"/>
          </p:cNvCxnSpPr>
          <p:nvPr/>
        </p:nvCxnSpPr>
        <p:spPr>
          <a:xfrm>
            <a:off x="9388522" y="3006155"/>
            <a:ext cx="842591" cy="0"/>
          </a:xfrm>
          <a:prstGeom prst="straightConnector1">
            <a:avLst/>
          </a:prstGeom>
          <a:ln w="571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06DEF777-F74F-4E34-9E21-6F412A4092BC}"/>
              </a:ext>
            </a:extLst>
          </p:cNvPr>
          <p:cNvSpPr/>
          <p:nvPr/>
        </p:nvSpPr>
        <p:spPr>
          <a:xfrm>
            <a:off x="10231113" y="2491218"/>
            <a:ext cx="1020559" cy="1029873"/>
          </a:xfrm>
          <a:prstGeom prst="round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state</a:t>
            </a:r>
          </a:p>
        </p:txBody>
      </p: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E5ADA76F-FC86-4A7F-8C80-5EB681F32915}"/>
              </a:ext>
            </a:extLst>
          </p:cNvPr>
          <p:cNvCxnSpPr>
            <a:cxnSpLocks/>
            <a:stCxn id="14" idx="0"/>
          </p:cNvCxnSpPr>
          <p:nvPr/>
        </p:nvCxnSpPr>
        <p:spPr>
          <a:xfrm rot="16200000" flipH="1">
            <a:off x="6461140" y="-374253"/>
            <a:ext cx="612602" cy="6078024"/>
          </a:xfrm>
          <a:prstGeom prst="bentConnector4">
            <a:avLst>
              <a:gd name="adj1" fmla="val -60120"/>
              <a:gd name="adj2" fmla="val 100008"/>
            </a:avLst>
          </a:prstGeom>
          <a:ln w="571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B6E0C1BA-BE08-4803-9010-8CCC83CE0627}"/>
              </a:ext>
            </a:extLst>
          </p:cNvPr>
          <p:cNvSpPr txBox="1"/>
          <p:nvPr/>
        </p:nvSpPr>
        <p:spPr>
          <a:xfrm>
            <a:off x="6516208" y="157749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83A8CFEC-F178-420B-B1E8-0EF4D275067B}"/>
              </a:ext>
            </a:extLst>
          </p:cNvPr>
          <p:cNvSpPr/>
          <p:nvPr/>
        </p:nvSpPr>
        <p:spPr>
          <a:xfrm>
            <a:off x="8267701" y="4772628"/>
            <a:ext cx="2983971" cy="1029873"/>
          </a:xfrm>
          <a:prstGeom prst="round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Policy network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Kicker network</a:t>
            </a: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6FC86684-8195-44B2-A221-49294885FAB5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10741393" y="3521091"/>
            <a:ext cx="0" cy="1251536"/>
          </a:xfrm>
          <a:prstGeom prst="straightConnector1">
            <a:avLst/>
          </a:prstGeom>
          <a:ln w="571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C691EAAD-FA39-42DB-A764-16156E9214F8}"/>
              </a:ext>
            </a:extLst>
          </p:cNvPr>
          <p:cNvCxnSpPr>
            <a:cxnSpLocks/>
            <a:stCxn id="63" idx="1"/>
            <a:endCxn id="70" idx="3"/>
          </p:cNvCxnSpPr>
          <p:nvPr/>
        </p:nvCxnSpPr>
        <p:spPr>
          <a:xfrm flipH="1">
            <a:off x="7561473" y="5287565"/>
            <a:ext cx="706228" cy="0"/>
          </a:xfrm>
          <a:prstGeom prst="straightConnector1">
            <a:avLst/>
          </a:prstGeom>
          <a:ln w="571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EE3782DB-7CFD-4D95-A7B7-82C5184A755C}"/>
              </a:ext>
            </a:extLst>
          </p:cNvPr>
          <p:cNvSpPr/>
          <p:nvPr/>
        </p:nvSpPr>
        <p:spPr>
          <a:xfrm>
            <a:off x="6278773" y="4772628"/>
            <a:ext cx="1282700" cy="1029873"/>
          </a:xfrm>
          <a:prstGeom prst="round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324A4EF0-B420-4DC2-860C-F953E4532948}"/>
              </a:ext>
            </a:extLst>
          </p:cNvPr>
          <p:cNvCxnSpPr>
            <a:cxnSpLocks/>
            <a:stCxn id="70" idx="1"/>
            <a:endCxn id="89" idx="3"/>
          </p:cNvCxnSpPr>
          <p:nvPr/>
        </p:nvCxnSpPr>
        <p:spPr>
          <a:xfrm flipH="1" flipV="1">
            <a:off x="5572546" y="5287564"/>
            <a:ext cx="706227" cy="1"/>
          </a:xfrm>
          <a:prstGeom prst="straightConnector1">
            <a:avLst/>
          </a:prstGeom>
          <a:ln w="571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菱形 88">
            <a:extLst>
              <a:ext uri="{FF2B5EF4-FFF2-40B4-BE49-F238E27FC236}">
                <a16:creationId xmlns:a16="http://schemas.microsoft.com/office/drawing/2014/main" id="{C801C503-EA08-40A2-8DEC-BD4F4721CB20}"/>
              </a:ext>
            </a:extLst>
          </p:cNvPr>
          <p:cNvSpPr/>
          <p:nvPr/>
        </p:nvSpPr>
        <p:spPr>
          <a:xfrm>
            <a:off x="3632208" y="4639867"/>
            <a:ext cx="1940338" cy="1295394"/>
          </a:xfrm>
          <a:prstGeom prst="diamond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Finish or not</a:t>
            </a:r>
            <a:endParaRPr lang="zh-CN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E99790EF-667D-41C7-B3A2-1195638C73E4}"/>
              </a:ext>
            </a:extLst>
          </p:cNvPr>
          <p:cNvCxnSpPr>
            <a:cxnSpLocks/>
            <a:stCxn id="89" idx="1"/>
            <a:endCxn id="96" idx="3"/>
          </p:cNvCxnSpPr>
          <p:nvPr/>
        </p:nvCxnSpPr>
        <p:spPr>
          <a:xfrm flipH="1">
            <a:off x="2925980" y="5287564"/>
            <a:ext cx="706228" cy="0"/>
          </a:xfrm>
          <a:prstGeom prst="straightConnector1">
            <a:avLst/>
          </a:prstGeom>
          <a:ln w="571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2B4C010C-8DC4-4180-83F5-88E106D88440}"/>
              </a:ext>
            </a:extLst>
          </p:cNvPr>
          <p:cNvSpPr/>
          <p:nvPr/>
        </p:nvSpPr>
        <p:spPr>
          <a:xfrm>
            <a:off x="1643280" y="4772627"/>
            <a:ext cx="1282700" cy="1029873"/>
          </a:xfrm>
          <a:prstGeom prst="round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2DE20BC6-5967-40D7-B33B-CEB0711245C7}"/>
              </a:ext>
            </a:extLst>
          </p:cNvPr>
          <p:cNvSpPr txBox="1"/>
          <p:nvPr/>
        </p:nvSpPr>
        <p:spPr>
          <a:xfrm>
            <a:off x="3011400" y="488892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8C69A5FF-3575-447E-9F96-A459DDE72688}"/>
              </a:ext>
            </a:extLst>
          </p:cNvPr>
          <p:cNvCxnSpPr>
            <a:cxnSpLocks/>
            <a:stCxn id="89" idx="0"/>
          </p:cNvCxnSpPr>
          <p:nvPr/>
        </p:nvCxnSpPr>
        <p:spPr>
          <a:xfrm flipV="1">
            <a:off x="4602377" y="4146859"/>
            <a:ext cx="0" cy="493008"/>
          </a:xfrm>
          <a:prstGeom prst="line">
            <a:avLst/>
          </a:prstGeom>
          <a:ln w="571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连接符: 肘形 113">
            <a:extLst>
              <a:ext uri="{FF2B5EF4-FFF2-40B4-BE49-F238E27FC236}">
                <a16:creationId xmlns:a16="http://schemas.microsoft.com/office/drawing/2014/main" id="{58202597-9FDF-4D45-89DD-45B21300C661}"/>
              </a:ext>
            </a:extLst>
          </p:cNvPr>
          <p:cNvCxnSpPr>
            <a:cxnSpLocks/>
          </p:cNvCxnSpPr>
          <p:nvPr/>
        </p:nvCxnSpPr>
        <p:spPr>
          <a:xfrm flipV="1">
            <a:off x="4584005" y="3040239"/>
            <a:ext cx="5222448" cy="1128549"/>
          </a:xfrm>
          <a:prstGeom prst="bentConnector3">
            <a:avLst>
              <a:gd name="adj1" fmla="val 100134"/>
            </a:avLst>
          </a:prstGeom>
          <a:ln w="571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本框 121">
            <a:extLst>
              <a:ext uri="{FF2B5EF4-FFF2-40B4-BE49-F238E27FC236}">
                <a16:creationId xmlns:a16="http://schemas.microsoft.com/office/drawing/2014/main" id="{5E6236B1-3C72-4709-9730-585D71FD2D49}"/>
              </a:ext>
            </a:extLst>
          </p:cNvPr>
          <p:cNvSpPr txBox="1"/>
          <p:nvPr/>
        </p:nvSpPr>
        <p:spPr>
          <a:xfrm>
            <a:off x="6920123" y="376522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91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5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2" grpId="0" animBg="1"/>
      <p:bldP spid="36" grpId="0" animBg="1"/>
      <p:bldP spid="40" grpId="0" animBg="1"/>
      <p:bldP spid="43" grpId="0"/>
      <p:bldP spid="45" grpId="0" animBg="1"/>
      <p:bldP spid="52" grpId="0"/>
      <p:bldP spid="63" grpId="0" animBg="1"/>
      <p:bldP spid="70" grpId="0" animBg="1"/>
      <p:bldP spid="89" grpId="0" animBg="1"/>
      <p:bldP spid="96" grpId="0" animBg="1"/>
      <p:bldP spid="99" grpId="0"/>
      <p:bldP spid="1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>
            <a:extLst>
              <a:ext uri="{FF2B5EF4-FFF2-40B4-BE49-F238E27FC236}">
                <a16:creationId xmlns:a16="http://schemas.microsoft.com/office/drawing/2014/main" id="{B6588718-21A5-4EB4-B7EF-62344997996F}"/>
              </a:ext>
            </a:extLst>
          </p:cNvPr>
          <p:cNvSpPr/>
          <p:nvPr/>
        </p:nvSpPr>
        <p:spPr>
          <a:xfrm>
            <a:off x="346365" y="1826876"/>
            <a:ext cx="1293795" cy="1029873"/>
          </a:xfrm>
          <a:prstGeom prst="round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Game state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EE3E37C1-E046-4CA5-A1D9-B01B417A374F}"/>
              </a:ext>
            </a:extLst>
          </p:cNvPr>
          <p:cNvCxnSpPr>
            <a:cxnSpLocks/>
          </p:cNvCxnSpPr>
          <p:nvPr/>
        </p:nvCxnSpPr>
        <p:spPr>
          <a:xfrm>
            <a:off x="1636531" y="2363536"/>
            <a:ext cx="648000" cy="0"/>
          </a:xfrm>
          <a:prstGeom prst="straightConnector1">
            <a:avLst/>
          </a:prstGeom>
          <a:ln w="571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57465E94-5BA6-482D-A8C6-A93493312827}"/>
              </a:ext>
            </a:extLst>
          </p:cNvPr>
          <p:cNvCxnSpPr>
            <a:cxnSpLocks/>
          </p:cNvCxnSpPr>
          <p:nvPr/>
        </p:nvCxnSpPr>
        <p:spPr>
          <a:xfrm>
            <a:off x="3911646" y="2336782"/>
            <a:ext cx="648000" cy="0"/>
          </a:xfrm>
          <a:prstGeom prst="straightConnector1">
            <a:avLst/>
          </a:prstGeom>
          <a:ln w="571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6204FD61-B7B4-4922-B86F-B9790931589B}"/>
              </a:ext>
            </a:extLst>
          </p:cNvPr>
          <p:cNvGrpSpPr/>
          <p:nvPr/>
        </p:nvGrpSpPr>
        <p:grpSpPr>
          <a:xfrm>
            <a:off x="3956637" y="1338394"/>
            <a:ext cx="2806276" cy="2209067"/>
            <a:chOff x="3956637" y="1338394"/>
            <a:chExt cx="2806276" cy="2209067"/>
          </a:xfrm>
        </p:grpSpPr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F99686ED-0A7B-43C3-BDAB-A8A368166805}"/>
                </a:ext>
              </a:extLst>
            </p:cNvPr>
            <p:cNvSpPr txBox="1"/>
            <p:nvPr/>
          </p:nvSpPr>
          <p:spPr>
            <a:xfrm>
              <a:off x="4387604" y="1338394"/>
              <a:ext cx="1723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Policy network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8B4DEF79-A1DE-43B5-B663-A554DEE38EE6}"/>
                </a:ext>
              </a:extLst>
            </p:cNvPr>
            <p:cNvGrpSpPr/>
            <p:nvPr/>
          </p:nvGrpSpPr>
          <p:grpSpPr>
            <a:xfrm>
              <a:off x="4642043" y="1820218"/>
              <a:ext cx="1041061" cy="1342456"/>
              <a:chOff x="5132930" y="1820218"/>
              <a:chExt cx="1041061" cy="1342456"/>
            </a:xfrm>
          </p:grpSpPr>
          <p:sp>
            <p:nvSpPr>
              <p:cNvPr id="24" name="平行四边形 23">
                <a:extLst>
                  <a:ext uri="{FF2B5EF4-FFF2-40B4-BE49-F238E27FC236}">
                    <a16:creationId xmlns:a16="http://schemas.microsoft.com/office/drawing/2014/main" id="{0976723F-A1AE-488F-80A9-7497176C9907}"/>
                  </a:ext>
                </a:extLst>
              </p:cNvPr>
              <p:cNvSpPr/>
              <p:nvPr/>
            </p:nvSpPr>
            <p:spPr>
              <a:xfrm>
                <a:off x="5133065" y="1820218"/>
                <a:ext cx="1040926" cy="285741"/>
              </a:xfrm>
              <a:prstGeom prst="parallelogram">
                <a:avLst>
                  <a:gd name="adj" fmla="val 125003"/>
                </a:avLst>
              </a:prstGeom>
              <a:solidFill>
                <a:srgbClr val="00000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5" name="平行四边形 24">
                <a:extLst>
                  <a:ext uri="{FF2B5EF4-FFF2-40B4-BE49-F238E27FC236}">
                    <a16:creationId xmlns:a16="http://schemas.microsoft.com/office/drawing/2014/main" id="{475621F4-4A39-447D-B939-096CEE1E7EBE}"/>
                  </a:ext>
                </a:extLst>
              </p:cNvPr>
              <p:cNvSpPr/>
              <p:nvPr/>
            </p:nvSpPr>
            <p:spPr>
              <a:xfrm>
                <a:off x="5133065" y="1934815"/>
                <a:ext cx="1040926" cy="285741"/>
              </a:xfrm>
              <a:prstGeom prst="parallelogram">
                <a:avLst>
                  <a:gd name="adj" fmla="val 125003"/>
                </a:avLst>
              </a:prstGeom>
              <a:solidFill>
                <a:srgbClr val="00000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" name="平行四边形 25">
                <a:extLst>
                  <a:ext uri="{FF2B5EF4-FFF2-40B4-BE49-F238E27FC236}">
                    <a16:creationId xmlns:a16="http://schemas.microsoft.com/office/drawing/2014/main" id="{9F02C0EB-67E0-48EF-B514-9D4E6B1FFDA6}"/>
                  </a:ext>
                </a:extLst>
              </p:cNvPr>
              <p:cNvSpPr/>
              <p:nvPr/>
            </p:nvSpPr>
            <p:spPr>
              <a:xfrm>
                <a:off x="5133065" y="2356877"/>
                <a:ext cx="1040926" cy="285741"/>
              </a:xfrm>
              <a:prstGeom prst="parallelogram">
                <a:avLst>
                  <a:gd name="adj" fmla="val 125003"/>
                </a:avLst>
              </a:prstGeom>
              <a:solidFill>
                <a:srgbClr val="00000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7" name="平行四边形 26">
                <a:extLst>
                  <a:ext uri="{FF2B5EF4-FFF2-40B4-BE49-F238E27FC236}">
                    <a16:creationId xmlns:a16="http://schemas.microsoft.com/office/drawing/2014/main" id="{E8840675-BD54-4CC5-8626-9B880C55330A}"/>
                  </a:ext>
                </a:extLst>
              </p:cNvPr>
              <p:cNvSpPr/>
              <p:nvPr/>
            </p:nvSpPr>
            <p:spPr>
              <a:xfrm>
                <a:off x="5133065" y="2460370"/>
                <a:ext cx="1040926" cy="285741"/>
              </a:xfrm>
              <a:prstGeom prst="parallelogram">
                <a:avLst>
                  <a:gd name="adj" fmla="val 125003"/>
                </a:avLst>
              </a:prstGeom>
              <a:solidFill>
                <a:srgbClr val="00000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9" name="平行四边形 48">
                <a:extLst>
                  <a:ext uri="{FF2B5EF4-FFF2-40B4-BE49-F238E27FC236}">
                    <a16:creationId xmlns:a16="http://schemas.microsoft.com/office/drawing/2014/main" id="{D906D1F7-3016-46B6-9AE8-B50218629854}"/>
                  </a:ext>
                </a:extLst>
              </p:cNvPr>
              <p:cNvSpPr/>
              <p:nvPr/>
            </p:nvSpPr>
            <p:spPr>
              <a:xfrm>
                <a:off x="5132930" y="2876933"/>
                <a:ext cx="1040926" cy="285741"/>
              </a:xfrm>
              <a:prstGeom prst="parallelogram">
                <a:avLst>
                  <a:gd name="adj" fmla="val 125003"/>
                </a:avLst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1" name="直接箭头连接符 50">
                <a:extLst>
                  <a:ext uri="{FF2B5EF4-FFF2-40B4-BE49-F238E27FC236}">
                    <a16:creationId xmlns:a16="http://schemas.microsoft.com/office/drawing/2014/main" id="{49276B43-392D-44DE-94B3-6F6DA80BD3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0326" y="2003169"/>
                <a:ext cx="0" cy="1044000"/>
              </a:xfrm>
              <a:prstGeom prst="straightConnector1">
                <a:avLst/>
              </a:prstGeom>
              <a:ln w="12700">
                <a:solidFill>
                  <a:srgbClr val="00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46A3AC1F-0146-488A-A889-EA01D50C6C0C}"/>
                </a:ext>
              </a:extLst>
            </p:cNvPr>
            <p:cNvSpPr txBox="1"/>
            <p:nvPr/>
          </p:nvSpPr>
          <p:spPr>
            <a:xfrm>
              <a:off x="5729672" y="1926240"/>
              <a:ext cx="10332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10-layer CNN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B5E9BB45-1C6A-4DCB-852A-C7DABB8F2D82}"/>
                </a:ext>
              </a:extLst>
            </p:cNvPr>
            <p:cNvSpPr txBox="1"/>
            <p:nvPr/>
          </p:nvSpPr>
          <p:spPr>
            <a:xfrm>
              <a:off x="3956637" y="3178129"/>
              <a:ext cx="25854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full connection layer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0D06742C-248A-44F1-B60F-09DADDB0A1F7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6713228" y="2311694"/>
            <a:ext cx="639740" cy="0"/>
          </a:xfrm>
          <a:prstGeom prst="straightConnector1">
            <a:avLst/>
          </a:prstGeom>
          <a:ln w="571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菱形 72">
            <a:extLst>
              <a:ext uri="{FF2B5EF4-FFF2-40B4-BE49-F238E27FC236}">
                <a16:creationId xmlns:a16="http://schemas.microsoft.com/office/drawing/2014/main" id="{24722EE7-096F-4D20-9467-62D41F80256B}"/>
              </a:ext>
            </a:extLst>
          </p:cNvPr>
          <p:cNvSpPr/>
          <p:nvPr/>
        </p:nvSpPr>
        <p:spPr>
          <a:xfrm>
            <a:off x="9985872" y="1663996"/>
            <a:ext cx="1993162" cy="1295394"/>
          </a:xfrm>
          <a:prstGeom prst="diamond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 kicker card?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C1A5FD9E-49B0-4657-89A9-F1B3E55047EE}"/>
              </a:ext>
            </a:extLst>
          </p:cNvPr>
          <p:cNvGrpSpPr/>
          <p:nvPr/>
        </p:nvGrpSpPr>
        <p:grpSpPr>
          <a:xfrm>
            <a:off x="9343068" y="1689970"/>
            <a:ext cx="1146468" cy="621724"/>
            <a:chOff x="9343068" y="1689970"/>
            <a:chExt cx="1146468" cy="621724"/>
          </a:xfrm>
        </p:grpSpPr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C375556E-ADD7-480E-B637-B1A3FA9B2FB5}"/>
                </a:ext>
              </a:extLst>
            </p:cNvPr>
            <p:cNvCxnSpPr>
              <a:cxnSpLocks/>
              <a:stCxn id="57" idx="3"/>
              <a:endCxn id="73" idx="1"/>
            </p:cNvCxnSpPr>
            <p:nvPr/>
          </p:nvCxnSpPr>
          <p:spPr>
            <a:xfrm flipV="1">
              <a:off x="9346132" y="2311693"/>
              <a:ext cx="639740" cy="1"/>
            </a:xfrm>
            <a:prstGeom prst="straightConnector1">
              <a:avLst/>
            </a:prstGeom>
            <a:ln w="571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5DD657DB-6945-47CA-A63C-68C832BB966D}"/>
                </a:ext>
              </a:extLst>
            </p:cNvPr>
            <p:cNvSpPr txBox="1"/>
            <p:nvPr/>
          </p:nvSpPr>
          <p:spPr>
            <a:xfrm>
              <a:off x="9343068" y="1689970"/>
              <a:ext cx="1146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1" name="组合 150">
            <a:extLst>
              <a:ext uri="{FF2B5EF4-FFF2-40B4-BE49-F238E27FC236}">
                <a16:creationId xmlns:a16="http://schemas.microsoft.com/office/drawing/2014/main" id="{1690E2DE-2842-4FD7-9FDD-6E635E025D82}"/>
              </a:ext>
            </a:extLst>
          </p:cNvPr>
          <p:cNvGrpSpPr/>
          <p:nvPr/>
        </p:nvGrpSpPr>
        <p:grpSpPr>
          <a:xfrm>
            <a:off x="10982453" y="2959390"/>
            <a:ext cx="652497" cy="1080000"/>
            <a:chOff x="10982453" y="2959390"/>
            <a:chExt cx="652497" cy="1080000"/>
          </a:xfrm>
        </p:grpSpPr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64D64219-0F88-45E5-AB57-895092ED9A28}"/>
                </a:ext>
              </a:extLst>
            </p:cNvPr>
            <p:cNvCxnSpPr>
              <a:cxnSpLocks/>
              <a:stCxn id="73" idx="2"/>
            </p:cNvCxnSpPr>
            <p:nvPr/>
          </p:nvCxnSpPr>
          <p:spPr>
            <a:xfrm>
              <a:off x="10982453" y="2959390"/>
              <a:ext cx="0" cy="1080000"/>
            </a:xfrm>
            <a:prstGeom prst="straightConnector1">
              <a:avLst/>
            </a:prstGeom>
            <a:ln w="571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50FA9532-99B2-4A62-877A-2324621D5CD6}"/>
                </a:ext>
              </a:extLst>
            </p:cNvPr>
            <p:cNvSpPr txBox="1"/>
            <p:nvPr/>
          </p:nvSpPr>
          <p:spPr>
            <a:xfrm>
              <a:off x="11001443" y="3047169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DF102711-D69B-4AD1-B705-306C078F4CF2}"/>
              </a:ext>
            </a:extLst>
          </p:cNvPr>
          <p:cNvGrpSpPr/>
          <p:nvPr/>
        </p:nvGrpSpPr>
        <p:grpSpPr>
          <a:xfrm>
            <a:off x="9398623" y="4082397"/>
            <a:ext cx="2585481" cy="1357043"/>
            <a:chOff x="9398623" y="4082397"/>
            <a:chExt cx="2585481" cy="1357043"/>
          </a:xfrm>
        </p:grpSpPr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AD20646B-914F-427B-8EEA-9557F6B9691C}"/>
                </a:ext>
              </a:extLst>
            </p:cNvPr>
            <p:cNvGrpSpPr/>
            <p:nvPr/>
          </p:nvGrpSpPr>
          <p:grpSpPr>
            <a:xfrm>
              <a:off x="10173539" y="4082397"/>
              <a:ext cx="1617827" cy="1037794"/>
              <a:chOff x="2873546" y="1665632"/>
              <a:chExt cx="1617827" cy="1037794"/>
            </a:xfrm>
          </p:grpSpPr>
          <p:grpSp>
            <p:nvGrpSpPr>
              <p:cNvPr id="88" name="组合 87">
                <a:extLst>
                  <a:ext uri="{FF2B5EF4-FFF2-40B4-BE49-F238E27FC236}">
                    <a16:creationId xmlns:a16="http://schemas.microsoft.com/office/drawing/2014/main" id="{53D7F699-013C-4B75-B967-48BDC992E697}"/>
                  </a:ext>
                </a:extLst>
              </p:cNvPr>
              <p:cNvGrpSpPr/>
              <p:nvPr/>
            </p:nvGrpSpPr>
            <p:grpSpPr>
              <a:xfrm>
                <a:off x="2873546" y="2016617"/>
                <a:ext cx="1429356" cy="572028"/>
                <a:chOff x="5384074" y="1723540"/>
                <a:chExt cx="1429356" cy="572028"/>
              </a:xfrm>
            </p:grpSpPr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57B4DD73-79C3-4BF1-9B65-60C340B0EFC2}"/>
                    </a:ext>
                  </a:extLst>
                </p:cNvPr>
                <p:cNvSpPr/>
                <p:nvPr/>
              </p:nvSpPr>
              <p:spPr>
                <a:xfrm>
                  <a:off x="5384074" y="2009827"/>
                  <a:ext cx="914400" cy="285741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3" name="平行四边形 92">
                  <a:extLst>
                    <a:ext uri="{FF2B5EF4-FFF2-40B4-BE49-F238E27FC236}">
                      <a16:creationId xmlns:a16="http://schemas.microsoft.com/office/drawing/2014/main" id="{7DE9C0B1-DAEC-4AA0-A55B-53C1130356E0}"/>
                    </a:ext>
                  </a:extLst>
                </p:cNvPr>
                <p:cNvSpPr/>
                <p:nvPr/>
              </p:nvSpPr>
              <p:spPr>
                <a:xfrm>
                  <a:off x="5389154" y="1723540"/>
                  <a:ext cx="1275666" cy="285741"/>
                </a:xfrm>
                <a:prstGeom prst="parallelogram">
                  <a:avLst>
                    <a:gd name="adj" fmla="val 125003"/>
                  </a:avLst>
                </a:prstGeom>
                <a:solidFill>
                  <a:srgbClr val="000000">
                    <a:alpha val="5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94" name="平行四边形 93">
                  <a:extLst>
                    <a:ext uri="{FF2B5EF4-FFF2-40B4-BE49-F238E27FC236}">
                      <a16:creationId xmlns:a16="http://schemas.microsoft.com/office/drawing/2014/main" id="{2D52058F-4C2A-45B7-B5AD-FA1C7E7988F9}"/>
                    </a:ext>
                  </a:extLst>
                </p:cNvPr>
                <p:cNvSpPr/>
                <p:nvPr/>
              </p:nvSpPr>
              <p:spPr>
                <a:xfrm rot="19287934">
                  <a:off x="6159184" y="1896615"/>
                  <a:ext cx="654246" cy="223719"/>
                </a:xfrm>
                <a:prstGeom prst="parallelogram">
                  <a:avLst>
                    <a:gd name="adj" fmla="val 77997"/>
                  </a:avLst>
                </a:prstGeom>
                <a:no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7BF0B088-0B24-4E2B-9865-6710D3C09C70}"/>
                  </a:ext>
                </a:extLst>
              </p:cNvPr>
              <p:cNvSpPr txBox="1"/>
              <p:nvPr/>
            </p:nvSpPr>
            <p:spPr>
              <a:xfrm>
                <a:off x="3482798" y="1665632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</a:t>
                </a:r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84924760-FFD2-46DA-8C52-C119B40B4CF8}"/>
                  </a:ext>
                </a:extLst>
              </p:cNvPr>
              <p:cNvSpPr txBox="1"/>
              <p:nvPr/>
            </p:nvSpPr>
            <p:spPr>
              <a:xfrm>
                <a:off x="4191291" y="1899677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C6B310BB-3809-4934-AD60-EA2356295023}"/>
                  </a:ext>
                </a:extLst>
              </p:cNvPr>
              <p:cNvSpPr txBox="1"/>
              <p:nvPr/>
            </p:nvSpPr>
            <p:spPr>
              <a:xfrm>
                <a:off x="3937759" y="2334094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A854464B-DB30-471E-B8BB-4B4D60259EBD}"/>
                </a:ext>
              </a:extLst>
            </p:cNvPr>
            <p:cNvSpPr txBox="1"/>
            <p:nvPr/>
          </p:nvSpPr>
          <p:spPr>
            <a:xfrm>
              <a:off x="9398623" y="5070108"/>
              <a:ext cx="25854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 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093FD620-5C80-4753-9166-FB25F435CF3A}"/>
              </a:ext>
            </a:extLst>
          </p:cNvPr>
          <p:cNvGrpSpPr/>
          <p:nvPr/>
        </p:nvGrpSpPr>
        <p:grpSpPr>
          <a:xfrm>
            <a:off x="1636250" y="1708317"/>
            <a:ext cx="2585481" cy="1354497"/>
            <a:chOff x="1636250" y="1708317"/>
            <a:chExt cx="2585481" cy="1354497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9191E0EA-D55E-46B6-B1B7-797A0E4B3A2F}"/>
                </a:ext>
              </a:extLst>
            </p:cNvPr>
            <p:cNvGrpSpPr/>
            <p:nvPr/>
          </p:nvGrpSpPr>
          <p:grpSpPr>
            <a:xfrm>
              <a:off x="2379343" y="1708317"/>
              <a:ext cx="1733243" cy="1037794"/>
              <a:chOff x="2873546" y="1665632"/>
              <a:chExt cx="1733243" cy="1037794"/>
            </a:xfrm>
          </p:grpSpPr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5E27D023-10F7-4F6C-BA0B-2D772787D171}"/>
                  </a:ext>
                </a:extLst>
              </p:cNvPr>
              <p:cNvGrpSpPr/>
              <p:nvPr/>
            </p:nvGrpSpPr>
            <p:grpSpPr>
              <a:xfrm>
                <a:off x="2873546" y="2016617"/>
                <a:ext cx="1429356" cy="572028"/>
                <a:chOff x="5384074" y="1723540"/>
                <a:chExt cx="1429356" cy="572028"/>
              </a:xfrm>
            </p:grpSpPr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F3EB4EA3-16F7-4EE4-BA4B-E9AC1FE797EE}"/>
                    </a:ext>
                  </a:extLst>
                </p:cNvPr>
                <p:cNvSpPr/>
                <p:nvPr/>
              </p:nvSpPr>
              <p:spPr>
                <a:xfrm>
                  <a:off x="5384074" y="2009827"/>
                  <a:ext cx="914400" cy="285741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平行四边形 36">
                  <a:extLst>
                    <a:ext uri="{FF2B5EF4-FFF2-40B4-BE49-F238E27FC236}">
                      <a16:creationId xmlns:a16="http://schemas.microsoft.com/office/drawing/2014/main" id="{20018EAD-1E8E-4CBF-93B2-EC6A78EBADF7}"/>
                    </a:ext>
                  </a:extLst>
                </p:cNvPr>
                <p:cNvSpPr/>
                <p:nvPr/>
              </p:nvSpPr>
              <p:spPr>
                <a:xfrm>
                  <a:off x="5389154" y="1723540"/>
                  <a:ext cx="1275666" cy="285741"/>
                </a:xfrm>
                <a:prstGeom prst="parallelogram">
                  <a:avLst>
                    <a:gd name="adj" fmla="val 125003"/>
                  </a:avLst>
                </a:prstGeom>
                <a:solidFill>
                  <a:srgbClr val="000000">
                    <a:alpha val="5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9" name="平行四边形 38">
                  <a:extLst>
                    <a:ext uri="{FF2B5EF4-FFF2-40B4-BE49-F238E27FC236}">
                      <a16:creationId xmlns:a16="http://schemas.microsoft.com/office/drawing/2014/main" id="{3EA60785-8B59-4F06-B957-BB15C10DA3C9}"/>
                    </a:ext>
                  </a:extLst>
                </p:cNvPr>
                <p:cNvSpPr/>
                <p:nvPr/>
              </p:nvSpPr>
              <p:spPr>
                <a:xfrm rot="19287934">
                  <a:off x="6159184" y="1896615"/>
                  <a:ext cx="654246" cy="223719"/>
                </a:xfrm>
                <a:prstGeom prst="parallelogram">
                  <a:avLst>
                    <a:gd name="adj" fmla="val 77997"/>
                  </a:avLst>
                </a:prstGeom>
                <a:no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70E7BA6F-0433-42A4-822B-C451DBCB1895}"/>
                  </a:ext>
                </a:extLst>
              </p:cNvPr>
              <p:cNvSpPr txBox="1"/>
              <p:nvPr/>
            </p:nvSpPr>
            <p:spPr>
              <a:xfrm>
                <a:off x="3482798" y="1665632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21</a:t>
                </a:r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9C5C1CD7-1B7A-42C1-A915-A008E9B001A7}"/>
                  </a:ext>
                </a:extLst>
              </p:cNvPr>
              <p:cNvSpPr txBox="1"/>
              <p:nvPr/>
            </p:nvSpPr>
            <p:spPr>
              <a:xfrm>
                <a:off x="4191291" y="1899677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19</a:t>
                </a:r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94957E90-743A-4021-A1BA-4C507310B463}"/>
                  </a:ext>
                </a:extLst>
              </p:cNvPr>
              <p:cNvSpPr txBox="1"/>
              <p:nvPr/>
            </p:nvSpPr>
            <p:spPr>
              <a:xfrm>
                <a:off x="3937759" y="2334094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</a:t>
                </a:r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A655D26C-4EC3-4D2B-ABFC-E8902C923F26}"/>
                </a:ext>
              </a:extLst>
            </p:cNvPr>
            <p:cNvSpPr txBox="1"/>
            <p:nvPr/>
          </p:nvSpPr>
          <p:spPr>
            <a:xfrm>
              <a:off x="1636250" y="2693482"/>
              <a:ext cx="25854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 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8F81930B-2ECA-43E7-BDFC-AC05A7084E14}"/>
              </a:ext>
            </a:extLst>
          </p:cNvPr>
          <p:cNvCxnSpPr>
            <a:cxnSpLocks/>
          </p:cNvCxnSpPr>
          <p:nvPr/>
        </p:nvCxnSpPr>
        <p:spPr>
          <a:xfrm flipH="1">
            <a:off x="9018872" y="4784535"/>
            <a:ext cx="886223" cy="0"/>
          </a:xfrm>
          <a:prstGeom prst="straightConnector1">
            <a:avLst/>
          </a:prstGeom>
          <a:ln w="571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784922C1-AE5D-4938-9DF4-20CC4526307F}"/>
              </a:ext>
            </a:extLst>
          </p:cNvPr>
          <p:cNvGrpSpPr/>
          <p:nvPr/>
        </p:nvGrpSpPr>
        <p:grpSpPr>
          <a:xfrm>
            <a:off x="6501009" y="3626286"/>
            <a:ext cx="2921216" cy="2216357"/>
            <a:chOff x="6501009" y="3626286"/>
            <a:chExt cx="2921216" cy="2216357"/>
          </a:xfrm>
        </p:grpSpPr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1A1D9944-4189-4AAA-8546-851C6ECAFF49}"/>
                </a:ext>
              </a:extLst>
            </p:cNvPr>
            <p:cNvGrpSpPr/>
            <p:nvPr/>
          </p:nvGrpSpPr>
          <p:grpSpPr>
            <a:xfrm>
              <a:off x="7609022" y="4113307"/>
              <a:ext cx="1041061" cy="1342456"/>
              <a:chOff x="5132930" y="1820218"/>
              <a:chExt cx="1041061" cy="1342456"/>
            </a:xfrm>
          </p:grpSpPr>
          <p:sp>
            <p:nvSpPr>
              <p:cNvPr id="101" name="平行四边形 100">
                <a:extLst>
                  <a:ext uri="{FF2B5EF4-FFF2-40B4-BE49-F238E27FC236}">
                    <a16:creationId xmlns:a16="http://schemas.microsoft.com/office/drawing/2014/main" id="{533DD048-8008-4D2E-939B-DD52A49F19EA}"/>
                  </a:ext>
                </a:extLst>
              </p:cNvPr>
              <p:cNvSpPr/>
              <p:nvPr/>
            </p:nvSpPr>
            <p:spPr>
              <a:xfrm>
                <a:off x="5133065" y="1820218"/>
                <a:ext cx="1040926" cy="285741"/>
              </a:xfrm>
              <a:prstGeom prst="parallelogram">
                <a:avLst>
                  <a:gd name="adj" fmla="val 125003"/>
                </a:avLst>
              </a:prstGeom>
              <a:solidFill>
                <a:srgbClr val="00000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2" name="平行四边形 101">
                <a:extLst>
                  <a:ext uri="{FF2B5EF4-FFF2-40B4-BE49-F238E27FC236}">
                    <a16:creationId xmlns:a16="http://schemas.microsoft.com/office/drawing/2014/main" id="{5E6B30AA-2C73-43DE-9BC8-9B457D55F9E1}"/>
                  </a:ext>
                </a:extLst>
              </p:cNvPr>
              <p:cNvSpPr/>
              <p:nvPr/>
            </p:nvSpPr>
            <p:spPr>
              <a:xfrm>
                <a:off x="5133065" y="1934815"/>
                <a:ext cx="1040926" cy="285741"/>
              </a:xfrm>
              <a:prstGeom prst="parallelogram">
                <a:avLst>
                  <a:gd name="adj" fmla="val 125003"/>
                </a:avLst>
              </a:prstGeom>
              <a:solidFill>
                <a:srgbClr val="00000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3" name="平行四边形 102">
                <a:extLst>
                  <a:ext uri="{FF2B5EF4-FFF2-40B4-BE49-F238E27FC236}">
                    <a16:creationId xmlns:a16="http://schemas.microsoft.com/office/drawing/2014/main" id="{F7969C08-2523-4166-A710-DCE47BD488EE}"/>
                  </a:ext>
                </a:extLst>
              </p:cNvPr>
              <p:cNvSpPr/>
              <p:nvPr/>
            </p:nvSpPr>
            <p:spPr>
              <a:xfrm>
                <a:off x="5133065" y="2356877"/>
                <a:ext cx="1040926" cy="285741"/>
              </a:xfrm>
              <a:prstGeom prst="parallelogram">
                <a:avLst>
                  <a:gd name="adj" fmla="val 125003"/>
                </a:avLst>
              </a:prstGeom>
              <a:solidFill>
                <a:srgbClr val="00000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4" name="平行四边形 103">
                <a:extLst>
                  <a:ext uri="{FF2B5EF4-FFF2-40B4-BE49-F238E27FC236}">
                    <a16:creationId xmlns:a16="http://schemas.microsoft.com/office/drawing/2014/main" id="{B80EBF98-52CA-482B-B13C-642DB4F916C4}"/>
                  </a:ext>
                </a:extLst>
              </p:cNvPr>
              <p:cNvSpPr/>
              <p:nvPr/>
            </p:nvSpPr>
            <p:spPr>
              <a:xfrm>
                <a:off x="5133065" y="2460370"/>
                <a:ext cx="1040926" cy="285741"/>
              </a:xfrm>
              <a:prstGeom prst="parallelogram">
                <a:avLst>
                  <a:gd name="adj" fmla="val 125003"/>
                </a:avLst>
              </a:prstGeom>
              <a:solidFill>
                <a:srgbClr val="00000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5" name="平行四边形 104">
                <a:extLst>
                  <a:ext uri="{FF2B5EF4-FFF2-40B4-BE49-F238E27FC236}">
                    <a16:creationId xmlns:a16="http://schemas.microsoft.com/office/drawing/2014/main" id="{5F46CDF7-EB9C-41AE-BE2C-55E3AD70034E}"/>
                  </a:ext>
                </a:extLst>
              </p:cNvPr>
              <p:cNvSpPr/>
              <p:nvPr/>
            </p:nvSpPr>
            <p:spPr>
              <a:xfrm>
                <a:off x="5132930" y="2876933"/>
                <a:ext cx="1040926" cy="285741"/>
              </a:xfrm>
              <a:prstGeom prst="parallelogram">
                <a:avLst>
                  <a:gd name="adj" fmla="val 125003"/>
                </a:avLst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106" name="直接箭头连接符 105">
                <a:extLst>
                  <a:ext uri="{FF2B5EF4-FFF2-40B4-BE49-F238E27FC236}">
                    <a16:creationId xmlns:a16="http://schemas.microsoft.com/office/drawing/2014/main" id="{9C344CCA-76CC-43B6-B930-3073B91269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0326" y="2003169"/>
                <a:ext cx="0" cy="1044000"/>
              </a:xfrm>
              <a:prstGeom prst="straightConnector1">
                <a:avLst/>
              </a:prstGeom>
              <a:ln w="12700">
                <a:solidFill>
                  <a:srgbClr val="00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6C9516A4-CDD9-4834-A23C-77AC1D66CB4C}"/>
                </a:ext>
              </a:extLst>
            </p:cNvPr>
            <p:cNvSpPr txBox="1"/>
            <p:nvPr/>
          </p:nvSpPr>
          <p:spPr>
            <a:xfrm>
              <a:off x="6501009" y="4253086"/>
              <a:ext cx="10332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5-layer CNN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8C7BC160-FDCA-435A-A62D-3E0F24CC8FBA}"/>
                </a:ext>
              </a:extLst>
            </p:cNvPr>
            <p:cNvSpPr txBox="1"/>
            <p:nvPr/>
          </p:nvSpPr>
          <p:spPr>
            <a:xfrm>
              <a:off x="6836744" y="5473311"/>
              <a:ext cx="25854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full connection layer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30052A5B-15CF-4E47-B447-B87295F75601}"/>
                </a:ext>
              </a:extLst>
            </p:cNvPr>
            <p:cNvSpPr txBox="1"/>
            <p:nvPr/>
          </p:nvSpPr>
          <p:spPr>
            <a:xfrm>
              <a:off x="7352968" y="3626286"/>
              <a:ext cx="17963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Kicker network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552F54AA-AC43-4C4F-B6B2-EECC5E21EA51}"/>
              </a:ext>
            </a:extLst>
          </p:cNvPr>
          <p:cNvGrpSpPr/>
          <p:nvPr/>
        </p:nvGrpSpPr>
        <p:grpSpPr>
          <a:xfrm>
            <a:off x="7080521" y="1796757"/>
            <a:ext cx="2585481" cy="1461807"/>
            <a:chOff x="7080521" y="1796757"/>
            <a:chExt cx="2585481" cy="1461807"/>
          </a:xfrm>
        </p:grpSpPr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8E3E493E-E7DE-40F7-BF23-BF5C1FCBCE1B}"/>
                </a:ext>
              </a:extLst>
            </p:cNvPr>
            <p:cNvSpPr/>
            <p:nvPr/>
          </p:nvSpPr>
          <p:spPr>
            <a:xfrm>
              <a:off x="7352968" y="1796757"/>
              <a:ext cx="1993164" cy="1029873"/>
            </a:xfrm>
            <a:prstGeom prst="round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Action</a:t>
              </a:r>
            </a:p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&amp;</a:t>
              </a:r>
            </a:p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Kicker card type</a:t>
              </a: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7D4CF7F0-11B7-44B6-A1D7-F093F1A3803B}"/>
                </a:ext>
              </a:extLst>
            </p:cNvPr>
            <p:cNvSpPr txBox="1"/>
            <p:nvPr/>
          </p:nvSpPr>
          <p:spPr>
            <a:xfrm>
              <a:off x="7080521" y="2889232"/>
              <a:ext cx="25854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 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4" name="组合 153">
            <a:extLst>
              <a:ext uri="{FF2B5EF4-FFF2-40B4-BE49-F238E27FC236}">
                <a16:creationId xmlns:a16="http://schemas.microsoft.com/office/drawing/2014/main" id="{B1CB3D2F-48EA-4065-BA3D-F4678D36F7F4}"/>
              </a:ext>
            </a:extLst>
          </p:cNvPr>
          <p:cNvGrpSpPr/>
          <p:nvPr/>
        </p:nvGrpSpPr>
        <p:grpSpPr>
          <a:xfrm>
            <a:off x="3915528" y="4242465"/>
            <a:ext cx="2585481" cy="1417247"/>
            <a:chOff x="3915528" y="4242465"/>
            <a:chExt cx="2585481" cy="1417247"/>
          </a:xfrm>
        </p:grpSpPr>
        <p:sp>
          <p:nvSpPr>
            <p:cNvPr id="111" name="矩形: 圆角 110">
              <a:extLst>
                <a:ext uri="{FF2B5EF4-FFF2-40B4-BE49-F238E27FC236}">
                  <a16:creationId xmlns:a16="http://schemas.microsoft.com/office/drawing/2014/main" id="{DA51036C-56FE-4EAE-81C1-C96E4E118D90}"/>
                </a:ext>
              </a:extLst>
            </p:cNvPr>
            <p:cNvSpPr/>
            <p:nvPr/>
          </p:nvSpPr>
          <p:spPr>
            <a:xfrm>
              <a:off x="4582844" y="4242465"/>
              <a:ext cx="1169762" cy="1029873"/>
            </a:xfrm>
            <a:prstGeom prst="round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Kicker card</a:t>
              </a:r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920253AC-2F04-4A22-B1AE-6AA1D74ADBDA}"/>
                </a:ext>
              </a:extLst>
            </p:cNvPr>
            <p:cNvSpPr txBox="1"/>
            <p:nvPr/>
          </p:nvSpPr>
          <p:spPr>
            <a:xfrm>
              <a:off x="3915528" y="5290380"/>
              <a:ext cx="25854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 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B4045367-BC08-4CA9-AEFC-03D5FCA1DE32}"/>
              </a:ext>
            </a:extLst>
          </p:cNvPr>
          <p:cNvCxnSpPr>
            <a:cxnSpLocks/>
            <a:endCxn id="111" idx="3"/>
          </p:cNvCxnSpPr>
          <p:nvPr/>
        </p:nvCxnSpPr>
        <p:spPr>
          <a:xfrm flipH="1" flipV="1">
            <a:off x="5752606" y="4757402"/>
            <a:ext cx="720000" cy="0"/>
          </a:xfrm>
          <a:prstGeom prst="straightConnector1">
            <a:avLst/>
          </a:prstGeom>
          <a:ln w="571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菱形 116">
            <a:extLst>
              <a:ext uri="{FF2B5EF4-FFF2-40B4-BE49-F238E27FC236}">
                <a16:creationId xmlns:a16="http://schemas.microsoft.com/office/drawing/2014/main" id="{D517A74E-D773-4400-94CF-81235A8EA929}"/>
              </a:ext>
            </a:extLst>
          </p:cNvPr>
          <p:cNvSpPr/>
          <p:nvPr/>
        </p:nvSpPr>
        <p:spPr>
          <a:xfrm>
            <a:off x="2156909" y="3606655"/>
            <a:ext cx="1767710" cy="2297267"/>
          </a:xfrm>
          <a:prstGeom prst="diamond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kicker card are predicted? 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4FC3429C-E0FF-46A1-838B-59CE825BEF0D}"/>
              </a:ext>
            </a:extLst>
          </p:cNvPr>
          <p:cNvCxnSpPr>
            <a:cxnSpLocks/>
            <a:stCxn id="111" idx="1"/>
            <a:endCxn id="117" idx="3"/>
          </p:cNvCxnSpPr>
          <p:nvPr/>
        </p:nvCxnSpPr>
        <p:spPr>
          <a:xfrm flipH="1" flipV="1">
            <a:off x="3924619" y="4755289"/>
            <a:ext cx="658225" cy="2113"/>
          </a:xfrm>
          <a:prstGeom prst="straightConnector1">
            <a:avLst/>
          </a:prstGeom>
          <a:ln w="571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DE3E895A-A7C4-4E30-AE2B-B537624BECEE}"/>
              </a:ext>
            </a:extLst>
          </p:cNvPr>
          <p:cNvGrpSpPr/>
          <p:nvPr/>
        </p:nvGrpSpPr>
        <p:grpSpPr>
          <a:xfrm>
            <a:off x="-413858" y="3606701"/>
            <a:ext cx="2585481" cy="1665637"/>
            <a:chOff x="-413858" y="3606701"/>
            <a:chExt cx="2585481" cy="1665637"/>
          </a:xfrm>
        </p:grpSpPr>
        <p:sp>
          <p:nvSpPr>
            <p:cNvPr id="125" name="矩形: 圆角 124">
              <a:extLst>
                <a:ext uri="{FF2B5EF4-FFF2-40B4-BE49-F238E27FC236}">
                  <a16:creationId xmlns:a16="http://schemas.microsoft.com/office/drawing/2014/main" id="{EE15659D-10F3-43FF-95F2-910398FBB6A4}"/>
                </a:ext>
              </a:extLst>
            </p:cNvPr>
            <p:cNvSpPr/>
            <p:nvPr/>
          </p:nvSpPr>
          <p:spPr>
            <a:xfrm>
              <a:off x="289210" y="4242465"/>
              <a:ext cx="1169762" cy="1029873"/>
            </a:xfrm>
            <a:prstGeom prst="round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Action</a:t>
              </a:r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55704C6D-A218-4C5D-93DA-016428125249}"/>
                </a:ext>
              </a:extLst>
            </p:cNvPr>
            <p:cNvSpPr txBox="1"/>
            <p:nvPr/>
          </p:nvSpPr>
          <p:spPr>
            <a:xfrm>
              <a:off x="-413858" y="3606701"/>
              <a:ext cx="25854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Network</a:t>
              </a:r>
            </a:p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 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B6761A67-477A-44CB-8F81-6015D22CCF7F}"/>
              </a:ext>
            </a:extLst>
          </p:cNvPr>
          <p:cNvGrpSpPr/>
          <p:nvPr/>
        </p:nvGrpSpPr>
        <p:grpSpPr>
          <a:xfrm>
            <a:off x="1458972" y="4354042"/>
            <a:ext cx="719276" cy="403360"/>
            <a:chOff x="1458972" y="4354042"/>
            <a:chExt cx="719276" cy="403360"/>
          </a:xfrm>
        </p:grpSpPr>
        <p:cxnSp>
          <p:nvCxnSpPr>
            <p:cNvPr id="126" name="直接箭头连接符 125">
              <a:extLst>
                <a:ext uri="{FF2B5EF4-FFF2-40B4-BE49-F238E27FC236}">
                  <a16:creationId xmlns:a16="http://schemas.microsoft.com/office/drawing/2014/main" id="{4242EE59-E428-4142-88FC-7299A4E38A0D}"/>
                </a:ext>
              </a:extLst>
            </p:cNvPr>
            <p:cNvCxnSpPr>
              <a:cxnSpLocks/>
              <a:stCxn id="117" idx="1"/>
              <a:endCxn id="125" idx="3"/>
            </p:cNvCxnSpPr>
            <p:nvPr/>
          </p:nvCxnSpPr>
          <p:spPr>
            <a:xfrm flipH="1">
              <a:off x="1458972" y="4755289"/>
              <a:ext cx="697937" cy="2113"/>
            </a:xfrm>
            <a:prstGeom prst="straightConnector1">
              <a:avLst/>
            </a:prstGeom>
            <a:ln w="571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99179193-60B7-4D67-B298-03A0ACC5006C}"/>
                </a:ext>
              </a:extLst>
            </p:cNvPr>
            <p:cNvSpPr txBox="1"/>
            <p:nvPr/>
          </p:nvSpPr>
          <p:spPr>
            <a:xfrm>
              <a:off x="1544741" y="4354042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513D5EEE-AE4A-4FB7-98D3-B5D32F0A5C26}"/>
              </a:ext>
            </a:extLst>
          </p:cNvPr>
          <p:cNvGrpSpPr/>
          <p:nvPr/>
        </p:nvGrpSpPr>
        <p:grpSpPr>
          <a:xfrm>
            <a:off x="3040764" y="3252551"/>
            <a:ext cx="7960679" cy="369332"/>
            <a:chOff x="3040764" y="3252551"/>
            <a:chExt cx="7960679" cy="369332"/>
          </a:xfrm>
        </p:grpSpPr>
        <p:cxnSp>
          <p:nvCxnSpPr>
            <p:cNvPr id="132" name="直接箭头连接符 131">
              <a:extLst>
                <a:ext uri="{FF2B5EF4-FFF2-40B4-BE49-F238E27FC236}">
                  <a16:creationId xmlns:a16="http://schemas.microsoft.com/office/drawing/2014/main" id="{B26D4EB2-5A43-4EBA-B515-F2F43BF7D719}"/>
                </a:ext>
              </a:extLst>
            </p:cNvPr>
            <p:cNvCxnSpPr>
              <a:cxnSpLocks/>
              <a:stCxn id="117" idx="0"/>
            </p:cNvCxnSpPr>
            <p:nvPr/>
          </p:nvCxnSpPr>
          <p:spPr>
            <a:xfrm>
              <a:off x="3040764" y="3606655"/>
              <a:ext cx="7960679" cy="0"/>
            </a:xfrm>
            <a:prstGeom prst="straightConnector1">
              <a:avLst/>
            </a:prstGeom>
            <a:ln w="571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A80199BB-063F-41FA-9DC2-EA8B14D83CE0}"/>
                </a:ext>
              </a:extLst>
            </p:cNvPr>
            <p:cNvSpPr txBox="1"/>
            <p:nvPr/>
          </p:nvSpPr>
          <p:spPr>
            <a:xfrm>
              <a:off x="10145843" y="325255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3EE787A6-C15F-497B-9AE4-F73FE9B809BE}"/>
              </a:ext>
            </a:extLst>
          </p:cNvPr>
          <p:cNvGrpSpPr/>
          <p:nvPr/>
        </p:nvGrpSpPr>
        <p:grpSpPr>
          <a:xfrm>
            <a:off x="874091" y="2311693"/>
            <a:ext cx="11104943" cy="4193594"/>
            <a:chOff x="874091" y="2311693"/>
            <a:chExt cx="11104943" cy="4193594"/>
          </a:xfrm>
        </p:grpSpPr>
        <p:cxnSp>
          <p:nvCxnSpPr>
            <p:cNvPr id="137" name="连接符: 肘形 136">
              <a:extLst>
                <a:ext uri="{FF2B5EF4-FFF2-40B4-BE49-F238E27FC236}">
                  <a16:creationId xmlns:a16="http://schemas.microsoft.com/office/drawing/2014/main" id="{A982B999-2BC0-4CED-97B4-467FADE31DB8}"/>
                </a:ext>
              </a:extLst>
            </p:cNvPr>
            <p:cNvCxnSpPr>
              <a:cxnSpLocks/>
              <a:stCxn id="73" idx="3"/>
              <a:endCxn id="125" idx="2"/>
            </p:cNvCxnSpPr>
            <p:nvPr/>
          </p:nvCxnSpPr>
          <p:spPr>
            <a:xfrm flipH="1">
              <a:off x="874091" y="2311693"/>
              <a:ext cx="11104943" cy="2960645"/>
            </a:xfrm>
            <a:prstGeom prst="bentConnector4">
              <a:avLst>
                <a:gd name="adj1" fmla="val 21"/>
                <a:gd name="adj2" fmla="val 126903"/>
              </a:avLst>
            </a:prstGeom>
            <a:ln w="571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4970D2B2-1503-4D9C-87E4-F492DD62E41F}"/>
                </a:ext>
              </a:extLst>
            </p:cNvPr>
            <p:cNvSpPr txBox="1"/>
            <p:nvPr/>
          </p:nvSpPr>
          <p:spPr>
            <a:xfrm>
              <a:off x="5929538" y="6135955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4" name="Title 1">
            <a:extLst>
              <a:ext uri="{FF2B5EF4-FFF2-40B4-BE49-F238E27FC236}">
                <a16:creationId xmlns:a16="http://schemas.microsoft.com/office/drawing/2014/main" id="{61C87234-725B-9D4E-9231-43216277E346}"/>
              </a:ext>
            </a:extLst>
          </p:cNvPr>
          <p:cNvSpPr txBox="1">
            <a:spLocks/>
          </p:cNvSpPr>
          <p:nvPr/>
        </p:nvSpPr>
        <p:spPr>
          <a:xfrm>
            <a:off x="1184709" y="350771"/>
            <a:ext cx="5956759" cy="828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Appendix: Training process</a:t>
            </a:r>
          </a:p>
        </p:txBody>
      </p:sp>
      <p:cxnSp>
        <p:nvCxnSpPr>
          <p:cNvPr id="85" name="直接连接符 4">
            <a:extLst>
              <a:ext uri="{FF2B5EF4-FFF2-40B4-BE49-F238E27FC236}">
                <a16:creationId xmlns:a16="http://schemas.microsoft.com/office/drawing/2014/main" id="{D47A3587-A3EE-0E41-A29D-EC8F50EB2BE6}"/>
              </a:ext>
            </a:extLst>
          </p:cNvPr>
          <p:cNvCxnSpPr>
            <a:cxnSpLocks/>
          </p:cNvCxnSpPr>
          <p:nvPr/>
        </p:nvCxnSpPr>
        <p:spPr>
          <a:xfrm>
            <a:off x="1270533" y="1179179"/>
            <a:ext cx="5245675" cy="0"/>
          </a:xfrm>
          <a:prstGeom prst="line">
            <a:avLst/>
          </a:prstGeom>
          <a:ln w="571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77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2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2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25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25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5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5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25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3" grpId="0" animBg="1"/>
      <p:bldP spid="117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</TotalTime>
  <Words>333</Words>
  <Application>Microsoft Macintosh PowerPoint</Application>
  <PresentationFormat>宽屏</PresentationFormat>
  <Paragraphs>83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Times New Roman</vt:lpstr>
      <vt:lpstr>Office 主题​​</vt:lpstr>
      <vt:lpstr>A Solution to China Competitive Poker Using Deep Learning with Computer Generated Training Examples</vt:lpstr>
      <vt:lpstr>Motivation and Reference </vt:lpstr>
      <vt:lpstr>Keywords of our Study</vt:lpstr>
      <vt:lpstr>Data Generation</vt:lpstr>
      <vt:lpstr>Goal</vt:lpstr>
      <vt:lpstr>Thank You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Solution to China Competitive Poker Using Deep Learning with Computer Generated Training Examples  GUO LUNING      QU XIAODONG      FANG ZEHAO</dc:title>
  <dc:creator>Fang Zehao</dc:creator>
  <cp:lastModifiedBy>郭 鲁宁</cp:lastModifiedBy>
  <cp:revision>24</cp:revision>
  <dcterms:created xsi:type="dcterms:W3CDTF">2021-04-05T11:42:28Z</dcterms:created>
  <dcterms:modified xsi:type="dcterms:W3CDTF">2021-04-11T23:54:03Z</dcterms:modified>
</cp:coreProperties>
</file>