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7895" cy="9143860"/>
  <p:kinsoku lang="zh-CN" invalStChars="!%),.:;&gt;?]}¢¨°·ˇˉ་―‖’”…‰′″∶›℃、。〃々〉》」』】〕〗〞︶︺︾﹀﹄﹚﹜﹞！＂％＇），．：；？］｀｜｝～￠" invalEndChars="$([{£¥·‘“〈《「『【〔〖〝﹙﹛﹝＄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Times New Roman"/>
        <a:ea typeface="DengXian"/>
        <a:cs typeface="Times New Roman"/>
      </a:defRPr>
    </a:lvl1pPr>
    <a:lvl2pPr marL="228600" algn="l" defTabSz="914400" fontAlgn="base" hangingPunct="0">
      <a:defRPr sz="2400">
        <a:solidFill>
          <a:schemeClr val="tx1"/>
        </a:solidFill>
        <a:latin typeface="Times New Roman"/>
        <a:ea typeface="DengXian"/>
        <a:cs typeface="Times New Roman"/>
      </a:defRPr>
    </a:lvl2pPr>
    <a:lvl3pPr marL="457200" algn="l" defTabSz="914400" fontAlgn="base" hangingPunct="0">
      <a:defRPr sz="2400">
        <a:solidFill>
          <a:schemeClr val="tx1"/>
        </a:solidFill>
        <a:latin typeface="Times New Roman"/>
        <a:ea typeface="DengXian"/>
        <a:cs typeface="Times New Roman"/>
      </a:defRPr>
    </a:lvl3pPr>
    <a:lvl4pPr marL="685800" algn="l" defTabSz="914400" fontAlgn="base" hangingPunct="0">
      <a:defRPr sz="2400">
        <a:solidFill>
          <a:schemeClr val="tx1"/>
        </a:solidFill>
        <a:latin typeface="Times New Roman"/>
        <a:ea typeface="DengXian"/>
        <a:cs typeface="Times New Roman"/>
      </a:defRPr>
    </a:lvl4pPr>
    <a:lvl5pPr marL="914400" algn="l" defTabSz="914400" fontAlgn="base" hangingPunct="0">
      <a:defRPr sz="2400">
        <a:solidFill>
          <a:schemeClr val="tx1"/>
        </a:solidFill>
        <a:latin typeface="Times New Roman"/>
        <a:ea typeface="DengXian"/>
        <a:cs typeface="Times New Roman"/>
      </a:defRPr>
    </a:lvl5pPr>
    <a:lvl6pPr marL="1143000" algn="l" defTabSz="914400" fontAlgn="base" hangingPunct="0">
      <a:defRPr sz="2400">
        <a:solidFill>
          <a:schemeClr val="tx1"/>
        </a:solidFill>
        <a:latin typeface="Times New Roman"/>
        <a:ea typeface="DengXian"/>
        <a:cs typeface="Times New Roman"/>
      </a:defRPr>
    </a:lvl6pPr>
    <a:lvl7pPr marL="1371600" algn="l" defTabSz="914400" fontAlgn="base" hangingPunct="0">
      <a:defRPr sz="2400">
        <a:solidFill>
          <a:schemeClr val="tx1"/>
        </a:solidFill>
        <a:latin typeface="Times New Roman"/>
        <a:ea typeface="DengXian"/>
        <a:cs typeface="Times New Roman"/>
      </a:defRPr>
    </a:lvl7pPr>
    <a:lvl8pPr marL="1600200" algn="l" defTabSz="914400" fontAlgn="base" hangingPunct="0">
      <a:defRPr sz="2400">
        <a:solidFill>
          <a:schemeClr val="tx1"/>
        </a:solidFill>
        <a:latin typeface="Times New Roman"/>
        <a:ea typeface="DengXian"/>
        <a:cs typeface="Times New Roman"/>
      </a:defRPr>
    </a:lvl8pPr>
    <a:lvl9pPr marL="1600200" algn="l" defTabSz="914400" fontAlgn="base" hangingPunct="0">
      <a:defRPr sz="2400">
        <a:solidFill>
          <a:schemeClr val="tx1"/>
        </a:solidFill>
        <a:latin typeface="Times New Roman"/>
        <a:ea typeface="DengXian"/>
        <a:cs typeface="Times New Roman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80808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6666" autoAdjust="0"/>
    <p:restoredTop sz="100000"/>
  </p:normalViewPr>
  <p:slideViewPr>
    <p:cSldViewPr snapToGrid="0" snapToObjects="1">
      <p:cViewPr varScale="1">
        <p:scale>
          <a:sx n="92" d="100"/>
          <a:sy n="92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组合"/>
          <p:cNvGrpSpPr>
            <a:grpSpLocks/>
          </p:cNvGrpSpPr>
          <p:nvPr/>
        </p:nvGrpSpPr>
        <p:grpSpPr>
          <a:xfrm>
            <a:off x="1587" y="0"/>
            <a:ext cx="12190415" cy="6857997"/>
            <a:chOff x="1587" y="0"/>
            <a:chExt cx="12190415" cy="6857997"/>
          </a:xfrm>
        </p:grpSpPr>
        <p:sp>
          <p:nvSpPr>
            <p:cNvPr id="214" name="曲线"/>
            <p:cNvSpPr>
              <a:spLocks/>
            </p:cNvSpPr>
            <p:nvPr/>
          </p:nvSpPr>
          <p:spPr>
            <a:xfrm rot="0">
              <a:off x="1587" y="0"/>
              <a:ext cx="4849151" cy="45974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599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1587" y="0"/>
              <a:ext cx="6780392" cy="644818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5636" y="0"/>
                  </a:moveTo>
                  <a:lnTo>
                    <a:pt x="0" y="5597"/>
                  </a:lnTo>
                  <a:lnTo>
                    <a:pt x="0" y="21599"/>
                  </a:lnTo>
                  <a:lnTo>
                    <a:pt x="21600" y="0"/>
                  </a:lnTo>
                  <a:lnTo>
                    <a:pt x="5636" y="0"/>
                  </a:lnTo>
                  <a:close/>
                </a:path>
              </a:pathLst>
            </a:custGeom>
            <a:solidFill>
              <a:srgbClr val="F7F7F7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1587" y="0"/>
              <a:ext cx="10002216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686" y="0"/>
                  </a:moveTo>
                  <a:lnTo>
                    <a:pt x="0" y="10667"/>
                  </a:lnTo>
                  <a:lnTo>
                    <a:pt x="0" y="21599"/>
                  </a:lnTo>
                  <a:lnTo>
                    <a:pt x="6023" y="21599"/>
                  </a:lnTo>
                  <a:lnTo>
                    <a:pt x="21600" y="0"/>
                  </a:lnTo>
                  <a:lnTo>
                    <a:pt x="7686" y="0"/>
                  </a:lnTo>
                  <a:close/>
                </a:path>
              </a:pathLst>
            </a:custGeom>
            <a:solidFill>
              <a:srgbClr val="F0F0F0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1587" y="0"/>
              <a:ext cx="12190413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2134" y="0"/>
                  </a:moveTo>
                  <a:lnTo>
                    <a:pt x="0" y="20509"/>
                  </a:lnTo>
                  <a:lnTo>
                    <a:pt x="0" y="21599"/>
                  </a:lnTo>
                  <a:lnTo>
                    <a:pt x="11163" y="21599"/>
                  </a:lnTo>
                  <a:lnTo>
                    <a:pt x="21600" y="3931"/>
                  </a:lnTo>
                  <a:lnTo>
                    <a:pt x="21600" y="0"/>
                  </a:lnTo>
                  <a:lnTo>
                    <a:pt x="12134" y="0"/>
                  </a:lnTo>
                  <a:close/>
                </a:path>
              </a:pathLst>
            </a:custGeom>
            <a:solidFill>
              <a:schemeClr val="tx2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1587" y="0"/>
              <a:ext cx="12190413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2134" y="0"/>
                  </a:moveTo>
                  <a:lnTo>
                    <a:pt x="0" y="20509"/>
                  </a:lnTo>
                  <a:lnTo>
                    <a:pt x="0" y="21599"/>
                  </a:lnTo>
                  <a:lnTo>
                    <a:pt x="11163" y="21599"/>
                  </a:lnTo>
                  <a:lnTo>
                    <a:pt x="21600" y="3931"/>
                  </a:lnTo>
                  <a:lnTo>
                    <a:pt x="21600" y="0"/>
                  </a:lnTo>
                  <a:lnTo>
                    <a:pt x="12134" y="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778259" y="0"/>
              <a:ext cx="10663585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23" y="0"/>
                  </a:moveTo>
                  <a:lnTo>
                    <a:pt x="0" y="21599"/>
                  </a:lnTo>
                  <a:lnTo>
                    <a:pt x="6990" y="21599"/>
                  </a:lnTo>
                  <a:lnTo>
                    <a:pt x="21600" y="0"/>
                  </a:lnTo>
                  <a:lnTo>
                    <a:pt x="14623" y="0"/>
                  </a:lnTo>
                  <a:close/>
                </a:path>
              </a:pathLst>
            </a:custGeom>
            <a:solidFill>
              <a:srgbClr val="F7F7F7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0" name="曲线"/>
            <p:cNvSpPr>
              <a:spLocks/>
            </p:cNvSpPr>
            <p:nvPr/>
          </p:nvSpPr>
          <p:spPr>
            <a:xfrm rot="0">
              <a:off x="778259" y="0"/>
              <a:ext cx="10663585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23" y="0"/>
                  </a:moveTo>
                  <a:lnTo>
                    <a:pt x="0" y="21599"/>
                  </a:lnTo>
                  <a:lnTo>
                    <a:pt x="6990" y="21599"/>
                  </a:lnTo>
                  <a:lnTo>
                    <a:pt x="21600" y="0"/>
                  </a:lnTo>
                  <a:lnTo>
                    <a:pt x="14623" y="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1" name="曲线"/>
            <p:cNvSpPr>
              <a:spLocks/>
            </p:cNvSpPr>
            <p:nvPr/>
          </p:nvSpPr>
          <p:spPr>
            <a:xfrm rot="0">
              <a:off x="2790861" y="0"/>
              <a:ext cx="7793762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9989" y="0"/>
                  </a:moveTo>
                  <a:lnTo>
                    <a:pt x="0" y="21599"/>
                  </a:lnTo>
                  <a:lnTo>
                    <a:pt x="1589" y="21599"/>
                  </a:lnTo>
                  <a:lnTo>
                    <a:pt x="21600" y="0"/>
                  </a:lnTo>
                  <a:lnTo>
                    <a:pt x="19989" y="0"/>
                  </a:lnTo>
                  <a:close/>
                </a:path>
              </a:pathLst>
            </a:custGeom>
            <a:solidFill>
              <a:srgbClr val="FFFFFF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2" name="曲线"/>
            <p:cNvSpPr>
              <a:spLocks/>
            </p:cNvSpPr>
            <p:nvPr/>
          </p:nvSpPr>
          <p:spPr>
            <a:xfrm rot="0">
              <a:off x="6302781" y="0"/>
              <a:ext cx="5889220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91" y="0"/>
                  </a:lnTo>
                  <a:lnTo>
                    <a:pt x="18850" y="0"/>
                  </a:lnTo>
                  <a:lnTo>
                    <a:pt x="21600" y="0"/>
                  </a:lnTo>
                  <a:lnTo>
                    <a:pt x="21600" y="3931"/>
                  </a:lnTo>
                  <a:lnTo>
                    <a:pt x="0" y="21599"/>
                  </a:lnTo>
                  <a:lnTo>
                    <a:pt x="4210" y="21599"/>
                  </a:lnTo>
                  <a:lnTo>
                    <a:pt x="21600" y="742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3" name="曲线"/>
            <p:cNvSpPr>
              <a:spLocks/>
            </p:cNvSpPr>
            <p:nvPr/>
          </p:nvSpPr>
          <p:spPr>
            <a:xfrm rot="0">
              <a:off x="6302781" y="0"/>
              <a:ext cx="5889220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91" y="0"/>
                  </a:lnTo>
                  <a:lnTo>
                    <a:pt x="18850" y="0"/>
                  </a:lnTo>
                  <a:lnTo>
                    <a:pt x="21600" y="0"/>
                  </a:lnTo>
                  <a:lnTo>
                    <a:pt x="21600" y="3931"/>
                  </a:lnTo>
                  <a:lnTo>
                    <a:pt x="0" y="21599"/>
                  </a:lnTo>
                  <a:lnTo>
                    <a:pt x="4210" y="21599"/>
                  </a:lnTo>
                  <a:lnTo>
                    <a:pt x="21600" y="7421"/>
                  </a:lnTo>
                  <a:lnTo>
                    <a:pt x="21600" y="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4" name="曲线"/>
            <p:cNvSpPr>
              <a:spLocks/>
            </p:cNvSpPr>
            <p:nvPr/>
          </p:nvSpPr>
          <p:spPr>
            <a:xfrm rot="0">
              <a:off x="4229399" y="0"/>
              <a:ext cx="7962602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9566" y="0"/>
                  </a:lnTo>
                  <a:lnTo>
                    <a:pt x="0" y="21599"/>
                  </a:lnTo>
                  <a:lnTo>
                    <a:pt x="5624" y="21599"/>
                  </a:lnTo>
                  <a:lnTo>
                    <a:pt x="21599" y="3931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chemeClr val="tx2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5" name="曲线"/>
            <p:cNvSpPr>
              <a:spLocks/>
            </p:cNvSpPr>
            <p:nvPr/>
          </p:nvSpPr>
          <p:spPr>
            <a:xfrm rot="0">
              <a:off x="4229399" y="0"/>
              <a:ext cx="7962602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9566" y="0"/>
                  </a:lnTo>
                  <a:lnTo>
                    <a:pt x="0" y="21599"/>
                  </a:lnTo>
                  <a:lnTo>
                    <a:pt x="5624" y="21599"/>
                  </a:lnTo>
                  <a:lnTo>
                    <a:pt x="21599" y="3931"/>
                  </a:lnTo>
                  <a:lnTo>
                    <a:pt x="21599" y="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6" name="曲线"/>
            <p:cNvSpPr>
              <a:spLocks/>
            </p:cNvSpPr>
            <p:nvPr/>
          </p:nvSpPr>
          <p:spPr>
            <a:xfrm rot="0">
              <a:off x="3749886" y="0"/>
              <a:ext cx="7692096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0253" y="0"/>
                  </a:lnTo>
                  <a:lnTo>
                    <a:pt x="0" y="21599"/>
                  </a:lnTo>
                  <a:lnTo>
                    <a:pt x="1346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88E91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7" name="曲线"/>
            <p:cNvSpPr>
              <a:spLocks/>
            </p:cNvSpPr>
            <p:nvPr/>
          </p:nvSpPr>
          <p:spPr>
            <a:xfrm rot="0">
              <a:off x="3749886" y="0"/>
              <a:ext cx="7692096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0253" y="0"/>
                  </a:lnTo>
                  <a:lnTo>
                    <a:pt x="0" y="21599"/>
                  </a:lnTo>
                  <a:lnTo>
                    <a:pt x="1346" y="21599"/>
                  </a:lnTo>
                  <a:lnTo>
                    <a:pt x="21600" y="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8" name="曲线"/>
            <p:cNvSpPr>
              <a:spLocks/>
            </p:cNvSpPr>
            <p:nvPr/>
          </p:nvSpPr>
          <p:spPr>
            <a:xfrm rot="0">
              <a:off x="2027695" y="0"/>
              <a:ext cx="9624010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293" y="0"/>
                  </a:moveTo>
                  <a:lnTo>
                    <a:pt x="0" y="17586"/>
                  </a:lnTo>
                  <a:lnTo>
                    <a:pt x="2895" y="21599"/>
                  </a:lnTo>
                  <a:lnTo>
                    <a:pt x="5411" y="21599"/>
                  </a:lnTo>
                  <a:lnTo>
                    <a:pt x="21600" y="0"/>
                  </a:lnTo>
                  <a:lnTo>
                    <a:pt x="13293" y="0"/>
                  </a:lnTo>
                  <a:close/>
                </a:path>
              </a:pathLst>
            </a:custGeom>
            <a:solidFill>
              <a:srgbClr val="F0F0F0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9" name="曲线"/>
            <p:cNvSpPr>
              <a:spLocks/>
            </p:cNvSpPr>
            <p:nvPr/>
          </p:nvSpPr>
          <p:spPr>
            <a:xfrm rot="0">
              <a:off x="1372585" y="0"/>
              <a:ext cx="8908120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2658" y="0"/>
                  </a:moveTo>
                  <a:lnTo>
                    <a:pt x="0" y="15589"/>
                  </a:lnTo>
                  <a:lnTo>
                    <a:pt x="4487" y="21599"/>
                  </a:lnTo>
                  <a:lnTo>
                    <a:pt x="21600" y="0"/>
                  </a:lnTo>
                  <a:lnTo>
                    <a:pt x="12658" y="0"/>
                  </a:lnTo>
                  <a:close/>
                </a:path>
              </a:pathLst>
            </a:custGeom>
            <a:solidFill>
              <a:srgbClr val="F7F7F7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1587" y="0"/>
              <a:ext cx="8968905" cy="608319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149" y="0"/>
                  </a:moveTo>
                  <a:lnTo>
                    <a:pt x="0" y="13572"/>
                  </a:lnTo>
                  <a:lnTo>
                    <a:pt x="6180" y="21599"/>
                  </a:lnTo>
                  <a:lnTo>
                    <a:pt x="21600" y="0"/>
                  </a:lnTo>
                  <a:lnTo>
                    <a:pt x="10149" y="0"/>
                  </a:lnTo>
                  <a:close/>
                </a:path>
              </a:pathLst>
            </a:custGeom>
            <a:solidFill>
              <a:srgbClr val="F0F0F0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1" name="曲线"/>
            <p:cNvSpPr>
              <a:spLocks/>
            </p:cNvSpPr>
            <p:nvPr/>
          </p:nvSpPr>
          <p:spPr>
            <a:xfrm rot="0">
              <a:off x="1587" y="0"/>
              <a:ext cx="6524066" cy="49305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5321" y="0"/>
                  </a:moveTo>
                  <a:lnTo>
                    <a:pt x="0" y="6731"/>
                  </a:lnTo>
                  <a:lnTo>
                    <a:pt x="0" y="16016"/>
                  </a:lnTo>
                  <a:lnTo>
                    <a:pt x="4427" y="21599"/>
                  </a:lnTo>
                  <a:lnTo>
                    <a:pt x="21600" y="0"/>
                  </a:lnTo>
                  <a:lnTo>
                    <a:pt x="5321" y="0"/>
                  </a:lnTo>
                  <a:close/>
                </a:path>
              </a:pathLst>
            </a:custGeom>
            <a:solidFill>
              <a:schemeClr val="accent3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2" name="曲线"/>
            <p:cNvSpPr>
              <a:spLocks/>
            </p:cNvSpPr>
            <p:nvPr/>
          </p:nvSpPr>
          <p:spPr>
            <a:xfrm rot="0">
              <a:off x="1587" y="0"/>
              <a:ext cx="5679853" cy="452056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941" y="0"/>
                  </a:moveTo>
                  <a:lnTo>
                    <a:pt x="0" y="14287"/>
                  </a:lnTo>
                  <a:lnTo>
                    <a:pt x="0" y="17469"/>
                  </a:lnTo>
                  <a:lnTo>
                    <a:pt x="3518" y="21599"/>
                  </a:lnTo>
                  <a:lnTo>
                    <a:pt x="21600" y="0"/>
                  </a:lnTo>
                  <a:lnTo>
                    <a:pt x="11941" y="0"/>
                  </a:lnTo>
                  <a:close/>
                </a:path>
              </a:pathLst>
            </a:custGeom>
            <a:solidFill>
              <a:schemeClr val="bg2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1587" y="0"/>
              <a:ext cx="4214304" cy="382280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9384" y="0"/>
                  </a:moveTo>
                  <a:lnTo>
                    <a:pt x="0" y="20332"/>
                  </a:lnTo>
                  <a:lnTo>
                    <a:pt x="0" y="20658"/>
                  </a:lnTo>
                  <a:lnTo>
                    <a:pt x="0" y="21599"/>
                  </a:lnTo>
                  <a:lnTo>
                    <a:pt x="21600" y="0"/>
                  </a:lnTo>
                  <a:lnTo>
                    <a:pt x="19384" y="0"/>
                  </a:lnTo>
                  <a:close/>
                </a:path>
              </a:pathLst>
            </a:custGeom>
            <a:solidFill>
              <a:schemeClr val="bg2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235" name="标题"/>
          <p:cNvSpPr>
            <a:spLocks noGrp="1"/>
          </p:cNvSpPr>
          <p:nvPr>
            <p:ph type="ctrTitle" hasCustomPrompt="1"/>
          </p:nvPr>
        </p:nvSpPr>
        <p:spPr>
          <a:xfrm rot="0">
            <a:off x="568894" y="1894114"/>
            <a:ext cx="6071571" cy="2125005"/>
          </a:xfrm>
          <a:prstGeom prst="rect"/>
        </p:spPr>
        <p:txBody>
          <a:bodyPr anchor="b" anchorCtr="0">
            <a:prstTxWarp prst="textNoShape"/>
            <a:noAutofit/>
          </a:bodyPr>
          <a:lstStyle>
            <a:lvl1pPr marL="0" indent="0" algn="ctr" defTabSz="914400" fontAlgn="auto" hangingPunct="1"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36" name="文本"/>
          <p:cNvSpPr>
            <a:spLocks noGrp="1"/>
          </p:cNvSpPr>
          <p:nvPr>
            <p:ph type="subTitle" idx="1" hasCustomPrompt="1"/>
          </p:nvPr>
        </p:nvSpPr>
        <p:spPr>
          <a:xfrm rot="0">
            <a:off x="568894" y="4095960"/>
            <a:ext cx="6071571" cy="1161839"/>
          </a:xfrm>
          <a:prstGeom prst="rect"/>
        </p:spPr>
        <p:txBody>
          <a:bodyPr/>
          <a:lstStyle>
            <a:lvl1pPr marL="0" indent="0" algn="ctr" defTabSz="914400" fontAlgn="auto" hangingPunct="1">
              <a:buNone/>
              <a:defRPr sz="1800"/>
            </a:lvl1pPr>
            <a:lvl2pPr marL="457200" indent="0" algn="ctr" defTabSz="914400" fontAlgn="auto" hangingPunct="1">
              <a:buNone/>
            </a:lvl2pPr>
            <a:lvl3pPr marL="914400" indent="0" algn="ctr" defTabSz="914400" fontAlgn="auto" hangingPunct="1">
              <a:buNone/>
            </a:lvl3pPr>
            <a:lvl4pPr marL="1371600" indent="0" algn="ctr" defTabSz="914400" fontAlgn="auto" hangingPunct="1">
              <a:buNone/>
            </a:lvl4pPr>
            <a:lvl5pPr marL="1828800" indent="0" algn="ctr" defTabSz="914400" fontAlgn="auto" hangingPunct="1">
              <a:buNone/>
            </a:lvl5pPr>
            <a:lvl6pPr marL="2286000" indent="0" algn="ctr" defTabSz="914400" fontAlgn="auto" hangingPunct="1">
              <a:buNone/>
              <a:defRPr sz="1600"/>
            </a:lvl6pPr>
            <a:lvl7pPr marL="2743200" indent="0" algn="ctr" defTabSz="914400" fontAlgn="auto" hangingPunct="1">
              <a:buNone/>
              <a:defRPr sz="1600"/>
            </a:lvl7pPr>
            <a:lvl8pPr marL="3200400" indent="0" algn="ctr" defTabSz="914400" fontAlgn="auto" hangingPunct="1">
              <a:buNone/>
              <a:defRPr sz="1600"/>
            </a:lvl8pPr>
            <a:lvl9pPr marL="3200400" indent="0" algn="ctr" defTabSz="914400" fontAlgn="auto" hangingPunct="1">
              <a:buNone/>
              <a:defRPr sz="1600"/>
            </a:lvl9pPr>
          </a:lstStyle>
          <a:p>
            <a:pPr marL="0" indent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37" name="日期占位符"/>
          <p:cNvSpPr>
            <a:spLocks noGrp="1"/>
          </p:cNvSpPr>
          <p:nvPr>
            <p:ph type="dt" idx="10"/>
          </p:nvPr>
        </p:nvSpPr>
        <p:spPr>
          <a:xfrm rot="0">
            <a:off x="1341842" y="6356349"/>
            <a:ext cx="1172118" cy="365125"/>
          </a:xfrm>
          <a:prstGeom prst="rect"/>
        </p:spPr>
        <p:txBody>
          <a:bodyPr/>
          <a:lstStyle/>
          <a:p>
            <a:pPr marL="0" indent="0"/>
            <a:fld id="{CAD2D6BD-DE1B-4B5F-8B41-2702339687B9}" type="datetime5">
              <a:rPr lang="zh-CN" altLang="en-US"/>
              <a:t>2024/11/9</a:t>
            </a:fld>
            <a:endParaRPr lang="zh-CN" altLang="en-US"/>
          </a:p>
        </p:txBody>
      </p:sp>
      <p:sp>
        <p:nvSpPr>
          <p:cNvPr id="238" name="页脚占位符"/>
          <p:cNvSpPr>
            <a:spLocks noGrp="1"/>
          </p:cNvSpPr>
          <p:nvPr>
            <p:ph type="ftr" idx="11"/>
          </p:nvPr>
        </p:nvSpPr>
        <p:spPr>
          <a:xfrm rot="0">
            <a:off x="2648643" y="6356349"/>
            <a:ext cx="1825833" cy="365125"/>
          </a:xfrm>
          <a:prstGeom prst="rect"/>
        </p:spPr>
        <p:txBody>
          <a:bodyPr/>
          <a:lstStyle/>
          <a:p>
            <a:endParaRPr lang="zh-CN" altLang="en-US"/>
          </a:p>
        </p:txBody>
      </p:sp>
      <p:sp>
        <p:nvSpPr>
          <p:cNvPr id="239" name="编号占位符"/>
          <p:cNvSpPr>
            <a:spLocks noGrp="1"/>
          </p:cNvSpPr>
          <p:nvPr>
            <p:ph type="sldNum" idx="12"/>
          </p:nvPr>
        </p:nvSpPr>
        <p:spPr>
          <a:xfrm rot="0">
            <a:off x="8610601" y="6356349"/>
            <a:ext cx="1700848" cy="365125"/>
          </a:xfrm>
          <a:prstGeom prst="rect"/>
        </p:spPr>
        <p:txBody>
          <a:bodyPr/>
          <a:lstStyle/>
          <a:p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29429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标题"/>
          <p:cNvSpPr>
            <a:spLocks noGrp="1"/>
          </p:cNvSpPr>
          <p:nvPr>
            <p:ph type="title"/>
          </p:nvPr>
        </p:nvSpPr>
        <p:spPr>
          <a:xfrm rot="0">
            <a:off x="1420586" y="365126"/>
            <a:ext cx="9933215" cy="679208"/>
          </a:xfrm>
          <a:prstGeom prst="rect"/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84" name="竖排文字占位符"/>
          <p:cNvSpPr>
            <a:spLocks noGrp="1"/>
          </p:cNvSpPr>
          <p:nvPr>
            <p:ph type="body" orient="vert" idx="1"/>
          </p:nvPr>
        </p:nvSpPr>
        <p:spPr>
          <a:xfrm rot="0">
            <a:off x="823503" y="1230293"/>
            <a:ext cx="10530296" cy="4980705"/>
          </a:xfrm>
          <a:prstGeom prst="rect"/>
        </p:spPr>
        <p:txBody>
          <a:bodyPr vert="eaVert">
            <a:prstTxWarp prst="textNoShape"/>
            <a:noAutofit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  <a:p>
            <a:pPr lvl="5"/>
            <a:r>
              <a:rPr lang="zh-CN" altLang="en-US"/>
              <a:t>第六级</a:t>
            </a:r>
            <a:endParaRPr lang="en-US" altLang="zh-CN"/>
          </a:p>
          <a:p>
            <a:pPr lvl="6"/>
            <a:r>
              <a:rPr lang="zh-CN" altLang="en-US"/>
              <a:t>第七级</a:t>
            </a:r>
            <a:endParaRPr lang="en-US" altLang="zh-CN"/>
          </a:p>
          <a:p>
            <a:pPr lvl="7"/>
            <a:r>
              <a:rPr lang="zh-CN" altLang="en-US"/>
              <a:t>第八级</a:t>
            </a:r>
            <a:endParaRPr lang="zh-CN" altLang="en-US"/>
          </a:p>
        </p:txBody>
      </p:sp>
      <p:sp>
        <p:nvSpPr>
          <p:cNvPr id="285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49"/>
            <a:ext cx="1989699" cy="365125"/>
          </a:xfrm>
          <a:prstGeom prst="rect"/>
        </p:spPr>
        <p:txBody>
          <a:bodyPr/>
          <a:lstStyle/>
          <a:p>
            <a:fld id="{CAD2D6BD-DE1B-4B5F-8B41-2702339687B9}" type="datetime5">
              <a:rPr lang="zh-CN" altLang="en-US"/>
              <a:t>2024/11/9</a:t>
            </a:fld>
            <a:endParaRPr lang="zh-CN" altLang="en-US"/>
          </a:p>
        </p:txBody>
      </p:sp>
      <p:sp>
        <p:nvSpPr>
          <p:cNvPr id="286" name="页脚占位符"/>
          <p:cNvSpPr>
            <a:spLocks noGrp="1"/>
          </p:cNvSpPr>
          <p:nvPr>
            <p:ph type="ftr" idx="11"/>
          </p:nvPr>
        </p:nvSpPr>
        <p:spPr>
          <a:xfrm rot="0">
            <a:off x="3058168" y="6356349"/>
            <a:ext cx="2711022" cy="365125"/>
          </a:xfrm>
          <a:prstGeom prst="rect"/>
        </p:spPr>
        <p:txBody>
          <a:bodyPr/>
          <a:lstStyle/>
          <a:p>
            <a:endParaRPr lang="zh-CN" altLang="en-US"/>
          </a:p>
        </p:txBody>
      </p:sp>
      <p:sp>
        <p:nvSpPr>
          <p:cNvPr id="287" name="编号占位符"/>
          <p:cNvSpPr>
            <a:spLocks noGrp="1"/>
          </p:cNvSpPr>
          <p:nvPr>
            <p:ph type="sldNum" idx="12"/>
          </p:nvPr>
        </p:nvSpPr>
        <p:spPr>
          <a:xfrm rot="0">
            <a:off x="5999454" y="6356351"/>
            <a:ext cx="2493257" cy="365123"/>
          </a:xfrm>
          <a:prstGeom prst="rect"/>
        </p:spPr>
        <p:txBody>
          <a:bodyPr/>
          <a:lstStyle/>
          <a:p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8282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竖排标题"/>
          <p:cNvSpPr>
            <a:spLocks noGrp="1"/>
          </p:cNvSpPr>
          <p:nvPr>
            <p:ph type="title" orient="vert" hasCustomPrompt="1"/>
          </p:nvPr>
        </p:nvSpPr>
        <p:spPr>
          <a:xfrm rot="0">
            <a:off x="8724900" y="365125"/>
            <a:ext cx="2628899" cy="5811838"/>
          </a:xfrm>
          <a:prstGeom prst="rect"/>
        </p:spPr>
        <p:txBody>
          <a:bodyPr vert="eaVert">
            <a:prstTxWarp prst="textNoShape"/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89" name="竖排文字占位符"/>
          <p:cNvSpPr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654511" cy="5786344"/>
          </a:xfrm>
          <a:prstGeom prst="rect"/>
        </p:spPr>
        <p:txBody>
          <a:bodyPr vert="eaVert">
            <a:prstTxWarp prst="textNoShape"/>
            <a:noAutofit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  <a:p>
            <a:pPr lvl="5"/>
            <a:r>
              <a:rPr lang="zh-CN" altLang="en-US"/>
              <a:t>第六级</a:t>
            </a:r>
            <a:endParaRPr lang="en-US" altLang="zh-CN"/>
          </a:p>
          <a:p>
            <a:pPr lvl="6"/>
            <a:r>
              <a:rPr lang="zh-CN" altLang="en-US"/>
              <a:t>第七级</a:t>
            </a:r>
            <a:endParaRPr lang="en-US" altLang="zh-CN"/>
          </a:p>
          <a:p>
            <a:pPr lvl="7"/>
            <a:r>
              <a:rPr lang="zh-CN" altLang="en-US"/>
              <a:t>第八级</a:t>
            </a:r>
            <a:endParaRPr lang="zh-CN" altLang="en-US"/>
          </a:p>
        </p:txBody>
      </p:sp>
      <p:sp>
        <p:nvSpPr>
          <p:cNvPr id="290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49"/>
            <a:ext cx="1989699" cy="365125"/>
          </a:xfrm>
          <a:prstGeom prst="rect"/>
        </p:spPr>
        <p:txBody>
          <a:bodyPr/>
          <a:lstStyle/>
          <a:p>
            <a:fld id="{CAD2D6BD-DE1B-4B5F-8B41-2702339687B9}" type="datetime5">
              <a:rPr lang="zh-CN" altLang="en-US"/>
              <a:t>2024/11/9</a:t>
            </a:fld>
            <a:endParaRPr lang="zh-CN" altLang="en-US"/>
          </a:p>
        </p:txBody>
      </p:sp>
      <p:sp>
        <p:nvSpPr>
          <p:cNvPr id="291" name="页脚占位符"/>
          <p:cNvSpPr>
            <a:spLocks noGrp="1"/>
          </p:cNvSpPr>
          <p:nvPr>
            <p:ph type="ftr" idx="11"/>
          </p:nvPr>
        </p:nvSpPr>
        <p:spPr>
          <a:xfrm rot="0">
            <a:off x="3058168" y="6356349"/>
            <a:ext cx="2711022" cy="365125"/>
          </a:xfrm>
          <a:prstGeom prst="rect"/>
        </p:spPr>
        <p:txBody>
          <a:bodyPr/>
          <a:lstStyle/>
          <a:p>
            <a:endParaRPr lang="zh-CN" altLang="en-US"/>
          </a:p>
        </p:txBody>
      </p:sp>
      <p:sp>
        <p:nvSpPr>
          <p:cNvPr id="292" name="编号占位符"/>
          <p:cNvSpPr>
            <a:spLocks noGrp="1"/>
          </p:cNvSpPr>
          <p:nvPr>
            <p:ph type="sldNum" idx="12"/>
          </p:nvPr>
        </p:nvSpPr>
        <p:spPr>
          <a:xfrm rot="0">
            <a:off x="5999454" y="6356351"/>
            <a:ext cx="2493257" cy="365123"/>
          </a:xfrm>
          <a:prstGeom prst="rect"/>
        </p:spPr>
        <p:txBody>
          <a:bodyPr/>
          <a:lstStyle/>
          <a:p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7651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标题"/>
          <p:cNvSpPr>
            <a:spLocks noGrp="1"/>
          </p:cNvSpPr>
          <p:nvPr>
            <p:ph type="title"/>
          </p:nvPr>
        </p:nvSpPr>
        <p:spPr>
          <a:xfrm rot="0">
            <a:off x="1420586" y="365126"/>
            <a:ext cx="9933215" cy="679208"/>
          </a:xfrm>
          <a:prstGeom prst="rect"/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41" name="内容占位符"/>
          <p:cNvSpPr>
            <a:spLocks noGrp="1"/>
          </p:cNvSpPr>
          <p:nvPr>
            <p:ph idx="1"/>
          </p:nvPr>
        </p:nvSpPr>
        <p:spPr>
          <a:xfrm rot="0">
            <a:off x="823900" y="1183238"/>
            <a:ext cx="10544015" cy="5031729"/>
          </a:xfrm>
          <a:prstGeom prst="rect"/>
        </p:spPr>
        <p:txBody>
          <a:bodyPr/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  <a:p>
            <a:pPr lvl="5"/>
            <a:r>
              <a:rPr lang="zh-CN" altLang="en-US"/>
              <a:t>第六级</a:t>
            </a:r>
            <a:endParaRPr lang="en-US" altLang="zh-CN"/>
          </a:p>
          <a:p>
            <a:pPr lvl="6"/>
            <a:r>
              <a:rPr lang="zh-CN" altLang="en-US"/>
              <a:t>第七级</a:t>
            </a:r>
            <a:endParaRPr lang="en-US" altLang="zh-CN"/>
          </a:p>
          <a:p>
            <a:pPr lvl="7"/>
            <a:r>
              <a:rPr lang="zh-CN" altLang="en-US"/>
              <a:t>第八级</a:t>
            </a:r>
            <a:endParaRPr lang="zh-CN" altLang="en-US"/>
          </a:p>
        </p:txBody>
      </p:sp>
      <p:sp>
        <p:nvSpPr>
          <p:cNvPr id="242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49"/>
            <a:ext cx="1989699" cy="365125"/>
          </a:xfrm>
          <a:prstGeom prst="rect"/>
        </p:spPr>
        <p:txBody>
          <a:bodyPr/>
          <a:lstStyle/>
          <a:p>
            <a:fld id="{CAD2D6BD-DE1B-4B5F-8B41-2702339687B9}" type="datetime5">
              <a:rPr lang="zh-CN" altLang="en-US"/>
              <a:t>2024/11/9</a:t>
            </a:fld>
            <a:endParaRPr lang="zh-CN" altLang="en-US"/>
          </a:p>
        </p:txBody>
      </p:sp>
      <p:sp>
        <p:nvSpPr>
          <p:cNvPr id="243" name="页脚占位符"/>
          <p:cNvSpPr>
            <a:spLocks noGrp="1"/>
          </p:cNvSpPr>
          <p:nvPr>
            <p:ph type="ftr" idx="11"/>
          </p:nvPr>
        </p:nvSpPr>
        <p:spPr>
          <a:xfrm rot="0">
            <a:off x="3058168" y="6356349"/>
            <a:ext cx="2711022" cy="365125"/>
          </a:xfrm>
          <a:prstGeom prst="rect"/>
        </p:spPr>
        <p:txBody>
          <a:bodyPr/>
          <a:lstStyle/>
          <a:p>
            <a:endParaRPr lang="zh-CN" altLang="en-US"/>
          </a:p>
        </p:txBody>
      </p:sp>
      <p:sp>
        <p:nvSpPr>
          <p:cNvPr id="244" name="编号占位符"/>
          <p:cNvSpPr>
            <a:spLocks noGrp="1"/>
          </p:cNvSpPr>
          <p:nvPr>
            <p:ph type="sldNum" idx="12"/>
          </p:nvPr>
        </p:nvSpPr>
        <p:spPr>
          <a:xfrm rot="0">
            <a:off x="5999454" y="6356351"/>
            <a:ext cx="2493257" cy="365123"/>
          </a:xfrm>
          <a:prstGeom prst="rect"/>
        </p:spPr>
        <p:txBody>
          <a:bodyPr/>
          <a:lstStyle/>
          <a:p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350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标题"/>
          <p:cNvSpPr>
            <a:spLocks noGrp="1"/>
          </p:cNvSpPr>
          <p:nvPr>
            <p:ph type="title"/>
          </p:nvPr>
        </p:nvSpPr>
        <p:spPr>
          <a:xfrm rot="0">
            <a:off x="831850" y="1709738"/>
            <a:ext cx="10515600" cy="2852737"/>
          </a:xfrm>
          <a:prstGeom prst="rect"/>
        </p:spPr>
        <p:txBody>
          <a:bodyPr anchor="b" anchorCtr="0">
            <a:prstTxWarp prst="textNoShape"/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46" name="文本"/>
          <p:cNvSpPr>
            <a:spLocks noGrp="1"/>
          </p:cNvSpPr>
          <p:nvPr>
            <p:ph type="body" idx="1" hasCustomPrompt="1"/>
          </p:nvPr>
        </p:nvSpPr>
        <p:spPr>
          <a:xfrm rot="0">
            <a:off x="831850" y="4589463"/>
            <a:ext cx="10515600" cy="1500186"/>
          </a:xfrm>
          <a:prstGeom prst="rect"/>
        </p:spPr>
        <p:txBody>
          <a:bodyPr/>
          <a:lstStyle>
            <a:lvl1pPr marL="0" indent="0" defTabSz="914400" fontAlgn="auto" hangingPunct="1">
              <a:buNone/>
            </a:lvl1pPr>
            <a:lvl2pPr marL="457200" indent="0" defTabSz="914400" fontAlgn="auto" hangingPunct="1">
              <a:buNone/>
            </a:lvl2pPr>
            <a:lvl3pPr marL="914400" indent="0" defTabSz="914400" fontAlgn="auto" hangingPunct="1">
              <a:buNone/>
            </a:lvl3pPr>
            <a:lvl4pPr marL="1371600" indent="0" defTabSz="914400" fontAlgn="auto" hangingPunct="1">
              <a:buNone/>
            </a:lvl4pPr>
            <a:lvl5pPr marL="1828800" indent="0" defTabSz="914400" fontAlgn="auto" hangingPunct="1">
              <a:buNone/>
            </a:lvl5pPr>
            <a:lvl6pPr marL="2286000" indent="0" defTabSz="914400" fontAlgn="auto" hangingPunct="1">
              <a:buNone/>
              <a:defRPr sz="1600"/>
            </a:lvl6pPr>
            <a:lvl7pPr marL="2743200" indent="0" defTabSz="914400" fontAlgn="auto" hangingPunct="1">
              <a:buNone/>
              <a:defRPr sz="1600"/>
            </a:lvl7pPr>
            <a:lvl8pPr marL="3200400" indent="0" defTabSz="914400" fontAlgn="auto" hangingPunct="1">
              <a:buNone/>
              <a:defRPr sz="1600"/>
            </a:lvl8pPr>
            <a:lvl9pPr marL="3200400" indent="0" defTabSz="914400" fontAlgn="auto" hangingPunct="1">
              <a:buNone/>
              <a:defRPr sz="1600"/>
            </a:lvl9pPr>
          </a:lstStyle>
          <a:p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47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49"/>
            <a:ext cx="1989699" cy="365125"/>
          </a:xfrm>
          <a:prstGeom prst="rect"/>
        </p:spPr>
        <p:txBody>
          <a:bodyPr/>
          <a:lstStyle/>
          <a:p>
            <a:pPr marL="0" indent="0"/>
            <a:fld id="{CAD2D6BD-DE1B-4B5F-8B41-2702339687B9}" type="datetime5">
              <a:rPr lang="zh-CN" altLang="en-US"/>
              <a:t>2024/11/9</a:t>
            </a:fld>
            <a:endParaRPr lang="zh-CN" altLang="en-US"/>
          </a:p>
        </p:txBody>
      </p:sp>
      <p:sp>
        <p:nvSpPr>
          <p:cNvPr id="248" name="页脚占位符"/>
          <p:cNvSpPr>
            <a:spLocks noGrp="1"/>
          </p:cNvSpPr>
          <p:nvPr>
            <p:ph type="ftr" idx="11"/>
          </p:nvPr>
        </p:nvSpPr>
        <p:spPr>
          <a:xfrm rot="0">
            <a:off x="3058168" y="6356349"/>
            <a:ext cx="2711022" cy="365125"/>
          </a:xfrm>
          <a:prstGeom prst="rect"/>
        </p:spPr>
        <p:txBody>
          <a:bodyPr/>
          <a:lstStyle/>
          <a:p>
            <a:endParaRPr lang="zh-CN" altLang="en-US"/>
          </a:p>
        </p:txBody>
      </p:sp>
      <p:sp>
        <p:nvSpPr>
          <p:cNvPr id="249" name="编号占位符"/>
          <p:cNvSpPr>
            <a:spLocks noGrp="1"/>
          </p:cNvSpPr>
          <p:nvPr>
            <p:ph type="sldNum" idx="12"/>
          </p:nvPr>
        </p:nvSpPr>
        <p:spPr>
          <a:xfrm rot="0">
            <a:off x="5999454" y="6356351"/>
            <a:ext cx="2493257" cy="365123"/>
          </a:xfrm>
          <a:prstGeom prst="rect"/>
        </p:spPr>
        <p:txBody>
          <a:bodyPr/>
          <a:lstStyle/>
          <a:p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02255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标题"/>
          <p:cNvSpPr>
            <a:spLocks noGrp="1"/>
          </p:cNvSpPr>
          <p:nvPr>
            <p:ph type="title"/>
          </p:nvPr>
        </p:nvSpPr>
        <p:spPr>
          <a:xfrm rot="0">
            <a:off x="1420586" y="365126"/>
            <a:ext cx="9933215" cy="679208"/>
          </a:xfrm>
          <a:prstGeom prst="rect"/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51" name="内容占位符"/>
          <p:cNvSpPr>
            <a:spLocks noGrp="1"/>
          </p:cNvSpPr>
          <p:nvPr>
            <p:ph idx="1"/>
          </p:nvPr>
        </p:nvSpPr>
        <p:spPr>
          <a:xfrm rot="0">
            <a:off x="813581" y="1183238"/>
            <a:ext cx="5248592" cy="4997995"/>
          </a:xfrm>
          <a:prstGeom prst="rect"/>
        </p:spPr>
        <p:txBody>
          <a:bodyPr/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  <a:p>
            <a:pPr lvl="5"/>
            <a:r>
              <a:rPr lang="zh-CN" altLang="en-US"/>
              <a:t>第六级</a:t>
            </a:r>
            <a:endParaRPr lang="en-US" altLang="zh-CN"/>
          </a:p>
          <a:p>
            <a:pPr lvl="6"/>
            <a:r>
              <a:rPr lang="zh-CN" altLang="en-US"/>
              <a:t>第七级</a:t>
            </a:r>
            <a:endParaRPr lang="en-US" altLang="zh-CN"/>
          </a:p>
          <a:p>
            <a:pPr lvl="7"/>
            <a:r>
              <a:rPr lang="zh-CN" altLang="en-US"/>
              <a:t>第八级</a:t>
            </a:r>
            <a:endParaRPr lang="zh-CN" altLang="en-US"/>
          </a:p>
        </p:txBody>
      </p:sp>
      <p:sp>
        <p:nvSpPr>
          <p:cNvPr id="252" name="内容占位符"/>
          <p:cNvSpPr>
            <a:spLocks noGrp="1"/>
          </p:cNvSpPr>
          <p:nvPr>
            <p:ph idx="2"/>
          </p:nvPr>
        </p:nvSpPr>
        <p:spPr>
          <a:xfrm rot="0">
            <a:off x="6171312" y="1200528"/>
            <a:ext cx="5208904" cy="4970784"/>
          </a:xfrm>
          <a:prstGeom prst="rect"/>
        </p:spPr>
        <p:txBody>
          <a:bodyPr/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  <a:p>
            <a:pPr lvl="5"/>
            <a:r>
              <a:rPr lang="zh-CN" altLang="en-US"/>
              <a:t>第六级</a:t>
            </a:r>
            <a:endParaRPr lang="en-US" altLang="zh-CN"/>
          </a:p>
          <a:p>
            <a:pPr lvl="6"/>
            <a:r>
              <a:rPr lang="zh-CN" altLang="en-US"/>
              <a:t>第七级</a:t>
            </a:r>
            <a:endParaRPr lang="en-US" altLang="zh-CN"/>
          </a:p>
          <a:p>
            <a:pPr lvl="7"/>
            <a:r>
              <a:rPr lang="zh-CN" altLang="en-US"/>
              <a:t>第八级</a:t>
            </a:r>
            <a:endParaRPr lang="zh-CN" altLang="en-US"/>
          </a:p>
        </p:txBody>
      </p:sp>
      <p:sp>
        <p:nvSpPr>
          <p:cNvPr id="253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49"/>
            <a:ext cx="1989699" cy="365125"/>
          </a:xfrm>
          <a:prstGeom prst="rect"/>
        </p:spPr>
        <p:txBody>
          <a:bodyPr/>
          <a:lstStyle/>
          <a:p>
            <a:fld id="{CAD2D6BD-DE1B-4B5F-8B41-2702339687B9}" type="datetime5">
              <a:rPr lang="zh-CN" altLang="en-US"/>
              <a:t>2024/11/9</a:t>
            </a:fld>
            <a:endParaRPr lang="zh-CN" altLang="en-US"/>
          </a:p>
        </p:txBody>
      </p:sp>
      <p:sp>
        <p:nvSpPr>
          <p:cNvPr id="254" name="页脚占位符"/>
          <p:cNvSpPr>
            <a:spLocks noGrp="1"/>
          </p:cNvSpPr>
          <p:nvPr>
            <p:ph type="ftr" idx="11"/>
          </p:nvPr>
        </p:nvSpPr>
        <p:spPr>
          <a:xfrm rot="0">
            <a:off x="3058168" y="6356349"/>
            <a:ext cx="2711022" cy="365125"/>
          </a:xfrm>
          <a:prstGeom prst="rect"/>
        </p:spPr>
        <p:txBody>
          <a:bodyPr/>
          <a:lstStyle/>
          <a:p>
            <a:endParaRPr lang="zh-CN" altLang="en-US"/>
          </a:p>
        </p:txBody>
      </p:sp>
      <p:sp>
        <p:nvSpPr>
          <p:cNvPr id="255" name="编号占位符"/>
          <p:cNvSpPr>
            <a:spLocks noGrp="1"/>
          </p:cNvSpPr>
          <p:nvPr>
            <p:ph type="sldNum" idx="12"/>
          </p:nvPr>
        </p:nvSpPr>
        <p:spPr>
          <a:xfrm rot="0">
            <a:off x="5999454" y="6356351"/>
            <a:ext cx="2493257" cy="365123"/>
          </a:xfrm>
          <a:prstGeom prst="rect"/>
        </p:spPr>
        <p:txBody>
          <a:bodyPr/>
          <a:lstStyle/>
          <a:p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976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标题"/>
          <p:cNvSpPr>
            <a:spLocks noGrp="1"/>
          </p:cNvSpPr>
          <p:nvPr>
            <p:ph type="title"/>
          </p:nvPr>
        </p:nvSpPr>
        <p:spPr>
          <a:xfrm rot="0">
            <a:off x="1420586" y="365126"/>
            <a:ext cx="9933215" cy="679208"/>
          </a:xfrm>
          <a:prstGeom prst="rect"/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57" name="文本"/>
          <p:cNvSpPr>
            <a:spLocks noGrp="1"/>
          </p:cNvSpPr>
          <p:nvPr>
            <p:ph type="body" idx="1" hasCustomPrompt="1"/>
          </p:nvPr>
        </p:nvSpPr>
        <p:spPr>
          <a:xfrm rot="0">
            <a:off x="839787" y="1179962"/>
            <a:ext cx="5157787" cy="605947"/>
          </a:xfrm>
          <a:prstGeom prst="rect"/>
        </p:spPr>
        <p:txBody>
          <a:bodyPr anchor="b" anchorCtr="0">
            <a:prstTxWarp prst="textNoShape"/>
            <a:noAutofit/>
          </a:bodyPr>
          <a:lstStyle>
            <a:lvl1pPr marL="0" indent="0" defTabSz="914400" fontAlgn="auto" hangingPunct="1">
              <a:buNone/>
              <a:defRPr sz="2000" b="1"/>
            </a:lvl1pPr>
            <a:lvl2pPr marL="457200" indent="0" defTabSz="914400" fontAlgn="auto" hangingPunct="1">
              <a:buNone/>
              <a:defRPr b="1"/>
            </a:lvl2pPr>
            <a:lvl3pPr marL="914400" indent="0" defTabSz="914400" fontAlgn="auto" hangingPunct="1">
              <a:buNone/>
              <a:defRPr b="1"/>
            </a:lvl3pPr>
            <a:lvl4pPr marL="1371600" indent="0" defTabSz="914400" fontAlgn="auto" hangingPunct="1">
              <a:buNone/>
              <a:defRPr b="1"/>
            </a:lvl4pPr>
            <a:lvl5pPr marL="1828800" indent="0" defTabSz="914400" fontAlgn="auto" hangingPunct="1">
              <a:buNone/>
              <a:defRPr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8" name="内容占位符"/>
          <p:cNvSpPr>
            <a:spLocks noGrp="1"/>
          </p:cNvSpPr>
          <p:nvPr>
            <p:ph idx="2"/>
          </p:nvPr>
        </p:nvSpPr>
        <p:spPr>
          <a:xfrm rot="0">
            <a:off x="853268" y="1934736"/>
            <a:ext cx="5149375" cy="4296107"/>
          </a:xfrm>
          <a:prstGeom prst="rect"/>
        </p:spPr>
        <p:txBody>
          <a:bodyPr/>
          <a:lstStyle/>
          <a:p>
            <a:pPr marL="226695" indent="-226695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  <a:p>
            <a:pPr lvl="5"/>
            <a:r>
              <a:rPr lang="zh-CN" altLang="en-US"/>
              <a:t>第六级</a:t>
            </a:r>
            <a:endParaRPr lang="en-US" altLang="zh-CN"/>
          </a:p>
          <a:p>
            <a:pPr lvl="6"/>
            <a:r>
              <a:rPr lang="zh-CN" altLang="en-US"/>
              <a:t>第七级</a:t>
            </a:r>
            <a:endParaRPr lang="en-US" altLang="zh-CN"/>
          </a:p>
          <a:p>
            <a:pPr lvl="7"/>
            <a:r>
              <a:rPr lang="zh-CN" altLang="en-US"/>
              <a:t>第八级</a:t>
            </a:r>
            <a:endParaRPr lang="zh-CN" altLang="en-US"/>
          </a:p>
        </p:txBody>
      </p:sp>
      <p:sp>
        <p:nvSpPr>
          <p:cNvPr id="259" name="文本"/>
          <p:cNvSpPr>
            <a:spLocks noGrp="1"/>
          </p:cNvSpPr>
          <p:nvPr>
            <p:ph type="body" idx="3"/>
          </p:nvPr>
        </p:nvSpPr>
        <p:spPr>
          <a:xfrm rot="0">
            <a:off x="6192757" y="1179962"/>
            <a:ext cx="5157787" cy="605947"/>
          </a:xfrm>
          <a:prstGeom prst="rect"/>
        </p:spPr>
        <p:txBody>
          <a:bodyPr anchor="b" anchorCtr="0">
            <a:prstTxWarp prst="textNoShape"/>
            <a:noAutofit/>
          </a:bodyPr>
          <a:lstStyle>
            <a:lvl1pPr marL="0" indent="0" defTabSz="914400" fontAlgn="auto" hangingPunct="1">
              <a:buNone/>
              <a:defRPr sz="2000" b="1"/>
            </a:lvl1pPr>
            <a:lvl2pPr marL="457200" indent="0" defTabSz="914400" fontAlgn="auto" hangingPunct="1">
              <a:buNone/>
              <a:defRPr b="1"/>
            </a:lvl2pPr>
            <a:lvl3pPr marL="914400" indent="0" defTabSz="914400" fontAlgn="auto" hangingPunct="1">
              <a:buNone/>
              <a:defRPr b="1"/>
            </a:lvl3pPr>
            <a:lvl4pPr marL="1371600" indent="0" defTabSz="914400" fontAlgn="auto" hangingPunct="1">
              <a:buNone/>
              <a:defRPr b="1"/>
            </a:lvl4pPr>
            <a:lvl5pPr marL="1828800" indent="0" defTabSz="914400" fontAlgn="auto" hangingPunct="1">
              <a:buNone/>
              <a:defRPr b="1"/>
            </a:lvl5pPr>
            <a:lvl6pPr marL="2286000" indent="0" defTabSz="914400" fontAlgn="auto" hangingPunct="1">
              <a:buNone/>
              <a:defRPr sz="1600" b="1"/>
            </a:lvl6pPr>
            <a:lvl7pPr marL="2743200" indent="0" defTabSz="914400" fontAlgn="auto" hangingPunct="1">
              <a:buNone/>
              <a:defRPr sz="1600" b="1"/>
            </a:lvl7pPr>
            <a:lvl8pPr marL="3200400" indent="0" defTabSz="914400" fontAlgn="auto" hangingPunct="1">
              <a:buNone/>
              <a:defRPr sz="1600" b="1"/>
            </a:lvl8pPr>
            <a:lvl9pPr marL="3200400" indent="0" defTabSz="914400" fontAlgn="auto" hangingPunct="1">
              <a:buNone/>
              <a:defRPr sz="1600" b="1"/>
            </a:lvl9pPr>
          </a:lstStyle>
          <a:p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0" name="内容占位符"/>
          <p:cNvSpPr>
            <a:spLocks noGrp="1"/>
          </p:cNvSpPr>
          <p:nvPr>
            <p:ph idx="4"/>
          </p:nvPr>
        </p:nvSpPr>
        <p:spPr>
          <a:xfrm rot="0">
            <a:off x="6192757" y="1934736"/>
            <a:ext cx="5157787" cy="4286042"/>
          </a:xfrm>
          <a:prstGeom prst="rect"/>
        </p:spPr>
        <p:txBody>
          <a:bodyPr/>
          <a:lstStyle/>
          <a:p>
            <a:pPr marL="226695" indent="-226695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  <a:p>
            <a:pPr lvl="5"/>
            <a:r>
              <a:rPr lang="zh-CN" altLang="en-US"/>
              <a:t>第六级</a:t>
            </a:r>
            <a:endParaRPr lang="en-US" altLang="zh-CN"/>
          </a:p>
          <a:p>
            <a:pPr lvl="6"/>
            <a:r>
              <a:rPr lang="zh-CN" altLang="en-US"/>
              <a:t>第七级</a:t>
            </a:r>
            <a:endParaRPr lang="en-US" altLang="zh-CN"/>
          </a:p>
          <a:p>
            <a:pPr lvl="7"/>
            <a:r>
              <a:rPr lang="zh-CN" altLang="en-US"/>
              <a:t>第八级</a:t>
            </a:r>
            <a:endParaRPr lang="zh-CN" altLang="en-US"/>
          </a:p>
        </p:txBody>
      </p:sp>
      <p:sp>
        <p:nvSpPr>
          <p:cNvPr id="261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49"/>
            <a:ext cx="1989699" cy="365125"/>
          </a:xfrm>
          <a:prstGeom prst="rect"/>
        </p:spPr>
        <p:txBody>
          <a:bodyPr/>
          <a:lstStyle/>
          <a:p>
            <a:fld id="{CAD2D6BD-DE1B-4B5F-8B41-2702339687B9}" type="datetime5">
              <a:rPr lang="zh-CN" altLang="en-US"/>
              <a:t>2024/11/9</a:t>
            </a:fld>
            <a:endParaRPr lang="zh-CN" altLang="en-US"/>
          </a:p>
        </p:txBody>
      </p:sp>
      <p:sp>
        <p:nvSpPr>
          <p:cNvPr id="262" name="页脚占位符"/>
          <p:cNvSpPr>
            <a:spLocks noGrp="1"/>
          </p:cNvSpPr>
          <p:nvPr>
            <p:ph type="ftr" idx="11"/>
          </p:nvPr>
        </p:nvSpPr>
        <p:spPr>
          <a:xfrm rot="0">
            <a:off x="3058168" y="6356349"/>
            <a:ext cx="2711022" cy="365125"/>
          </a:xfrm>
          <a:prstGeom prst="rect"/>
        </p:spPr>
        <p:txBody>
          <a:bodyPr/>
          <a:lstStyle/>
          <a:p>
            <a:endParaRPr lang="zh-CN" altLang="en-US"/>
          </a:p>
        </p:txBody>
      </p:sp>
      <p:sp>
        <p:nvSpPr>
          <p:cNvPr id="263" name="编号占位符"/>
          <p:cNvSpPr>
            <a:spLocks noGrp="1"/>
          </p:cNvSpPr>
          <p:nvPr>
            <p:ph type="sldNum" idx="12"/>
          </p:nvPr>
        </p:nvSpPr>
        <p:spPr>
          <a:xfrm rot="0">
            <a:off x="5999454" y="6356351"/>
            <a:ext cx="2493257" cy="365123"/>
          </a:xfrm>
          <a:prstGeom prst="rect"/>
        </p:spPr>
        <p:txBody>
          <a:bodyPr/>
          <a:lstStyle/>
          <a:p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6579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标题"/>
          <p:cNvSpPr>
            <a:spLocks noGrp="1"/>
          </p:cNvSpPr>
          <p:nvPr>
            <p:ph type="title"/>
          </p:nvPr>
        </p:nvSpPr>
        <p:spPr>
          <a:xfrm rot="0">
            <a:off x="1420586" y="365126"/>
            <a:ext cx="9933215" cy="679208"/>
          </a:xfrm>
          <a:prstGeom prst="rect"/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65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49"/>
            <a:ext cx="1989699" cy="365125"/>
          </a:xfrm>
          <a:prstGeom prst="rect"/>
        </p:spPr>
        <p:txBody>
          <a:bodyPr/>
          <a:lstStyle/>
          <a:p>
            <a:fld id="{CAD2D6BD-DE1B-4B5F-8B41-2702339687B9}" type="datetime5">
              <a:rPr lang="zh-CN" altLang="en-US"/>
              <a:t>2024/11/9</a:t>
            </a:fld>
            <a:endParaRPr lang="zh-CN" altLang="en-US"/>
          </a:p>
        </p:txBody>
      </p:sp>
      <p:sp>
        <p:nvSpPr>
          <p:cNvPr id="266" name="页脚占位符"/>
          <p:cNvSpPr>
            <a:spLocks noGrp="1"/>
          </p:cNvSpPr>
          <p:nvPr>
            <p:ph type="ftr" idx="11"/>
          </p:nvPr>
        </p:nvSpPr>
        <p:spPr>
          <a:xfrm rot="0">
            <a:off x="3058168" y="6356349"/>
            <a:ext cx="2711022" cy="365125"/>
          </a:xfrm>
          <a:prstGeom prst="rect"/>
        </p:spPr>
        <p:txBody>
          <a:bodyPr/>
          <a:lstStyle/>
          <a:p>
            <a:endParaRPr lang="zh-CN" altLang="en-US"/>
          </a:p>
        </p:txBody>
      </p:sp>
      <p:sp>
        <p:nvSpPr>
          <p:cNvPr id="267" name="编号占位符"/>
          <p:cNvSpPr>
            <a:spLocks noGrp="1"/>
          </p:cNvSpPr>
          <p:nvPr>
            <p:ph type="sldNum" idx="12"/>
          </p:nvPr>
        </p:nvSpPr>
        <p:spPr>
          <a:xfrm rot="0">
            <a:off x="5999454" y="6356351"/>
            <a:ext cx="2493257" cy="365123"/>
          </a:xfrm>
          <a:prstGeom prst="rect"/>
        </p:spPr>
        <p:txBody>
          <a:bodyPr/>
          <a:lstStyle/>
          <a:p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1073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49"/>
            <a:ext cx="1989699" cy="365125"/>
          </a:xfrm>
          <a:prstGeom prst="rect"/>
        </p:spPr>
        <p:txBody>
          <a:bodyPr/>
          <a:lstStyle/>
          <a:p>
            <a:fld id="{CAD2D6BD-DE1B-4B5F-8B41-2702339687B9}" type="datetime5">
              <a:rPr lang="zh-CN" altLang="en-US"/>
              <a:t>2024/11/9</a:t>
            </a:fld>
            <a:endParaRPr lang="zh-CN" altLang="en-US"/>
          </a:p>
        </p:txBody>
      </p:sp>
      <p:sp>
        <p:nvSpPr>
          <p:cNvPr id="269" name="页脚占位符"/>
          <p:cNvSpPr>
            <a:spLocks noGrp="1"/>
          </p:cNvSpPr>
          <p:nvPr>
            <p:ph type="ftr" idx="11"/>
          </p:nvPr>
        </p:nvSpPr>
        <p:spPr>
          <a:xfrm rot="0">
            <a:off x="3058168" y="6356349"/>
            <a:ext cx="2711022" cy="365125"/>
          </a:xfrm>
          <a:prstGeom prst="rect"/>
        </p:spPr>
        <p:txBody>
          <a:bodyPr/>
          <a:lstStyle/>
          <a:p>
            <a:endParaRPr lang="zh-CN" altLang="en-US"/>
          </a:p>
        </p:txBody>
      </p:sp>
      <p:sp>
        <p:nvSpPr>
          <p:cNvPr id="270" name="编号占位符"/>
          <p:cNvSpPr>
            <a:spLocks noGrp="1"/>
          </p:cNvSpPr>
          <p:nvPr>
            <p:ph type="sldNum" idx="12"/>
          </p:nvPr>
        </p:nvSpPr>
        <p:spPr>
          <a:xfrm rot="0">
            <a:off x="5999454" y="6356351"/>
            <a:ext cx="2493257" cy="365123"/>
          </a:xfrm>
          <a:prstGeom prst="rect"/>
        </p:spPr>
        <p:txBody>
          <a:bodyPr/>
          <a:lstStyle/>
          <a:p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96191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标题"/>
          <p:cNvSpPr>
            <a:spLocks noGrp="1"/>
          </p:cNvSpPr>
          <p:nvPr>
            <p:ph type="title"/>
          </p:nvPr>
        </p:nvSpPr>
        <p:spPr>
          <a:xfrm rot="0">
            <a:off x="839787" y="457200"/>
            <a:ext cx="3932237" cy="1600200"/>
          </a:xfrm>
          <a:prstGeom prst="rect"/>
        </p:spPr>
        <p:txBody>
          <a:bodyPr anchor="b" anchorCtr="0">
            <a:prstTxWarp prst="textNoShape"/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72" name="内容占位符"/>
          <p:cNvSpPr>
            <a:spLocks noGrp="1"/>
          </p:cNvSpPr>
          <p:nvPr>
            <p:ph idx="1"/>
          </p:nvPr>
        </p:nvSpPr>
        <p:spPr>
          <a:xfrm rot="0">
            <a:off x="4931097" y="2063718"/>
            <a:ext cx="6468964" cy="3790098"/>
          </a:xfrm>
          <a:prstGeom prst="rect"/>
        </p:spPr>
        <p:txBody>
          <a:bodyPr/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  <a:p>
            <a:pPr lvl="5"/>
            <a:r>
              <a:rPr lang="zh-CN" altLang="en-US"/>
              <a:t>第六级</a:t>
            </a:r>
            <a:endParaRPr lang="en-US" altLang="zh-CN"/>
          </a:p>
          <a:p>
            <a:pPr lvl="6"/>
            <a:r>
              <a:rPr lang="zh-CN" altLang="en-US"/>
              <a:t>第七级</a:t>
            </a:r>
            <a:endParaRPr lang="en-US" altLang="zh-CN"/>
          </a:p>
          <a:p>
            <a:pPr lvl="7"/>
            <a:r>
              <a:rPr lang="zh-CN" altLang="en-US"/>
              <a:t>第八级</a:t>
            </a:r>
            <a:endParaRPr lang="zh-CN" altLang="en-US"/>
          </a:p>
        </p:txBody>
      </p:sp>
      <p:sp>
        <p:nvSpPr>
          <p:cNvPr id="273" name="文本"/>
          <p:cNvSpPr>
            <a:spLocks noGrp="1"/>
          </p:cNvSpPr>
          <p:nvPr>
            <p:ph type="body" idx="2" hasCustomPrompt="1"/>
          </p:nvPr>
        </p:nvSpPr>
        <p:spPr>
          <a:xfrm rot="0">
            <a:off x="839787" y="2057400"/>
            <a:ext cx="3932237" cy="3811587"/>
          </a:xfrm>
          <a:prstGeom prst="rect"/>
        </p:spPr>
        <p:txBody>
          <a:bodyPr/>
          <a:lstStyle>
            <a:lvl1pPr marL="0" indent="0" defTabSz="914400" fontAlgn="auto" hangingPunct="1">
              <a:buNone/>
              <a:defRPr sz="1600"/>
            </a:lvl1pPr>
            <a:lvl2pPr marL="457200" indent="0" defTabSz="914400" fontAlgn="auto" hangingPunct="1">
              <a:buNone/>
              <a:defRPr sz="1400"/>
            </a:lvl2pPr>
            <a:lvl3pPr marL="914400" indent="0" defTabSz="914400" fontAlgn="auto" hangingPunct="1">
              <a:buNone/>
              <a:defRPr sz="1200"/>
            </a:lvl3pPr>
            <a:lvl4pPr marL="1371600" indent="0" defTabSz="914400" fontAlgn="auto" hangingPunct="1">
              <a:buNone/>
              <a:defRPr sz="1000"/>
            </a:lvl4pPr>
            <a:lvl5pPr marL="1828800" indent="0" defTabSz="914400" fontAlgn="auto" hangingPunct="1">
              <a:buNone/>
              <a:defRPr sz="1000"/>
            </a:lvl5pPr>
            <a:lvl6pPr marL="2286000" indent="0" defTabSz="914400" fontAlgn="auto" hangingPunct="1">
              <a:buNone/>
              <a:defRPr sz="1000"/>
            </a:lvl6pPr>
            <a:lvl7pPr marL="2743200" indent="0" defTabSz="914400" fontAlgn="auto" hangingPunct="1">
              <a:buNone/>
              <a:defRPr sz="1000"/>
            </a:lvl7pPr>
            <a:lvl8pPr marL="3200400" indent="0" defTabSz="914400" fontAlgn="auto" hangingPunct="1">
              <a:buNone/>
              <a:defRPr sz="1000"/>
            </a:lvl8pPr>
            <a:lvl9pPr marL="3200400" indent="0" defTabSz="914400" fontAlgn="auto" hangingPunct="1">
              <a:buNone/>
              <a:defRPr sz="1000"/>
            </a:lvl9pPr>
          </a:lstStyle>
          <a:p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74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49"/>
            <a:ext cx="1989699" cy="365125"/>
          </a:xfrm>
          <a:prstGeom prst="rect"/>
        </p:spPr>
        <p:txBody>
          <a:bodyPr/>
          <a:lstStyle/>
          <a:p>
            <a:pPr marL="0" indent="0"/>
            <a:fld id="{CAD2D6BD-DE1B-4B5F-8B41-2702339687B9}" type="datetime5">
              <a:rPr lang="zh-CN" altLang="en-US"/>
              <a:t>2024/11/9</a:t>
            </a:fld>
            <a:endParaRPr lang="zh-CN" altLang="en-US"/>
          </a:p>
        </p:txBody>
      </p:sp>
      <p:sp>
        <p:nvSpPr>
          <p:cNvPr id="275" name="页脚占位符"/>
          <p:cNvSpPr>
            <a:spLocks noGrp="1"/>
          </p:cNvSpPr>
          <p:nvPr>
            <p:ph type="ftr" idx="11"/>
          </p:nvPr>
        </p:nvSpPr>
        <p:spPr>
          <a:xfrm rot="0">
            <a:off x="3058168" y="6356349"/>
            <a:ext cx="2711022" cy="365125"/>
          </a:xfrm>
          <a:prstGeom prst="rect"/>
        </p:spPr>
        <p:txBody>
          <a:bodyPr/>
          <a:lstStyle/>
          <a:p>
            <a:endParaRPr lang="zh-CN" altLang="en-US"/>
          </a:p>
        </p:txBody>
      </p:sp>
      <p:sp>
        <p:nvSpPr>
          <p:cNvPr id="276" name="编号占位符"/>
          <p:cNvSpPr>
            <a:spLocks noGrp="1"/>
          </p:cNvSpPr>
          <p:nvPr>
            <p:ph type="sldNum" idx="12"/>
          </p:nvPr>
        </p:nvSpPr>
        <p:spPr>
          <a:xfrm rot="0">
            <a:off x="5999454" y="6356351"/>
            <a:ext cx="2493257" cy="365123"/>
          </a:xfrm>
          <a:prstGeom prst="rect"/>
        </p:spPr>
        <p:txBody>
          <a:bodyPr/>
          <a:lstStyle/>
          <a:p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2994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标题"/>
          <p:cNvSpPr>
            <a:spLocks noGrp="1"/>
          </p:cNvSpPr>
          <p:nvPr>
            <p:ph type="title"/>
          </p:nvPr>
        </p:nvSpPr>
        <p:spPr>
          <a:xfrm rot="0">
            <a:off x="839787" y="457200"/>
            <a:ext cx="3932237" cy="1600200"/>
          </a:xfrm>
          <a:prstGeom prst="rect"/>
        </p:spPr>
        <p:txBody>
          <a:bodyPr anchor="b" anchorCtr="0">
            <a:prstTxWarp prst="textNoShape"/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78" name="图片"/>
          <p:cNvSpPr>
            <a:spLocks noGrp="1"/>
          </p:cNvSpPr>
          <p:nvPr>
            <p:ph type="pic" idx="1"/>
          </p:nvPr>
        </p:nvSpPr>
        <p:spPr>
          <a:xfrm rot="0">
            <a:off x="5183188" y="987425"/>
            <a:ext cx="6172200" cy="4873625"/>
          </a:xfrm>
          <a:prstGeom prst="rect"/>
        </p:spPr>
        <p:txBody>
          <a:bodyPr/>
          <a:p/>
        </p:txBody>
      </p:sp>
      <p:sp>
        <p:nvSpPr>
          <p:cNvPr id="279" name="文本"/>
          <p:cNvSpPr>
            <a:spLocks noGrp="1"/>
          </p:cNvSpPr>
          <p:nvPr>
            <p:ph type="body" idx="2" hasCustomPrompt="1"/>
          </p:nvPr>
        </p:nvSpPr>
        <p:spPr>
          <a:xfrm rot="0">
            <a:off x="839787" y="2057400"/>
            <a:ext cx="3932237" cy="3811587"/>
          </a:xfrm>
          <a:prstGeom prst="rect"/>
        </p:spPr>
        <p:txBody>
          <a:bodyPr/>
          <a:lstStyle>
            <a:lvl1pPr marL="0" indent="0" defTabSz="914400" fontAlgn="auto" hangingPunct="1">
              <a:buNone/>
              <a:defRPr sz="1600"/>
            </a:lvl1pPr>
            <a:lvl2pPr marL="457200" indent="0" defTabSz="914400" fontAlgn="auto" hangingPunct="1">
              <a:buNone/>
              <a:defRPr sz="1400"/>
            </a:lvl2pPr>
            <a:lvl3pPr marL="914400" indent="0" defTabSz="914400" fontAlgn="auto" hangingPunct="1">
              <a:buNone/>
              <a:defRPr sz="1200"/>
            </a:lvl3pPr>
            <a:lvl4pPr marL="1371600" indent="0" defTabSz="914400" fontAlgn="auto" hangingPunct="1">
              <a:buNone/>
              <a:defRPr sz="1000"/>
            </a:lvl4pPr>
            <a:lvl5pPr marL="1828800" indent="0" defTabSz="914400" fontAlgn="auto" hangingPunct="1">
              <a:buNone/>
              <a:defRPr sz="1000"/>
            </a:lvl5pPr>
            <a:lvl6pPr marL="2286000" indent="0" defTabSz="914400" fontAlgn="auto" hangingPunct="1">
              <a:buNone/>
              <a:defRPr sz="1000"/>
            </a:lvl6pPr>
            <a:lvl7pPr marL="2743200" indent="0" defTabSz="914400" fontAlgn="auto" hangingPunct="1">
              <a:buNone/>
              <a:defRPr sz="1000"/>
            </a:lvl7pPr>
            <a:lvl8pPr marL="3200400" indent="0" defTabSz="914400" fontAlgn="auto" hangingPunct="1">
              <a:buNone/>
              <a:defRPr sz="1000"/>
            </a:lvl8pPr>
            <a:lvl9pPr marL="3200400" indent="0" defTabSz="914400" fontAlgn="auto" hangingPunct="1">
              <a:buNone/>
              <a:defRPr sz="1000"/>
            </a:lvl9pPr>
          </a:lstStyle>
          <a:p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80" name="日期占位符"/>
          <p:cNvSpPr>
            <a:spLocks noGrp="1"/>
          </p:cNvSpPr>
          <p:nvPr>
            <p:ph type="dt" idx="10"/>
          </p:nvPr>
        </p:nvSpPr>
        <p:spPr>
          <a:xfrm rot="0">
            <a:off x="838200" y="6356349"/>
            <a:ext cx="1989699" cy="365125"/>
          </a:xfrm>
          <a:prstGeom prst="rect"/>
        </p:spPr>
        <p:txBody>
          <a:bodyPr/>
          <a:lstStyle/>
          <a:p>
            <a:pPr marL="0" indent="0"/>
            <a:fld id="{CAD2D6BD-DE1B-4B5F-8B41-2702339687B9}" type="datetime5">
              <a:rPr lang="zh-CN" altLang="en-US"/>
              <a:t>2024/11/9</a:t>
            </a:fld>
            <a:endParaRPr lang="zh-CN" altLang="en-US"/>
          </a:p>
        </p:txBody>
      </p:sp>
      <p:sp>
        <p:nvSpPr>
          <p:cNvPr id="281" name="页脚占位符"/>
          <p:cNvSpPr>
            <a:spLocks noGrp="1"/>
          </p:cNvSpPr>
          <p:nvPr>
            <p:ph type="ftr" idx="11"/>
          </p:nvPr>
        </p:nvSpPr>
        <p:spPr>
          <a:xfrm rot="0">
            <a:off x="3058168" y="6356349"/>
            <a:ext cx="2711022" cy="365125"/>
          </a:xfrm>
          <a:prstGeom prst="rect"/>
        </p:spPr>
        <p:txBody>
          <a:bodyPr/>
          <a:lstStyle/>
          <a:p>
            <a:endParaRPr lang="zh-CN" altLang="en-US"/>
          </a:p>
        </p:txBody>
      </p:sp>
      <p:sp>
        <p:nvSpPr>
          <p:cNvPr id="282" name="编号占位符"/>
          <p:cNvSpPr>
            <a:spLocks noGrp="1"/>
          </p:cNvSpPr>
          <p:nvPr>
            <p:ph type="sldNum" idx="12"/>
          </p:nvPr>
        </p:nvSpPr>
        <p:spPr>
          <a:xfrm rot="0">
            <a:off x="5999454" y="6356351"/>
            <a:ext cx="2493257" cy="365123"/>
          </a:xfrm>
          <a:prstGeom prst="rect"/>
        </p:spPr>
        <p:txBody>
          <a:bodyPr/>
          <a:lstStyle/>
          <a:p>
            <a:fld id="{CAD2D6BD-DE1B-4B5F-8B41-2702339687B9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"/>
          <p:cNvGrpSpPr>
            <a:grpSpLocks/>
          </p:cNvGrpSpPr>
          <p:nvPr/>
        </p:nvGrpSpPr>
        <p:grpSpPr>
          <a:xfrm>
            <a:off x="0" y="3174"/>
            <a:ext cx="12192000" cy="6854825"/>
            <a:chOff x="0" y="3174"/>
            <a:chExt cx="12192000" cy="6854825"/>
          </a:xfrm>
        </p:grpSpPr>
        <p:sp>
          <p:nvSpPr>
            <p:cNvPr id="181" name="曲线"/>
            <p:cNvSpPr>
              <a:spLocks/>
            </p:cNvSpPr>
            <p:nvPr/>
          </p:nvSpPr>
          <p:spPr>
            <a:xfrm rot="0">
              <a:off x="0" y="3174"/>
              <a:ext cx="2967966" cy="286480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2" name="曲线"/>
            <p:cNvSpPr>
              <a:spLocks/>
            </p:cNvSpPr>
            <p:nvPr/>
          </p:nvSpPr>
          <p:spPr>
            <a:xfrm rot="0">
              <a:off x="0" y="3174"/>
              <a:ext cx="7589983" cy="68548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80" y="21600"/>
                  </a:moveTo>
                  <a:lnTo>
                    <a:pt x="21600" y="0"/>
                  </a:lnTo>
                  <a:lnTo>
                    <a:pt x="5162" y="0"/>
                  </a:lnTo>
                  <a:lnTo>
                    <a:pt x="0" y="5501"/>
                  </a:lnTo>
                  <a:lnTo>
                    <a:pt x="0" y="21600"/>
                  </a:lnTo>
                  <a:lnTo>
                    <a:pt x="1480" y="21600"/>
                  </a:lnTo>
                  <a:close/>
                </a:path>
              </a:pathLst>
            </a:custGeom>
            <a:solidFill>
              <a:schemeClr val="accent3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3" name="曲线"/>
            <p:cNvSpPr>
              <a:spLocks/>
            </p:cNvSpPr>
            <p:nvPr/>
          </p:nvSpPr>
          <p:spPr>
            <a:xfrm rot="0">
              <a:off x="0" y="3174"/>
              <a:ext cx="7589983" cy="68548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80" y="21600"/>
                  </a:moveTo>
                  <a:lnTo>
                    <a:pt x="21600" y="0"/>
                  </a:lnTo>
                  <a:lnTo>
                    <a:pt x="5162" y="0"/>
                  </a:lnTo>
                  <a:lnTo>
                    <a:pt x="0" y="5501"/>
                  </a:lnTo>
                  <a:lnTo>
                    <a:pt x="0" y="21600"/>
                  </a:lnTo>
                  <a:lnTo>
                    <a:pt x="1480" y="2160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4" name="曲线"/>
            <p:cNvSpPr>
              <a:spLocks/>
            </p:cNvSpPr>
            <p:nvPr/>
          </p:nvSpPr>
          <p:spPr>
            <a:xfrm rot="0">
              <a:off x="0" y="3174"/>
              <a:ext cx="9810956" cy="68548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049" y="21600"/>
                  </a:moveTo>
                  <a:lnTo>
                    <a:pt x="21600" y="0"/>
                  </a:lnTo>
                  <a:lnTo>
                    <a:pt x="8898" y="0"/>
                  </a:lnTo>
                  <a:lnTo>
                    <a:pt x="0" y="12307"/>
                  </a:lnTo>
                  <a:lnTo>
                    <a:pt x="0" y="21600"/>
                  </a:lnTo>
                  <a:lnTo>
                    <a:pt x="6049" y="21600"/>
                  </a:lnTo>
                  <a:close/>
                </a:path>
              </a:pathLst>
            </a:custGeom>
            <a:solidFill>
              <a:srgbClr val="F7F7F7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5" name="曲线"/>
            <p:cNvSpPr>
              <a:spLocks/>
            </p:cNvSpPr>
            <p:nvPr/>
          </p:nvSpPr>
          <p:spPr>
            <a:xfrm rot="0">
              <a:off x="0" y="3174"/>
              <a:ext cx="9810956" cy="68548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049" y="21600"/>
                  </a:moveTo>
                  <a:lnTo>
                    <a:pt x="21600" y="0"/>
                  </a:lnTo>
                  <a:lnTo>
                    <a:pt x="8898" y="0"/>
                  </a:lnTo>
                  <a:lnTo>
                    <a:pt x="0" y="12307"/>
                  </a:lnTo>
                  <a:lnTo>
                    <a:pt x="0" y="21600"/>
                  </a:lnTo>
                  <a:lnTo>
                    <a:pt x="6049" y="2160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6" name="曲线"/>
            <p:cNvSpPr>
              <a:spLocks/>
            </p:cNvSpPr>
            <p:nvPr/>
          </p:nvSpPr>
          <p:spPr>
            <a:xfrm rot="0">
              <a:off x="0" y="3174"/>
              <a:ext cx="12191995" cy="68548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0788" y="0"/>
                  </a:lnTo>
                  <a:lnTo>
                    <a:pt x="0" y="18624"/>
                  </a:lnTo>
                  <a:lnTo>
                    <a:pt x="0" y="21600"/>
                  </a:lnTo>
                  <a:lnTo>
                    <a:pt x="11426" y="21600"/>
                  </a:lnTo>
                  <a:lnTo>
                    <a:pt x="21600" y="399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0F0F0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7" name="曲线"/>
            <p:cNvSpPr>
              <a:spLocks/>
            </p:cNvSpPr>
            <p:nvPr/>
          </p:nvSpPr>
          <p:spPr>
            <a:xfrm rot="0">
              <a:off x="0" y="3174"/>
              <a:ext cx="12191995" cy="68548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0788" y="0"/>
                  </a:lnTo>
                  <a:lnTo>
                    <a:pt x="0" y="18624"/>
                  </a:lnTo>
                  <a:lnTo>
                    <a:pt x="0" y="21600"/>
                  </a:lnTo>
                  <a:lnTo>
                    <a:pt x="11426" y="21600"/>
                  </a:lnTo>
                  <a:lnTo>
                    <a:pt x="21600" y="3993"/>
                  </a:lnTo>
                  <a:lnTo>
                    <a:pt x="21600" y="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8" name="曲线"/>
            <p:cNvSpPr>
              <a:spLocks/>
            </p:cNvSpPr>
            <p:nvPr/>
          </p:nvSpPr>
          <p:spPr>
            <a:xfrm rot="0">
              <a:off x="2827903" y="3174"/>
              <a:ext cx="9364092" cy="6854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6292" y="0"/>
                  </a:lnTo>
                  <a:lnTo>
                    <a:pt x="0" y="21600"/>
                  </a:lnTo>
                  <a:lnTo>
                    <a:pt x="17676" y="21600"/>
                  </a:lnTo>
                  <a:lnTo>
                    <a:pt x="21600" y="1634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8386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9" name="曲线"/>
            <p:cNvSpPr>
              <a:spLocks/>
            </p:cNvSpPr>
            <p:nvPr/>
          </p:nvSpPr>
          <p:spPr>
            <a:xfrm rot="0">
              <a:off x="2827903" y="3174"/>
              <a:ext cx="9364092" cy="6854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6292" y="0"/>
                  </a:lnTo>
                  <a:lnTo>
                    <a:pt x="0" y="21600"/>
                  </a:lnTo>
                  <a:lnTo>
                    <a:pt x="17676" y="21600"/>
                  </a:lnTo>
                  <a:lnTo>
                    <a:pt x="21600" y="16342"/>
                  </a:lnTo>
                  <a:lnTo>
                    <a:pt x="21600" y="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0" name="曲线"/>
            <p:cNvSpPr>
              <a:spLocks/>
            </p:cNvSpPr>
            <p:nvPr/>
          </p:nvSpPr>
          <p:spPr>
            <a:xfrm rot="0">
              <a:off x="4148480" y="3174"/>
              <a:ext cx="8043515" cy="6854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8967" y="0"/>
                  </a:lnTo>
                  <a:lnTo>
                    <a:pt x="0" y="21600"/>
                  </a:lnTo>
                  <a:lnTo>
                    <a:pt x="10638" y="21600"/>
                  </a:lnTo>
                  <a:lnTo>
                    <a:pt x="21600" y="906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7F7F7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1" name="曲线"/>
            <p:cNvSpPr>
              <a:spLocks/>
            </p:cNvSpPr>
            <p:nvPr/>
          </p:nvSpPr>
          <p:spPr>
            <a:xfrm rot="0">
              <a:off x="4148480" y="3174"/>
              <a:ext cx="8043515" cy="6854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8967" y="0"/>
                  </a:lnTo>
                  <a:lnTo>
                    <a:pt x="0" y="21600"/>
                  </a:lnTo>
                  <a:lnTo>
                    <a:pt x="10638" y="21600"/>
                  </a:lnTo>
                  <a:lnTo>
                    <a:pt x="21600" y="9067"/>
                  </a:lnTo>
                  <a:lnTo>
                    <a:pt x="21600" y="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2" name="曲线"/>
            <p:cNvSpPr>
              <a:spLocks/>
            </p:cNvSpPr>
            <p:nvPr/>
          </p:nvSpPr>
          <p:spPr>
            <a:xfrm rot="0">
              <a:off x="6449487" y="1270670"/>
              <a:ext cx="5742513" cy="558732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507" y="21600"/>
                  </a:lnTo>
                  <a:lnTo>
                    <a:pt x="21600" y="25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3" name="曲线"/>
            <p:cNvSpPr>
              <a:spLocks/>
            </p:cNvSpPr>
            <p:nvPr/>
          </p:nvSpPr>
          <p:spPr>
            <a:xfrm rot="0">
              <a:off x="10491255" y="3184847"/>
              <a:ext cx="1700743" cy="36731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21599" y="0"/>
                  </a:lnTo>
                  <a:lnTo>
                    <a:pt x="21599" y="11787"/>
                  </a:lnTo>
                  <a:lnTo>
                    <a:pt x="0" y="21600"/>
                  </a:lnTo>
                  <a:lnTo>
                    <a:pt x="16941" y="21600"/>
                  </a:lnTo>
                  <a:lnTo>
                    <a:pt x="21599" y="19431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chemeClr val="accent4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4" name="曲线"/>
            <p:cNvSpPr>
              <a:spLocks/>
            </p:cNvSpPr>
            <p:nvPr/>
          </p:nvSpPr>
          <p:spPr>
            <a:xfrm rot="0">
              <a:off x="10491255" y="3184847"/>
              <a:ext cx="1700743" cy="36731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21599" y="0"/>
                  </a:lnTo>
                  <a:lnTo>
                    <a:pt x="21599" y="11787"/>
                  </a:lnTo>
                  <a:lnTo>
                    <a:pt x="0" y="21600"/>
                  </a:lnTo>
                  <a:lnTo>
                    <a:pt x="16941" y="21600"/>
                  </a:lnTo>
                  <a:lnTo>
                    <a:pt x="21599" y="19431"/>
                  </a:lnTo>
                  <a:lnTo>
                    <a:pt x="21599" y="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5" name="曲线"/>
            <p:cNvSpPr>
              <a:spLocks/>
            </p:cNvSpPr>
            <p:nvPr/>
          </p:nvSpPr>
          <p:spPr>
            <a:xfrm rot="0">
              <a:off x="8110212" y="3184847"/>
              <a:ext cx="4081784" cy="36731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658" y="21600"/>
                  </a:lnTo>
                  <a:lnTo>
                    <a:pt x="0" y="21600"/>
                  </a:lnTo>
                  <a:lnTo>
                    <a:pt x="12599" y="21600"/>
                  </a:lnTo>
                  <a:lnTo>
                    <a:pt x="21599" y="11787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chemeClr val="tx2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6" name="曲线"/>
            <p:cNvSpPr>
              <a:spLocks/>
            </p:cNvSpPr>
            <p:nvPr/>
          </p:nvSpPr>
          <p:spPr>
            <a:xfrm rot="0">
              <a:off x="8110212" y="3184847"/>
              <a:ext cx="4081784" cy="367315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658" y="21600"/>
                  </a:lnTo>
                  <a:lnTo>
                    <a:pt x="0" y="21600"/>
                  </a:lnTo>
                  <a:lnTo>
                    <a:pt x="12599" y="21600"/>
                  </a:lnTo>
                  <a:lnTo>
                    <a:pt x="21599" y="11787"/>
                  </a:lnTo>
                  <a:lnTo>
                    <a:pt x="21599" y="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7" name="曲线"/>
            <p:cNvSpPr>
              <a:spLocks/>
            </p:cNvSpPr>
            <p:nvPr/>
          </p:nvSpPr>
          <p:spPr>
            <a:xfrm rot="0">
              <a:off x="4161819" y="3174"/>
              <a:ext cx="8030177" cy="6854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9016" y="0"/>
                  </a:lnTo>
                  <a:lnTo>
                    <a:pt x="0" y="21600"/>
                  </a:lnTo>
                  <a:lnTo>
                    <a:pt x="11462" y="21600"/>
                  </a:lnTo>
                  <a:lnTo>
                    <a:pt x="21599" y="10025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chemeClr val="accent3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8" name="曲线"/>
            <p:cNvSpPr>
              <a:spLocks/>
            </p:cNvSpPr>
            <p:nvPr/>
          </p:nvSpPr>
          <p:spPr>
            <a:xfrm rot="0">
              <a:off x="4161819" y="3174"/>
              <a:ext cx="8030177" cy="6854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9016" y="0"/>
                  </a:lnTo>
                  <a:lnTo>
                    <a:pt x="0" y="21600"/>
                  </a:lnTo>
                  <a:lnTo>
                    <a:pt x="11462" y="21600"/>
                  </a:lnTo>
                  <a:lnTo>
                    <a:pt x="21599" y="10025"/>
                  </a:lnTo>
                  <a:lnTo>
                    <a:pt x="21599" y="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9" name="曲线"/>
            <p:cNvSpPr>
              <a:spLocks/>
            </p:cNvSpPr>
            <p:nvPr/>
          </p:nvSpPr>
          <p:spPr>
            <a:xfrm rot="0">
              <a:off x="2507763" y="3174"/>
              <a:ext cx="9684231" cy="6854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5752" y="0"/>
                  </a:lnTo>
                  <a:lnTo>
                    <a:pt x="0" y="21600"/>
                  </a:lnTo>
                  <a:lnTo>
                    <a:pt x="9505" y="21600"/>
                  </a:lnTo>
                  <a:lnTo>
                    <a:pt x="21600" y="501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2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0" name="曲线"/>
            <p:cNvSpPr>
              <a:spLocks/>
            </p:cNvSpPr>
            <p:nvPr/>
          </p:nvSpPr>
          <p:spPr>
            <a:xfrm rot="0">
              <a:off x="2507763" y="3174"/>
              <a:ext cx="9684231" cy="68548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5752" y="0"/>
                  </a:lnTo>
                  <a:lnTo>
                    <a:pt x="0" y="21600"/>
                  </a:lnTo>
                  <a:lnTo>
                    <a:pt x="9505" y="21600"/>
                  </a:lnTo>
                  <a:lnTo>
                    <a:pt x="21600" y="5012"/>
                  </a:lnTo>
                  <a:lnTo>
                    <a:pt x="21600" y="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1" name="曲线"/>
            <p:cNvSpPr>
              <a:spLocks/>
            </p:cNvSpPr>
            <p:nvPr/>
          </p:nvSpPr>
          <p:spPr>
            <a:xfrm rot="0">
              <a:off x="0" y="3174"/>
              <a:ext cx="12191995" cy="68548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2123" y="0"/>
                  </a:lnTo>
                  <a:lnTo>
                    <a:pt x="0" y="20886"/>
                  </a:lnTo>
                  <a:lnTo>
                    <a:pt x="0" y="21600"/>
                  </a:lnTo>
                  <a:lnTo>
                    <a:pt x="931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2" name="曲线"/>
            <p:cNvSpPr>
              <a:spLocks/>
            </p:cNvSpPr>
            <p:nvPr/>
          </p:nvSpPr>
          <p:spPr>
            <a:xfrm rot="0">
              <a:off x="0" y="3174"/>
              <a:ext cx="12191995" cy="68548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2123" y="0"/>
                  </a:lnTo>
                  <a:lnTo>
                    <a:pt x="0" y="20886"/>
                  </a:lnTo>
                  <a:lnTo>
                    <a:pt x="0" y="21600"/>
                  </a:lnTo>
                  <a:lnTo>
                    <a:pt x="9311" y="21600"/>
                  </a:lnTo>
                  <a:lnTo>
                    <a:pt x="21600" y="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3" name="曲线"/>
            <p:cNvSpPr>
              <a:spLocks/>
            </p:cNvSpPr>
            <p:nvPr/>
          </p:nvSpPr>
          <p:spPr>
            <a:xfrm rot="0">
              <a:off x="0" y="3174"/>
              <a:ext cx="9524163" cy="68548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5581" y="21600"/>
                  </a:moveTo>
                  <a:lnTo>
                    <a:pt x="21600" y="0"/>
                  </a:lnTo>
                  <a:lnTo>
                    <a:pt x="8773" y="0"/>
                  </a:lnTo>
                  <a:lnTo>
                    <a:pt x="0" y="11757"/>
                  </a:lnTo>
                  <a:lnTo>
                    <a:pt x="0" y="21600"/>
                  </a:lnTo>
                  <a:lnTo>
                    <a:pt x="5581" y="21600"/>
                  </a:lnTo>
                  <a:close/>
                </a:path>
              </a:pathLst>
            </a:custGeom>
            <a:solidFill>
              <a:srgbClr val="F0F0F0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4" name="曲线"/>
            <p:cNvSpPr>
              <a:spLocks/>
            </p:cNvSpPr>
            <p:nvPr/>
          </p:nvSpPr>
          <p:spPr>
            <a:xfrm rot="0">
              <a:off x="0" y="3174"/>
              <a:ext cx="9524163" cy="68548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5581" y="21600"/>
                  </a:moveTo>
                  <a:lnTo>
                    <a:pt x="21600" y="0"/>
                  </a:lnTo>
                  <a:lnTo>
                    <a:pt x="8773" y="0"/>
                  </a:lnTo>
                  <a:lnTo>
                    <a:pt x="0" y="11757"/>
                  </a:lnTo>
                  <a:lnTo>
                    <a:pt x="0" y="21600"/>
                  </a:lnTo>
                  <a:lnTo>
                    <a:pt x="5581" y="2160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5" name="曲线"/>
            <p:cNvSpPr>
              <a:spLocks/>
            </p:cNvSpPr>
            <p:nvPr/>
          </p:nvSpPr>
          <p:spPr>
            <a:xfrm rot="0">
              <a:off x="0" y="3174"/>
              <a:ext cx="8550404" cy="68548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3757" y="21600"/>
                  </a:moveTo>
                  <a:lnTo>
                    <a:pt x="21600" y="0"/>
                  </a:lnTo>
                  <a:lnTo>
                    <a:pt x="14220" y="0"/>
                  </a:lnTo>
                  <a:lnTo>
                    <a:pt x="0" y="17178"/>
                  </a:lnTo>
                  <a:lnTo>
                    <a:pt x="0" y="21600"/>
                  </a:lnTo>
                  <a:lnTo>
                    <a:pt x="3757" y="21600"/>
                  </a:lnTo>
                  <a:close/>
                </a:path>
              </a:pathLst>
            </a:custGeom>
            <a:solidFill>
              <a:schemeClr val="bg2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6" name="曲线"/>
            <p:cNvSpPr>
              <a:spLocks/>
            </p:cNvSpPr>
            <p:nvPr/>
          </p:nvSpPr>
          <p:spPr>
            <a:xfrm rot="0">
              <a:off x="0" y="3174"/>
              <a:ext cx="8550404" cy="68548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3757" y="21600"/>
                  </a:moveTo>
                  <a:lnTo>
                    <a:pt x="21600" y="0"/>
                  </a:lnTo>
                  <a:lnTo>
                    <a:pt x="14220" y="0"/>
                  </a:lnTo>
                  <a:lnTo>
                    <a:pt x="0" y="17178"/>
                  </a:lnTo>
                  <a:lnTo>
                    <a:pt x="0" y="21600"/>
                  </a:lnTo>
                  <a:lnTo>
                    <a:pt x="3757" y="21600"/>
                  </a:lnTo>
                </a:path>
              </a:pathLst>
            </a:custGeom>
            <a:noFill/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7" name="曲线"/>
            <p:cNvSpPr>
              <a:spLocks/>
            </p:cNvSpPr>
            <p:nvPr/>
          </p:nvSpPr>
          <p:spPr>
            <a:xfrm rot="0">
              <a:off x="0" y="3174"/>
              <a:ext cx="6842991" cy="662848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0"/>
                  </a:lnTo>
                  <a:lnTo>
                    <a:pt x="20063" y="0"/>
                  </a:lnTo>
                  <a:lnTo>
                    <a:pt x="0" y="2010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9525" cmpd="sng" cap="flat">
              <a:noFill/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209" name="标题"/>
          <p:cNvSpPr>
            <a:spLocks noGrp="1"/>
          </p:cNvSpPr>
          <p:nvPr>
            <p:ph type="title"/>
          </p:nvPr>
        </p:nvSpPr>
        <p:spPr>
          <a:xfrm rot="0">
            <a:off x="1420586" y="365126"/>
            <a:ext cx="9933215" cy="67920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0" name="文本"/>
          <p:cNvSpPr>
            <a:spLocks noGrp="1"/>
          </p:cNvSpPr>
          <p:nvPr>
            <p:ph type="body" idx="1"/>
          </p:nvPr>
        </p:nvSpPr>
        <p:spPr>
          <a:xfrm rot="0">
            <a:off x="823900" y="1270670"/>
            <a:ext cx="10544015" cy="494429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noAutofit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  <a:p>
            <a:pPr lvl="5"/>
            <a:r>
              <a:rPr lang="zh-CN" altLang="en-US"/>
              <a:t>第六级</a:t>
            </a:r>
            <a:endParaRPr lang="en-US" altLang="zh-CN"/>
          </a:p>
          <a:p>
            <a:pPr lvl="6"/>
            <a:r>
              <a:rPr lang="zh-CN" altLang="en-US"/>
              <a:t>第七级</a:t>
            </a:r>
            <a:endParaRPr lang="en-US" altLang="zh-CN"/>
          </a:p>
          <a:p>
            <a:pPr lvl="7"/>
            <a:r>
              <a:rPr lang="zh-CN" altLang="en-US"/>
              <a:t>第八级</a:t>
            </a:r>
            <a:endParaRPr lang="zh-CN" altLang="en-US"/>
          </a:p>
        </p:txBody>
      </p:sp>
      <p:sp>
        <p:nvSpPr>
          <p:cNvPr id="211" name="日期占位符"/>
          <p:cNvSpPr>
            <a:spLocks noGrp="1"/>
          </p:cNvSpPr>
          <p:nvPr>
            <p:ph type="dt" idx="2"/>
          </p:nvPr>
        </p:nvSpPr>
        <p:spPr>
          <a:xfrm rot="0">
            <a:off x="838200" y="6356349"/>
            <a:ext cx="1989699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noAutofit/>
          </a:bodyPr>
          <a:lstStyle>
            <a:lvl1pPr algn="l" defTabSz="914400" fontAlgn="base" hangingPunct="0">
              <a:defRPr sz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fld id="{CAD2D6BD-DE1B-4B5F-8B41-2702339687B9}" type="datetime5">
              <a:rPr lang="zh-CN" altLang="en-US"/>
              <a:t>2024/11/9</a:t>
            </a:fld>
            <a:endParaRPr lang="zh-CN" altLang="en-US"/>
          </a:p>
        </p:txBody>
      </p:sp>
      <p:sp>
        <p:nvSpPr>
          <p:cNvPr id="212" name="页脚占位符"/>
          <p:cNvSpPr>
            <a:spLocks noGrp="1"/>
          </p:cNvSpPr>
          <p:nvPr>
            <p:ph type="ftr" idx="3"/>
          </p:nvPr>
        </p:nvSpPr>
        <p:spPr>
          <a:xfrm rot="0">
            <a:off x="3058168" y="6356349"/>
            <a:ext cx="2711022" cy="3651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noAutofit/>
          </a:bodyPr>
          <a:lstStyle>
            <a:lvl1pPr algn="ctr" defTabSz="914400" fontAlgn="base" hangingPunct="0">
              <a:defRPr sz="1200">
                <a:solidFill>
                  <a:schemeClr val="tx1"/>
                </a:solidFill>
                <a:latin typeface="微软雅黑"/>
                <a:ea typeface="微软雅黑"/>
              </a:defRPr>
            </a:lvl1pPr>
          </a:lstStyle>
          <a:p>
            <a:endParaRPr lang="zh-CN" altLang="en-US"/>
          </a:p>
        </p:txBody>
      </p:sp>
      <p:sp>
        <p:nvSpPr>
          <p:cNvPr id="213" name="编号占位符"/>
          <p:cNvSpPr>
            <a:spLocks noGrp="1"/>
          </p:cNvSpPr>
          <p:nvPr>
            <p:ph type="sldNum" idx="4"/>
          </p:nvPr>
        </p:nvSpPr>
        <p:spPr>
          <a:xfrm rot="0">
            <a:off x="5999454" y="6356351"/>
            <a:ext cx="2493257" cy="36512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noAutofit/>
          </a:bodyPr>
          <a:lstStyle>
            <a:lvl1pPr algn="r" defTabSz="914400" fontAlgn="base" hangingPunct="0">
              <a:defRPr sz="1200">
                <a:solidFill>
                  <a:srgbClr val="808080"/>
                </a:solidFill>
                <a:latin typeface="微软雅黑"/>
                <a:ea typeface="微软雅黑"/>
              </a:defRPr>
            </a:lvl1pPr>
          </a:lstStyle>
          <a:p>
            <a:fld id="{CAD2D6BD-DE1B-4B5F-8B41-2702339687B9}" type="slidenum">
              <a:rPr lang="en-US" altLang="zh-CN">
                <a:solidFill>
                  <a:schemeClr val="tx1"/>
                </a:solidFill>
              </a:rPr>
              <a:t>‹#›</a:t>
            </a:fld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3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eaLnBrk="1" fontAlgn="auto" latinLnBrk="0" hangingPunct="1">
        <a:lnSpc>
          <a:spcPct val="100000"/>
        </a:lnSpc>
        <a:spcBef>
          <a:spcPts val="0"/>
        </a:spcBef>
        <a:buNone/>
        <a:defRPr sz="4000" b="1" kern="1200">
          <a:solidFill>
            <a:schemeClr val="tx2"/>
          </a:solidFill>
          <a:latin typeface="微软雅黑"/>
          <a:ea typeface="微软雅黑"/>
          <a:cs typeface="等线 Light"/>
        </a:defRPr>
      </a:lvl1pPr>
    </p:titleStyle>
    <p:bodyStyle>
      <a:lvl1pPr marL="226695" indent="-226695" algn="l" defTabSz="914400" eaLnBrk="1" fontAlgn="auto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等线"/>
        </a:defRPr>
      </a:lvl1pPr>
      <a:lvl2pPr marL="683895" indent="-226695" algn="l" defTabSz="914400" eaLnBrk="1" fontAlgn="auto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微软雅黑"/>
          <a:ea typeface="微软雅黑"/>
          <a:cs typeface="等线"/>
        </a:defRPr>
      </a:lvl2pPr>
      <a:lvl3pPr marL="1141095" indent="-226695" algn="l" defTabSz="914400" eaLnBrk="1" fontAlgn="auto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微软雅黑"/>
          <a:ea typeface="微软雅黑"/>
          <a:cs typeface="等线"/>
        </a:defRPr>
      </a:lvl3pPr>
      <a:lvl4pPr marL="1598295" indent="-226695" algn="l" defTabSz="914400" eaLnBrk="1" fontAlgn="auto" latinLnBrk="0" hangingPunct="1">
        <a:lnSpc>
          <a:spcPct val="10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微软雅黑"/>
          <a:ea typeface="微软雅黑"/>
          <a:cs typeface="等线"/>
        </a:defRPr>
      </a:lvl4pPr>
      <a:lvl5pPr marL="2055495" indent="-226695" algn="l" defTabSz="914400" eaLnBrk="1" fontAlgn="auto" latinLnBrk="0" hangingPunct="1">
        <a:lnSpc>
          <a:spcPct val="10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微软雅黑"/>
          <a:ea typeface="微软雅黑"/>
          <a:cs typeface="等线"/>
        </a:defRPr>
      </a:lvl5pPr>
      <a:lvl6pPr marL="2512695" indent="-226695" algn="l" defTabSz="914400" eaLnBrk="1" fontAlgn="auto" latinLnBrk="0" hangingPunct="1">
        <a:lnSpc>
          <a:spcPct val="100000"/>
        </a:lnSpc>
        <a:spcBef>
          <a:spcPts val="500"/>
        </a:spcBef>
        <a:buFont typeface="Arial"/>
        <a:buChar char="•"/>
        <a:defRPr sz="1500" kern="1200">
          <a:solidFill>
            <a:schemeClr val="tx1"/>
          </a:solidFill>
          <a:latin typeface="微软雅黑"/>
          <a:ea typeface="微软雅黑"/>
          <a:cs typeface="等线"/>
        </a:defRPr>
      </a:lvl6pPr>
      <a:lvl7pPr marL="2969895" indent="-226695" algn="l" defTabSz="914400" eaLnBrk="1" fontAlgn="auto" latinLnBrk="0" hangingPunct="1">
        <a:lnSpc>
          <a:spcPct val="100000"/>
        </a:lnSpc>
        <a:spcBef>
          <a:spcPts val="500"/>
        </a:spcBef>
        <a:buFont typeface="Arial"/>
        <a:buChar char="•"/>
        <a:defRPr sz="1500" kern="1200">
          <a:solidFill>
            <a:schemeClr val="tx1"/>
          </a:solidFill>
          <a:latin typeface="微软雅黑"/>
          <a:ea typeface="微软雅黑"/>
          <a:cs typeface="等线"/>
        </a:defRPr>
      </a:lvl7pPr>
      <a:lvl8pPr marL="3427095" indent="-226695" algn="l" defTabSz="914400" eaLnBrk="1" fontAlgn="auto" latinLnBrk="0" hangingPunct="1">
        <a:lnSpc>
          <a:spcPct val="100000"/>
        </a:lnSpc>
        <a:spcBef>
          <a:spcPts val="500"/>
        </a:spcBef>
        <a:buFont typeface="Arial"/>
        <a:buChar char="•"/>
        <a:defRPr sz="1500" kern="1200">
          <a:solidFill>
            <a:schemeClr val="tx1"/>
          </a:solidFill>
          <a:latin typeface="微软雅黑"/>
          <a:ea typeface="微软雅黑"/>
          <a:cs typeface="等线"/>
        </a:defRPr>
      </a:lvl8pPr>
      <a:lvl9pPr marL="3427095" indent="-226695" algn="l" defTabSz="914400" eaLnBrk="1" fontAlgn="auto" latinLnBrk="0" hangingPunct="1">
        <a:lnSpc>
          <a:spcPct val="100000"/>
        </a:lnSpc>
        <a:spcBef>
          <a:spcPts val="500"/>
        </a:spcBef>
        <a:buFont typeface="Arial"/>
        <a:buChar char="•"/>
        <a:defRPr sz="1500" kern="1200">
          <a:solidFill>
            <a:schemeClr val="tx1"/>
          </a:solidFill>
          <a:latin typeface="微软雅黑"/>
          <a:ea typeface="微软雅黑"/>
          <a:cs typeface="等线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g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jpg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4.jpeg"/><Relationship Id="rId2" Type="http://schemas.openxmlformats.org/officeDocument/2006/relationships/image" Target="../media/5.jp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"/>
          <p:cNvSpPr>
            <a:spLocks noGrp="1"/>
          </p:cNvSpPr>
          <p:nvPr>
            <p:ph type="ctrTitle"/>
          </p:nvPr>
        </p:nvSpPr>
        <p:spPr>
          <a:xfrm rot="0">
            <a:off x="568894" y="1894114"/>
            <a:ext cx="6071572" cy="2125005"/>
          </a:xfrm>
          <a:prstGeom prst="rect"/>
        </p:spPr>
        <p:txBody>
          <a:bodyPr>
            <a:prstTxWarp prst="textNoShape"/>
            <a:noAutofit/>
          </a:bodyPr>
          <a:lstStyle/>
          <a:p>
            <a:r>
              <a:rPr lang="zh-CN" altLang="en-US"/>
              <a:t>我的家乡-北京</a:t>
            </a:r>
            <a:endParaRPr lang="zh-CN" altLang="en-US"/>
          </a:p>
        </p:txBody>
      </p:sp>
      <p:sp>
        <p:nvSpPr>
          <p:cNvPr id="13" name="文本"/>
          <p:cNvSpPr>
            <a:spLocks noGrp="1"/>
          </p:cNvSpPr>
          <p:nvPr>
            <p:ph type="subTitle" idx="1"/>
          </p:nvPr>
        </p:nvSpPr>
        <p:spPr>
          <a:xfrm rot="0">
            <a:off x="568894" y="4095960"/>
            <a:ext cx="6071572" cy="1161838"/>
          </a:xfrm>
          <a:prstGeom prst="rect"/>
        </p:spPr>
        <p:txBody>
          <a:bodyPr>
            <a:prstTxWarp prst="textNoShape"/>
            <a:noAutofit/>
          </a:bodyPr>
          <a:lstStyle/>
          <a:p>
            <a:r>
              <a:rPr lang="en-US" altLang="zh-CN"/>
              <a:t>24281029</a:t>
            </a:r>
            <a:endParaRPr lang="en-US" altLang="zh-CN"/>
          </a:p>
          <a:p>
            <a:r>
              <a:rPr lang="zh-CN" altLang="en-US"/>
              <a:t>赵致睿</a:t>
            </a:r>
            <a:endParaRPr lang="en-US" altLang="zh-CN"/>
          </a:p>
          <a:p>
            <a:r>
              <a:rPr lang="en-US" altLang="zh-CN"/>
              <a:t>2401班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4689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"/>
          <p:cNvSpPr>
            <a:spLocks noGrp="1"/>
          </p:cNvSpPr>
          <p:nvPr>
            <p:ph type="title"/>
          </p:nvPr>
        </p:nvSpPr>
        <p:spPr>
          <a:xfrm rot="0">
            <a:off x="839787" y="457200"/>
            <a:ext cx="3932237" cy="1600200"/>
          </a:xfrm>
          <a:prstGeom prst="rect"/>
        </p:spPr>
        <p:txBody>
          <a:bodyPr>
            <a:prstTxWarp prst="textNoShape"/>
            <a:noAutofit/>
          </a:bodyPr>
          <a:lstStyle/>
          <a:p>
            <a:r>
              <a:rPr lang="en-US" altLang="zh-CN"/>
              <a:t>Catalogue</a:t>
            </a:r>
            <a:endParaRPr lang="zh-CN" altLang="en-US"/>
          </a:p>
        </p:txBody>
      </p:sp>
      <p:pic>
        <p:nvPicPr>
          <p:cNvPr id="293" name="图片"/>
          <p:cNvPicPr>
            <a:picLocks noGrp="1"/>
          </p:cNvPicPr>
          <p:nvPr>
            <p:ph type="pic" idx="1"/>
          </p:nvPr>
        </p:nvPicPr>
        <p:blipFill>
          <a:blip r:embed="rId1" cstate="print"/>
          <a:stretch>
            <a:fillRect/>
          </a:stretch>
        </p:blipFill>
        <p:spPr>
          <a:xfrm rot="0">
            <a:off x="5183188" y="1688306"/>
            <a:ext cx="6172200" cy="3471862"/>
          </a:xfrm>
          <a:prstGeom prst="rect"/>
        </p:spPr>
      </p:pic>
      <p:sp>
        <p:nvSpPr>
          <p:cNvPr id="68" name="文本"/>
          <p:cNvSpPr>
            <a:spLocks noGrp="1"/>
          </p:cNvSpPr>
          <p:nvPr>
            <p:ph type="body" idx="2"/>
          </p:nvPr>
        </p:nvSpPr>
        <p:spPr>
          <a:xfrm rot="0">
            <a:off x="839787" y="2057400"/>
            <a:ext cx="3932237" cy="3811587"/>
          </a:xfrm>
          <a:prstGeom prst="rect"/>
        </p:spPr>
        <p:txBody>
          <a:bodyPr>
            <a:prstTxWarp prst="textNoShape"/>
            <a:noAutofit/>
          </a:bodyPr>
          <a:lstStyle/>
          <a:p>
            <a:r>
              <a:rPr lang="en-US" altLang="zh-CN"/>
              <a:t>1.饮食文化</a:t>
            </a:r>
            <a:endParaRPr lang="en-US" altLang="zh-CN"/>
          </a:p>
          <a:p>
            <a:r>
              <a:rPr lang="en-US" altLang="zh-CN"/>
              <a:t>2.建筑美学</a:t>
            </a:r>
            <a:endParaRPr lang="en-US" altLang="zh-CN"/>
          </a:p>
          <a:p>
            <a:r>
              <a:rPr lang="en-US" altLang="zh-CN"/>
              <a:t>3.我对家乡的感受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0988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标题"/>
          <p:cNvSpPr>
            <a:spLocks noGrp="1"/>
          </p:cNvSpPr>
          <p:nvPr>
            <p:ph type="title"/>
          </p:nvPr>
        </p:nvSpPr>
        <p:spPr>
          <a:xfrm rot="0">
            <a:off x="1420586" y="365126"/>
            <a:ext cx="9933215" cy="679207"/>
          </a:xfrm>
          <a:prstGeom prst="rect"/>
        </p:spPr>
        <p:txBody>
          <a:bodyPr>
            <a:prstTxWarp prst="textNoShape"/>
            <a:noAutofit/>
          </a:bodyPr>
          <a:lstStyle/>
          <a:p>
            <a:r>
              <a:rPr lang="zh-CN" altLang="en-US"/>
              <a:t>饮食文化</a:t>
            </a:r>
            <a:endParaRPr lang="zh-CN" altLang="en-US"/>
          </a:p>
        </p:txBody>
      </p:sp>
      <p:sp>
        <p:nvSpPr>
          <p:cNvPr id="297" name="内容占位符"/>
          <p:cNvSpPr>
            <a:spLocks noGrp="1"/>
          </p:cNvSpPr>
          <p:nvPr>
            <p:ph idx="1"/>
          </p:nvPr>
        </p:nvSpPr>
        <p:spPr>
          <a:xfrm rot="0">
            <a:off x="813581" y="1183238"/>
            <a:ext cx="5248592" cy="4997995"/>
          </a:xfrm>
          <a:prstGeom prst="rect"/>
        </p:spPr>
        <p:txBody>
          <a:bodyPr>
            <a:prstTxWarp prst="textNoShape"/>
            <a:noAutofit/>
          </a:bodyPr>
          <a:lstStyle/>
          <a:p>
            <a:pPr marL="226695" indent="-226695">
              <a:buFont typeface="Arial"/>
              <a:buChar char="•"/>
            </a:pPr>
            <a:r>
              <a:rPr lang="zh-CN" altLang="en-US" b="1"/>
              <a:t>宫廷文化的影响</a:t>
            </a:r>
            <a:endParaRPr lang="en-US" altLang="zh-CN" b="1"/>
          </a:p>
          <a:p>
            <a:pPr marL="226695" indent="-226695">
              <a:buFont typeface="Arial"/>
              <a:buChar char="•"/>
            </a:pPr>
            <a:r>
              <a:rPr lang="zh-CN" altLang="en-US"/>
              <a:t>北京是中国的政治、文化中心，曾是几代帝王的都城。宫廷文化对北京的饮食文化影响深远。传统的宫廷菜肴讲究色香味俱全，工艺精湛，味道细腻。许多经典菜肴在皇宫中流传，后来成为京菜的代表。</a:t>
            </a:r>
            <a:endParaRPr lang="en-US" altLang="zh-CN"/>
          </a:p>
          <a:p>
            <a:pPr marL="226695" indent="-226695">
              <a:buFont typeface="Arial"/>
              <a:buChar char="•"/>
            </a:pPr>
            <a:r>
              <a:rPr lang="zh-CN" altLang="en-US"/>
              <a:t>如《</a:t>
            </a:r>
            <a:r>
              <a:rPr lang="zh-CN" altLang="en-US"/>
              <a:t>礼记-内则</a:t>
            </a:r>
            <a:r>
              <a:rPr lang="zh-CN" altLang="en-US"/>
              <a:t>》中说的“</a:t>
            </a:r>
            <a:r>
              <a:rPr lang="zh-CN" altLang="en-US"/>
              <a:t>八</a:t>
            </a:r>
            <a:r>
              <a:rPr lang="zh-CN" altLang="en-US"/>
              <a:t>珍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zh-CN" altLang="en-US"/>
              <a:t>后世以龙肝、凤髓、豹胎、鲤尾、炙、</a:t>
            </a:r>
            <a:r>
              <a:rPr lang="zh-CN" altLang="en-US"/>
              <a:t>猩</a:t>
            </a:r>
            <a:r>
              <a:rPr lang="zh-CN" altLang="en-US"/>
              <a:t>唇</a:t>
            </a:r>
            <a:r>
              <a:rPr lang="zh-CN" altLang="en-US"/>
              <a:t>、</a:t>
            </a:r>
            <a:r>
              <a:rPr lang="zh-CN" altLang="en-US"/>
              <a:t>熊掌</a:t>
            </a:r>
            <a:r>
              <a:rPr lang="zh-CN" altLang="en-US"/>
              <a:t>、</a:t>
            </a:r>
            <a:r>
              <a:rPr lang="zh-CN" altLang="en-US"/>
              <a:t>酥酪</a:t>
            </a:r>
            <a:r>
              <a:rPr lang="zh-CN" altLang="en-US"/>
              <a:t>蝉为八珍，两千多年来，一直沿用不衰。</a:t>
            </a:r>
            <a:endParaRPr lang="zh-CN" altLang="en-US"/>
          </a:p>
        </p:txBody>
      </p:sp>
      <p:pic>
        <p:nvPicPr>
          <p:cNvPr id="298" name="内容占位符"/>
          <p:cNvPicPr>
            <a:picLocks noGrp="1"/>
          </p:cNvPicPr>
          <p:nvPr>
            <p:ph idx="2"/>
          </p:nvPr>
        </p:nvPicPr>
        <p:blipFill>
          <a:blip r:embed="rId1" cstate="print"/>
          <a:stretch>
            <a:fillRect/>
          </a:stretch>
        </p:blipFill>
        <p:spPr>
          <a:xfrm rot="0">
            <a:off x="6171312" y="1950042"/>
            <a:ext cx="5208904" cy="3471755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27632200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标题"/>
          <p:cNvSpPr>
            <a:spLocks noGrp="1"/>
          </p:cNvSpPr>
          <p:nvPr>
            <p:ph type="title"/>
          </p:nvPr>
        </p:nvSpPr>
        <p:spPr>
          <a:xfrm rot="0">
            <a:off x="1420586" y="365126"/>
            <a:ext cx="9933215" cy="679207"/>
          </a:xfrm>
          <a:prstGeom prst="rect"/>
        </p:spPr>
        <p:txBody>
          <a:bodyPr>
            <a:prstTxWarp prst="textNoShape"/>
            <a:noAutofit/>
          </a:bodyPr>
          <a:lstStyle/>
          <a:p>
            <a:r>
              <a:rPr lang="zh-CN" altLang="en-US" sz="2800">
                <a:solidFill>
                  <a:schemeClr val="tx1"/>
                </a:solidFill>
                <a:cs typeface="等线"/>
              </a:rPr>
              <a:t>京味儿小吃</a:t>
            </a:r>
            <a:endParaRPr lang="zh-CN" altLang="en-US"/>
          </a:p>
        </p:txBody>
      </p:sp>
      <p:sp>
        <p:nvSpPr>
          <p:cNvPr id="303" name="文本"/>
          <p:cNvSpPr>
            <a:spLocks noGrp="1"/>
          </p:cNvSpPr>
          <p:nvPr>
            <p:ph type="body" idx="1"/>
          </p:nvPr>
        </p:nvSpPr>
        <p:spPr>
          <a:xfrm rot="0">
            <a:off x="852487" y="1554606"/>
            <a:ext cx="5157787" cy="605947"/>
          </a:xfrm>
          <a:prstGeom prst="rect"/>
        </p:spPr>
        <p:txBody>
          <a:bodyPr>
            <a:prstTxWarp prst="textNoShape"/>
            <a:noAutofit/>
          </a:bodyPr>
          <a:lstStyle/>
          <a:p>
            <a:r>
              <a:rPr lang="zh-CN" altLang="en-US"/>
              <a:t>北京的小吃文化丰富多样，充满地道的“京味儿”。传统的小吃既有街头摊位的简朴，也有餐馆里的精致。</a:t>
            </a:r>
            <a:endParaRPr lang="zh-CN" altLang="en-US"/>
          </a:p>
        </p:txBody>
      </p:sp>
      <p:pic>
        <p:nvPicPr>
          <p:cNvPr id="304" name="内容占位符"/>
          <p:cNvPicPr>
            <a:picLocks noGrp="1"/>
          </p:cNvPicPr>
          <p:nvPr>
            <p:ph idx="2"/>
          </p:nvPr>
        </p:nvPicPr>
        <p:blipFill>
          <a:blip r:embed="rId1" cstate="print"/>
          <a:stretch>
            <a:fillRect/>
          </a:stretch>
        </p:blipFill>
        <p:spPr>
          <a:xfrm rot="0">
            <a:off x="853268" y="2365493"/>
            <a:ext cx="5149375" cy="3434593"/>
          </a:xfrm>
          <a:prstGeom prst="rect"/>
        </p:spPr>
      </p:pic>
      <p:sp>
        <p:nvSpPr>
          <p:cNvPr id="305" name="文本"/>
          <p:cNvSpPr>
            <a:spLocks noGrp="1"/>
          </p:cNvSpPr>
          <p:nvPr>
            <p:ph type="body" idx="3"/>
          </p:nvPr>
        </p:nvSpPr>
        <p:spPr>
          <a:xfrm rot="0">
            <a:off x="6192757" y="1179962"/>
            <a:ext cx="5157786" cy="605947"/>
          </a:xfrm>
          <a:prstGeom prst="rect"/>
        </p:spPr>
        <p:txBody>
          <a:bodyPr>
            <a:prstTxWarp prst="textNoShape"/>
            <a:noAutofit/>
          </a:bodyPr>
          <a:lstStyle/>
          <a:p>
            <a:endParaRPr lang="zh-CN" altLang="en-US" sz="2800"/>
          </a:p>
        </p:txBody>
      </p:sp>
      <p:sp>
        <p:nvSpPr>
          <p:cNvPr id="306" name="内容占位符"/>
          <p:cNvSpPr>
            <a:spLocks noGrp="1"/>
          </p:cNvSpPr>
          <p:nvPr>
            <p:ph idx="4"/>
          </p:nvPr>
        </p:nvSpPr>
        <p:spPr>
          <a:xfrm rot="0">
            <a:off x="6192757" y="772703"/>
            <a:ext cx="5157786" cy="4286042"/>
          </a:xfrm>
          <a:prstGeom prst="rect"/>
        </p:spPr>
        <p:txBody>
          <a:bodyPr>
            <a:prstTxWarp prst="textNoShape"/>
            <a:noAutofit/>
          </a:bodyPr>
          <a:lstStyle/>
          <a:p>
            <a:pPr marL="226695">
              <a:buNone/>
            </a:pPr>
            <a:r>
              <a:rPr lang="en-US" altLang="zh-CN" b="1">
                <a:cs typeface="Times New Roman"/>
              </a:rPr>
              <a:t>   </a:t>
            </a:r>
            <a:r>
              <a:rPr lang="zh-CN" altLang="en-US" b="1"/>
              <a:t>炸酱面</a:t>
            </a:r>
            <a:r>
              <a:rPr lang="zh-CN" altLang="en-US"/>
              <a:t>：这道具有代表性的北京面食，以黄酱和猪肉炸制而成，佐以新鲜蔬菜，口感浓烈而又清爽。</a:t>
            </a:r>
            <a:endParaRPr lang="en-US" altLang="zh-CN"/>
          </a:p>
          <a:p>
            <a:pPr marL="226695">
              <a:buNone/>
            </a:pPr>
            <a:r>
              <a:rPr lang="zh-CN" altLang="en-US" b="1"/>
              <a:t>   卤煮火烧</a:t>
            </a:r>
            <a:r>
              <a:rPr lang="zh-CN" altLang="en-US"/>
              <a:t>：这道小吃使用猪杂和火烧（类似于馍）炖煮而成，味道鲜美，汤汁浓郁，是北京老街常见的小吃。</a:t>
            </a:r>
            <a:endParaRPr lang="en-US" altLang="zh-CN"/>
          </a:p>
          <a:p>
            <a:pPr marL="226695">
              <a:buNone/>
            </a:pPr>
            <a:r>
              <a:rPr lang="zh-CN" altLang="en-US" b="1"/>
              <a:t>    炸灌肠</a:t>
            </a:r>
            <a:r>
              <a:rPr lang="zh-CN" altLang="en-US" b="0"/>
              <a:t>：</a:t>
            </a:r>
            <a:r>
              <a:rPr lang="zh-CN" altLang="en-US"/>
              <a:t>是一种融合了传统和创新的美食。它的外皮酥脆，里面的肉质嫩滑多汁，味道丰富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3068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标题"/>
          <p:cNvSpPr>
            <a:spLocks noGrp="1"/>
          </p:cNvSpPr>
          <p:nvPr>
            <p:ph type="title"/>
          </p:nvPr>
        </p:nvSpPr>
        <p:spPr>
          <a:xfrm rot="0">
            <a:off x="1420586" y="365126"/>
            <a:ext cx="9933215" cy="679207"/>
          </a:xfrm>
          <a:prstGeom prst="rect"/>
        </p:spPr>
        <p:txBody>
          <a:bodyPr>
            <a:prstTxWarp prst="textNoShape"/>
            <a:noAutofit/>
          </a:bodyPr>
          <a:lstStyle/>
          <a:p>
            <a:r>
              <a:rPr lang="zh-CN" altLang="en-US"/>
              <a:t>建筑美学</a:t>
            </a:r>
            <a:endParaRPr lang="zh-CN" altLang="en-US"/>
          </a:p>
        </p:txBody>
      </p:sp>
      <p:sp>
        <p:nvSpPr>
          <p:cNvPr id="312" name="内容占位符"/>
          <p:cNvSpPr>
            <a:spLocks noGrp="1"/>
          </p:cNvSpPr>
          <p:nvPr>
            <p:ph idx="1"/>
          </p:nvPr>
        </p:nvSpPr>
        <p:spPr>
          <a:xfrm rot="0">
            <a:off x="823900" y="1183238"/>
            <a:ext cx="10544015" cy="5031729"/>
          </a:xfrm>
          <a:prstGeom prst="rect"/>
        </p:spPr>
        <p:txBody>
          <a:bodyPr>
            <a:prstTxWarp prst="textNoShape"/>
            <a:noAutofit/>
          </a:bodyPr>
          <a:lstStyle/>
          <a:p>
            <a:pPr marL="226695" indent="-226695">
              <a:buFont typeface="Arial"/>
              <a:buChar char="•"/>
            </a:pPr>
            <a:r>
              <a:rPr lang="zh-CN" altLang="en-US"/>
              <a:t>        北京的古代建筑艺术主要体现在宫殿、庙宇和传统庭院等建筑形态中。以</a:t>
            </a:r>
            <a:r>
              <a:rPr lang="zh-CN" altLang="en-US" b="1"/>
              <a:t>紫禁城</a:t>
            </a:r>
            <a:r>
              <a:rPr lang="zh-CN" altLang="en-US"/>
              <a:t>为代表的宫殿建筑，展现了中国古代皇家建筑的宏伟与威严。其建筑风格讲究对称、秩序与层次，色彩上以黄色为主（象征皇家地位），红色、金色和绿色等相辅相成，充满了浓厚的仪式感与庄重感。</a:t>
            </a:r>
            <a:endParaRPr lang="en-US" altLang="zh-CN"/>
          </a:p>
          <a:p>
            <a:pPr marL="226695" indent="-226695">
              <a:buFont typeface="Arial"/>
              <a:buChar char="•"/>
            </a:pPr>
            <a:r>
              <a:rPr lang="en-US" altLang="zh-CN"/>
              <a:t>        </a:t>
            </a:r>
            <a:r>
              <a:rPr lang="zh-CN" altLang="en-US"/>
              <a:t>传统的北京民居，如四合院，是一种典型的庭院式住宅建筑，四面环墙，中心为庭院，四周房间环绕。这种布局体现了对家庭、和谐与私密性的重视，同时也反映了中国传统建筑对风水和自然环境的尊重。四合院的设计注重风水学原理，居住者的生活与空间安排被认为是天地与自然的一部分。例如，大门、院落、房间的布局与朝向都有着严格的讲究，体现了（“天人合一”）的哲学思想。</a:t>
            </a:r>
            <a:endParaRPr lang="en-US" altLang="zh-CN"/>
          </a:p>
          <a:p>
            <a:pPr marL="226695" indent="-226695">
              <a:buFont typeface="Arial"/>
              <a:buChar char="•"/>
            </a:pPr>
            <a:endParaRPr lang="zh-CN" altLang="en-US"/>
          </a:p>
        </p:txBody>
      </p:sp>
      <p:pic>
        <p:nvPicPr>
          <p:cNvPr id="31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73133" y="1977769"/>
            <a:ext cx="5396244" cy="3559346"/>
          </a:xfrm>
          <a:prstGeom prst="rect"/>
          <a:noFill/>
          <a:ln w="9525" cmpd="sng" cap="flat">
            <a:noFill/>
            <a:prstDash val="solid"/>
            <a:miter/>
          </a:ln>
        </p:spPr>
      </p:pic>
      <p:pic>
        <p:nvPicPr>
          <p:cNvPr id="31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559450" y="2901905"/>
            <a:ext cx="5205540" cy="3660145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1378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标题"/>
          <p:cNvSpPr>
            <a:spLocks noGrp="1"/>
          </p:cNvSpPr>
          <p:nvPr>
            <p:ph type="title"/>
          </p:nvPr>
        </p:nvSpPr>
        <p:spPr>
          <a:xfrm rot="0">
            <a:off x="1420586" y="365126"/>
            <a:ext cx="9933215" cy="679207"/>
          </a:xfrm>
          <a:prstGeom prst="rect"/>
        </p:spPr>
        <p:txBody>
          <a:bodyPr>
            <a:prstTxWarp prst="textNoShape"/>
            <a:noAutofit/>
          </a:bodyPr>
          <a:lstStyle/>
          <a:p>
            <a:r>
              <a:rPr lang="zh-CN" altLang="en-US"/>
              <a:t>我对家乡的感受</a:t>
            </a:r>
            <a:endParaRPr lang="zh-CN" altLang="en-US"/>
          </a:p>
        </p:txBody>
      </p:sp>
      <p:sp>
        <p:nvSpPr>
          <p:cNvPr id="314" name="内容占位符"/>
          <p:cNvSpPr>
            <a:spLocks noGrp="1"/>
          </p:cNvSpPr>
          <p:nvPr>
            <p:ph idx="1"/>
          </p:nvPr>
        </p:nvSpPr>
        <p:spPr>
          <a:xfrm rot="0">
            <a:off x="823900" y="1183238"/>
            <a:ext cx="10544015" cy="5031729"/>
          </a:xfrm>
          <a:prstGeom prst="rect"/>
        </p:spPr>
        <p:txBody>
          <a:bodyPr>
            <a:prstTxWarp prst="textNoShape"/>
            <a:noAutofit/>
          </a:bodyPr>
          <a:lstStyle/>
          <a:p>
            <a:r>
              <a:rPr lang="zh-CN" altLang="en-US"/>
              <a:t>我在北京生活了18年了，但是看着日新月异的北京，感觉自己之于北京，还是太过渺小。我的活动范围在二环小街桥附近。我在中学的闲暇时光里经常和朋友一起从雍和宫出发，一直走到隆福寺和中国美术馆。在看完画展后，在门口的大碗居餐厅吃碗热乎乎的炸酱面，再和朋友说笑着前往三联书店读书。我首次阅读海底两万里、傲慢与偏见、地心游记等众多中外名著都是在三联书店中。</a:t>
            </a:r>
            <a:endParaRPr lang="en-US" altLang="zh-CN"/>
          </a:p>
          <a:p>
            <a:r>
              <a:rPr lang="zh-CN" altLang="en-US"/>
              <a:t>令人遗憾的是，三联书店的二层历经两年的大翻新后，由小餐馆变为了新的读书区，侧重于当代和古代美术。可惜，我的晚饭只能出去解决了。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31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508102" y="4267135"/>
            <a:ext cx="3735814" cy="2498515"/>
          </a:xfrm>
          <a:prstGeom prst="rect"/>
          <a:noFill/>
          <a:ln w="9525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6584279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标题"/>
          <p:cNvSpPr>
            <a:spLocks noGrp="1"/>
          </p:cNvSpPr>
          <p:nvPr>
            <p:ph type="title"/>
          </p:nvPr>
        </p:nvSpPr>
        <p:spPr>
          <a:xfrm rot="0">
            <a:off x="831850" y="1709738"/>
            <a:ext cx="10515600" cy="2852737"/>
          </a:xfrm>
          <a:prstGeom prst="rect"/>
        </p:spPr>
        <p:txBody>
          <a:bodyPr>
            <a:prstTxWarp prst="textNoShape"/>
            <a:noAutofit/>
          </a:bodyPr>
          <a:lstStyle/>
          <a:p>
            <a:r>
              <a:rPr lang="zh-CN" altLang="en-US"/>
              <a:t>欢迎大家来北京玩欧！</a:t>
            </a:r>
            <a:endParaRPr lang="zh-CN" altLang="en-US"/>
          </a:p>
        </p:txBody>
      </p:sp>
      <p:sp>
        <p:nvSpPr>
          <p:cNvPr id="323" name="文本"/>
          <p:cNvSpPr>
            <a:spLocks noGrp="1"/>
          </p:cNvSpPr>
          <p:nvPr>
            <p:ph type="body" idx="1"/>
          </p:nvPr>
        </p:nvSpPr>
        <p:spPr>
          <a:xfrm rot="0">
            <a:off x="831850" y="4589463"/>
            <a:ext cx="10515600" cy="1500186"/>
          </a:xfrm>
          <a:prstGeom prst="rect"/>
        </p:spPr>
        <p:txBody>
          <a:bodyPr>
            <a:prstTxWarp prst="textNoShape"/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492591"/>
      </p:ext>
    </p:extLst>
  </p:cSld>
  <p:clrMapOvr>
    <a:masterClrMapping/>
  </p:clrMapOvr>
</p:sld>
</file>

<file path=ppt/theme/theme1.xml><?xml version="1.0" encoding="utf-8"?>
<a:theme xmlns:a="http://schemas.openxmlformats.org/drawingml/2006/main" name="绿色商务">
  <a:themeElements>
    <a:clrScheme name="绿色商务">
      <a:dk1>
        <a:srgbClr val="808080"/>
      </a:dk1>
      <a:lt1>
        <a:srgbClr val="FFFFFF"/>
      </a:lt1>
      <a:dk2>
        <a:srgbClr val="008386"/>
      </a:dk2>
      <a:lt2>
        <a:srgbClr val="F7F7F7"/>
      </a:lt2>
      <a:accent1>
        <a:srgbClr val="4472C4"/>
      </a:accent1>
      <a:accent2>
        <a:srgbClr val="ED7D31"/>
      </a:accent2>
      <a:accent3>
        <a:srgbClr val="F0F0F0"/>
      </a:accent3>
      <a:accent4>
        <a:srgbClr val="198F92"/>
      </a:accent4>
      <a:accent5>
        <a:srgbClr val="5B9BD5"/>
      </a:accent5>
      <a:accent6>
        <a:srgbClr val="FF0000"/>
      </a:accent6>
      <a:hlink>
        <a:srgbClr val="0563C1"/>
      </a:hlink>
      <a:folHlink>
        <a:srgbClr val="954F72"/>
      </a:folHlink>
    </a:clrScheme>
    <a:fontScheme name="绿色商务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绿色商务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33</TotalTime>
  <Application>Yozo_Office27021597764231180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De_rui sorcerer</dc:creator>
  <cp:lastModifiedBy>De_rui sorcerer</cp:lastModifiedBy>
  <cp:revision>0</cp:revision>
  <dcterms:created xsi:type="dcterms:W3CDTF">2024-11-09T10:15:24Z</dcterms:created>
  <dcterms:modified xsi:type="dcterms:W3CDTF">2024-11-09T10:48:37Z</dcterms:modified>
</cp:coreProperties>
</file>