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0470-380B-4740-8B26-0069A7D94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9FBED-9054-4D92-A967-666DBF7A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20A5D-050D-47F5-BFA1-71AEA106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D41F0-635C-47CB-8B7E-A2988F45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CF1F-7C21-439C-9E50-B399588D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BCE3-AB7A-4FFA-8758-C23BE737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4F4D3-F1C8-4747-BD88-E41CDF88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26349-1D0E-4D1F-AD5A-CD02375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D99CE-CA1E-4AD8-B042-B6B79B5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34288-5577-4315-9CF1-50DF4522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D2434-A20F-44C7-9B07-6ACCB5F87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225A4-38B9-4A03-ABE2-A4C7BD83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68918-7B5D-4769-8E3E-E6404130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ED7B0-C63A-4FF3-A85D-6285F27C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1B028-39D7-4368-B4EB-C973DFBA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0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39F54-C0BF-4058-86A4-F527424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A0570-F6A1-4D07-87DB-3671FFE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6A2B-188C-488F-B3DC-684248A0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BE92-5EC3-4A1C-B9E0-21EA7377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63CB8-1BFB-43CC-91EA-1624E7E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E129-0820-49EF-A926-C02CAEE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79951-A99E-4890-9929-B671343F8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B31C-C3D8-4257-8A7D-B271085E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5680C-8C79-4140-9843-36D3CAE4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F1F8-926D-49C7-B173-971F540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D09F-AFE0-4D85-8D7D-E3215BE8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30063-58DA-4FC0-AF96-98B72FDC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DDCDA-4649-44F2-89C4-536ACEF4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DB03E-B7AD-4C73-9887-E4E93BE7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FCCA9-3A11-43E8-8015-3B13615E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05211-32CD-41D0-B89D-2853C57D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E96C-BE40-48CB-B96A-1F0AA953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8784A-6362-4B8A-BD7B-F55316A9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D2714-1C7C-4E0D-9356-B947C73E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B21-A20B-4249-9FF9-6AC70E10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8986F9-39D7-424C-8B9D-5902700E6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D6053-1500-4FC2-95F3-B7852373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931DD-36C2-4BDB-836E-E51C867A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FDB74-DC45-4A6E-AED4-6496FE0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3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8DF38-07DE-4011-82E5-8AA3C6D4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78691B-4856-41FD-ABB7-B140BCE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D354F7-0C60-42DE-A4AB-3B8FB33E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9837D-5153-4926-B5A3-D650420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9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65BC8-1BB6-4B97-9FAE-D97481A8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42DCA-CCA9-4E22-902D-C5D0250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B0F74-3343-43DC-AD35-CF92396E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7437-EEBE-48A2-8B3A-C18595E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89A19-4C8D-4096-9DAC-7861C08A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DB780-EDA3-4AB3-8ACF-D962ABE2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31A4A-E8C4-43FB-9427-6706E1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46F8D-9514-408C-B200-57A02D97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6203-9ED1-4322-94C6-8215229B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026ED-2CC2-4B11-BF6E-CCCAC6D4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EEE9C9-D026-4840-B1E1-232283377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3766A-FD77-4EB5-96DA-D0BA2E6E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A0EDD-4158-469C-B362-ECEE260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EE274-40F3-4740-BBA1-9C6C363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50AC4-A7FA-4FE8-82CA-7F55968C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9A578-F674-49F9-B807-C70115C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84446-DE42-48F1-B234-A2B23B05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92FA3-B8D3-4136-BBB7-3BD62B87F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92EB-2731-420E-8863-83CAE9C533EF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ABBF6-D53F-4419-BB58-DC214FDF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8E86-F36D-46D4-B871-1D68338C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EF46-B313-461E-A32C-242D0FE2C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B108B-080D-4A61-8300-E115636F6604}"/>
              </a:ext>
            </a:extLst>
          </p:cNvPr>
          <p:cNvSpPr txBox="1"/>
          <p:nvPr/>
        </p:nvSpPr>
        <p:spPr>
          <a:xfrm>
            <a:off x="717451" y="474345"/>
            <a:ext cx="109587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GNN</a:t>
            </a:r>
            <a:r>
              <a:rPr lang="zh-CN" altLang="en-US" dirty="0"/>
              <a:t>可以做什么？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eﬀective at tasks thought to have rich relational structure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视觉场景理解任务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小样本学习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学习物理系统的动态</a:t>
            </a:r>
            <a:endParaRPr lang="en-US" altLang="zh-CN" dirty="0"/>
          </a:p>
          <a:p>
            <a:r>
              <a:rPr lang="en-US" altLang="zh-CN" dirty="0"/>
              <a:t>4.multi-agent systems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zh-CN" altLang="en-US" dirty="0">
                <a:solidFill>
                  <a:srgbClr val="FF0000"/>
                </a:solidFill>
              </a:rPr>
              <a:t>推理知识图谱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预测分子的化学性质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预测道路交通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分类和分割图像和视频</a:t>
            </a:r>
            <a:endParaRPr lang="en-US" altLang="zh-CN" dirty="0"/>
          </a:p>
          <a:p>
            <a:r>
              <a:rPr lang="en-US" altLang="zh-CN" dirty="0"/>
              <a:t>9.3D</a:t>
            </a:r>
            <a:r>
              <a:rPr lang="zh-CN" altLang="en-US" dirty="0"/>
              <a:t>网格和点云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对图像中的区域进行分类</a:t>
            </a:r>
            <a:endParaRPr lang="en-US" altLang="zh-CN" dirty="0"/>
          </a:p>
          <a:p>
            <a:r>
              <a:rPr lang="en-US" altLang="zh-CN" dirty="0"/>
              <a:t>11.</a:t>
            </a:r>
            <a:r>
              <a:rPr lang="zh-CN" altLang="en-US" dirty="0"/>
              <a:t>半监督文本分类</a:t>
            </a:r>
            <a:endParaRPr lang="en-US" altLang="zh-CN" dirty="0"/>
          </a:p>
          <a:p>
            <a:r>
              <a:rPr lang="en-US" altLang="zh-CN" dirty="0"/>
              <a:t>12.</a:t>
            </a:r>
            <a:r>
              <a:rPr lang="zh-CN" altLang="en-US" dirty="0"/>
              <a:t>机器翻译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组合优化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布尔满意度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程序表示和验证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细胞自动机和图灵机的建模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建立图的生成模型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图形嵌入的无监督学习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39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165B0D-D9A9-42C4-BE58-C2C7C33ABAE2}"/>
              </a:ext>
            </a:extLst>
          </p:cNvPr>
          <p:cNvSpPr txBox="1"/>
          <p:nvPr/>
        </p:nvSpPr>
        <p:spPr>
          <a:xfrm>
            <a:off x="703384" y="305917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 network</a:t>
            </a:r>
            <a:r>
              <a:rPr lang="zh-CN" altLang="en-US" dirty="0"/>
              <a:t>（</a:t>
            </a:r>
            <a:r>
              <a:rPr lang="en-US" altLang="zh-CN" dirty="0"/>
              <a:t>GN</a:t>
            </a:r>
            <a:r>
              <a:rPr lang="zh-CN" altLang="en-US" dirty="0"/>
              <a:t>）</a:t>
            </a:r>
            <a:r>
              <a:rPr lang="en-US" altLang="zh-CN" dirty="0"/>
              <a:t>block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047467-382C-4F71-9A97-41308A1CF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6" y="952154"/>
            <a:ext cx="6287662" cy="2888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116356-9DDF-4FA5-910E-1309D681727B}"/>
                  </a:ext>
                </a:extLst>
              </p:cNvPr>
              <p:cNvSpPr txBox="1"/>
              <p:nvPr/>
            </p:nvSpPr>
            <p:spPr>
              <a:xfrm>
                <a:off x="6640068" y="952154"/>
                <a:ext cx="55519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三元组：</a:t>
                </a:r>
                <a:r>
                  <a:rPr lang="en-US" altLang="zh-CN" b="1" dirty="0"/>
                  <a:t>G=</a:t>
                </a:r>
                <a:r>
                  <a:rPr lang="zh-CN" altLang="en-US" b="1" dirty="0"/>
                  <a:t>（</a:t>
                </a:r>
                <a:r>
                  <a:rPr lang="en-US" altLang="zh-CN" b="1" dirty="0"/>
                  <a:t>u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V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E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r>
                  <a:rPr lang="en-US" altLang="zh-CN" b="1" dirty="0"/>
                  <a:t>V={v</a:t>
                </a:r>
                <a:r>
                  <a:rPr lang="en-US" altLang="zh-CN" b="1" baseline="-25000" dirty="0"/>
                  <a:t>i</a:t>
                </a:r>
                <a:r>
                  <a:rPr lang="en-US" altLang="zh-CN" b="1" dirty="0"/>
                  <a:t>}</a:t>
                </a:r>
                <a:r>
                  <a:rPr lang="en-US" altLang="zh-CN" b="1" baseline="-25000" dirty="0" err="1"/>
                  <a:t>i</a:t>
                </a:r>
                <a:r>
                  <a:rPr lang="en-US" altLang="zh-CN" b="1" baseline="-25000" dirty="0"/>
                  <a:t>=1</a:t>
                </a:r>
                <a:r>
                  <a:rPr lang="zh-CN" altLang="en-US" b="1" baseline="-2500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m:rPr>
                        <m:sty m:val="p"/>
                      </m:rPr>
                      <a:rPr lang="en-US" altLang="zh-CN" b="1" i="1" baseline="-250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b="1" dirty="0"/>
                  <a:t>节点集合</a:t>
                </a:r>
                <a:endParaRPr lang="en-US" altLang="zh-CN" b="1" dirty="0"/>
              </a:p>
              <a:p>
                <a:r>
                  <a:rPr lang="en-US" altLang="zh-CN" b="1" dirty="0"/>
                  <a:t>E={(</a:t>
                </a:r>
                <a:r>
                  <a:rPr lang="en-US" altLang="zh-CN" b="1" dirty="0" err="1"/>
                  <a:t>e</a:t>
                </a:r>
                <a:r>
                  <a:rPr lang="en-US" altLang="zh-CN" b="1" baseline="-25000" dirty="0" err="1"/>
                  <a:t>k</a:t>
                </a:r>
                <a:r>
                  <a:rPr lang="en-US" altLang="zh-CN" b="1" dirty="0" err="1"/>
                  <a:t>,r</a:t>
                </a:r>
                <a:r>
                  <a:rPr lang="en-US" altLang="zh-CN" b="1" baseline="-25000" dirty="0" err="1"/>
                  <a:t>k</a:t>
                </a:r>
                <a:r>
                  <a:rPr lang="en-US" altLang="zh-CN" b="1" dirty="0" err="1"/>
                  <a:t>,s</a:t>
                </a:r>
                <a:r>
                  <a:rPr lang="en-US" altLang="zh-CN" b="1" baseline="-25000" dirty="0" err="1"/>
                  <a:t>k</a:t>
                </a:r>
                <a:r>
                  <a:rPr lang="en-US" altLang="zh-CN" b="1" dirty="0"/>
                  <a:t>)}</a:t>
                </a:r>
                <a:r>
                  <a:rPr lang="en-US" altLang="zh-CN" b="1" baseline="-25000" dirty="0"/>
                  <a:t>k=1</a:t>
                </a:r>
                <a:endParaRPr lang="en-US" altLang="zh-CN" b="1" dirty="0"/>
              </a:p>
              <a:p>
                <a:r>
                  <a:rPr lang="zh-CN" altLang="en-US" dirty="0"/>
                  <a:t>节点属性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每个球，具有位置速度和质量属性）</a:t>
                </a:r>
                <a:endParaRPr lang="en-US" altLang="zh-CN" dirty="0"/>
              </a:p>
              <a:p>
                <a:r>
                  <a:rPr lang="zh-CN" altLang="en-US" dirty="0"/>
                  <a:t>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不同球之间存在弹簧以及他们相应的弹簧常数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全局属性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（引力场）</a:t>
                </a:r>
                <a:endParaRPr lang="en-US" altLang="zh-CN" dirty="0"/>
              </a:p>
              <a:p>
                <a:r>
                  <a:rPr lang="zh-CN" altLang="en-US" dirty="0"/>
                  <a:t>发送节点和接收节点的索引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116356-9DDF-4FA5-910E-1309D681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68" y="952154"/>
                <a:ext cx="5551932" cy="2031325"/>
              </a:xfrm>
              <a:prstGeom prst="rect">
                <a:avLst/>
              </a:prstGeom>
              <a:blipFill>
                <a:blip r:embed="rId3"/>
                <a:stretch>
                  <a:fillRect l="-878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4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203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卓桐</dc:creator>
  <cp:lastModifiedBy>李 卓桐</cp:lastModifiedBy>
  <cp:revision>6</cp:revision>
  <dcterms:created xsi:type="dcterms:W3CDTF">2019-04-02T02:48:59Z</dcterms:created>
  <dcterms:modified xsi:type="dcterms:W3CDTF">2019-04-02T04:50:30Z</dcterms:modified>
</cp:coreProperties>
</file>