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Gaya Sederhana 2 - Akse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545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37D5EA-AB88-4BFD-B58D-3DA68DB48AA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8117EE5-2B90-47D7-BD30-A3BCE687EFC0}">
      <dgm:prSet/>
      <dgm:spPr/>
      <dgm:t>
        <a:bodyPr/>
        <a:lstStyle/>
        <a:p>
          <a:r>
            <a:rPr lang="en-MY" dirty="0" err="1">
              <a:solidFill>
                <a:srgbClr val="FFFF00"/>
              </a:solidFill>
            </a:rPr>
            <a:t>Pelajar</a:t>
          </a:r>
          <a:r>
            <a:rPr lang="en-MY" dirty="0">
              <a:solidFill>
                <a:srgbClr val="FFFF00"/>
              </a:solidFill>
            </a:rPr>
            <a:t> </a:t>
          </a:r>
          <a:r>
            <a:rPr lang="en-MY" dirty="0" err="1">
              <a:solidFill>
                <a:srgbClr val="FFFF00"/>
              </a:solidFill>
            </a:rPr>
            <a:t>cuba</a:t>
          </a:r>
          <a:r>
            <a:rPr lang="en-MY" dirty="0">
              <a:solidFill>
                <a:srgbClr val="FFFF00"/>
              </a:solidFill>
            </a:rPr>
            <a:t> </a:t>
          </a:r>
          <a:r>
            <a:rPr lang="en-MY" dirty="0" err="1">
              <a:solidFill>
                <a:srgbClr val="FFFF00"/>
              </a:solidFill>
            </a:rPr>
            <a:t>membuka</a:t>
          </a:r>
          <a:r>
            <a:rPr lang="en-MY" dirty="0">
              <a:solidFill>
                <a:srgbClr val="FFFF00"/>
              </a:solidFill>
            </a:rPr>
            <a:t> </a:t>
          </a:r>
          <a:r>
            <a:rPr lang="en-MY" dirty="0" err="1">
              <a:solidFill>
                <a:srgbClr val="FFFF00"/>
              </a:solidFill>
            </a:rPr>
            <a:t>pelayar</a:t>
          </a:r>
          <a:r>
            <a:rPr lang="en-MY" dirty="0">
              <a:solidFill>
                <a:srgbClr val="FFFF00"/>
              </a:solidFill>
            </a:rPr>
            <a:t> </a:t>
          </a:r>
          <a:r>
            <a:rPr lang="en-MY" dirty="0" err="1">
              <a:solidFill>
                <a:srgbClr val="FFFF00"/>
              </a:solidFill>
            </a:rPr>
            <a:t>semasa</a:t>
          </a:r>
          <a:r>
            <a:rPr lang="en-MY" dirty="0">
              <a:solidFill>
                <a:srgbClr val="FFFF00"/>
              </a:solidFill>
            </a:rPr>
            <a:t> </a:t>
          </a:r>
          <a:r>
            <a:rPr lang="en-MY" dirty="0" err="1">
              <a:solidFill>
                <a:srgbClr val="FFFF00"/>
              </a:solidFill>
            </a:rPr>
            <a:t>ujian</a:t>
          </a:r>
          <a:r>
            <a:rPr lang="en-MY" dirty="0">
              <a:solidFill>
                <a:srgbClr val="FFFF00"/>
              </a:solidFill>
            </a:rPr>
            <a:t> </a:t>
          </a:r>
          <a:r>
            <a:rPr lang="en-MY" dirty="0" err="1">
              <a:solidFill>
                <a:srgbClr val="FFFF00"/>
              </a:solidFill>
            </a:rPr>
            <a:t>berkomputer</a:t>
          </a:r>
          <a:r>
            <a:rPr lang="en-MY" dirty="0">
              <a:solidFill>
                <a:srgbClr val="FFFF00"/>
              </a:solidFill>
            </a:rPr>
            <a:t> </a:t>
          </a:r>
          <a:r>
            <a:rPr lang="en-MY" dirty="0" err="1">
              <a:solidFill>
                <a:srgbClr val="FFFF00"/>
              </a:solidFill>
            </a:rPr>
            <a:t>sedang</a:t>
          </a:r>
          <a:r>
            <a:rPr lang="en-MY" dirty="0">
              <a:solidFill>
                <a:srgbClr val="FFFF00"/>
              </a:solidFill>
            </a:rPr>
            <a:t> </a:t>
          </a:r>
          <a:r>
            <a:rPr lang="en-MY" dirty="0" err="1">
              <a:solidFill>
                <a:srgbClr val="FFFF00"/>
              </a:solidFill>
            </a:rPr>
            <a:t>dijalankan</a:t>
          </a:r>
          <a:r>
            <a:rPr lang="en-MY" dirty="0">
              <a:solidFill>
                <a:srgbClr val="FFFF00"/>
              </a:solidFill>
            </a:rPr>
            <a:t> </a:t>
          </a:r>
          <a:r>
            <a:rPr lang="en-MY" dirty="0" err="1"/>
            <a:t>untuk</a:t>
          </a:r>
          <a:r>
            <a:rPr lang="en-MY" dirty="0"/>
            <a:t> </a:t>
          </a:r>
          <a:r>
            <a:rPr lang="en-MY" dirty="0" err="1"/>
            <a:t>mendapatkan</a:t>
          </a:r>
          <a:r>
            <a:rPr lang="en-MY" dirty="0"/>
            <a:t> </a:t>
          </a:r>
          <a:r>
            <a:rPr lang="en-MY" dirty="0" err="1"/>
            <a:t>jawapan</a:t>
          </a:r>
          <a:r>
            <a:rPr lang="en-MY" dirty="0"/>
            <a:t> di internet</a:t>
          </a:r>
          <a:endParaRPr lang="en-US" dirty="0"/>
        </a:p>
      </dgm:t>
    </dgm:pt>
    <dgm:pt modelId="{3E0A3149-ECFF-442B-86C4-A200B13295E2}" type="parTrans" cxnId="{7E6DB90C-F183-4636-A534-CD22C12D5E9F}">
      <dgm:prSet/>
      <dgm:spPr/>
      <dgm:t>
        <a:bodyPr/>
        <a:lstStyle/>
        <a:p>
          <a:endParaRPr lang="en-US"/>
        </a:p>
      </dgm:t>
    </dgm:pt>
    <dgm:pt modelId="{43B520E4-2B0A-4B50-BFD0-1D6267E33333}" type="sibTrans" cxnId="{7E6DB90C-F183-4636-A534-CD22C12D5E9F}">
      <dgm:prSet/>
      <dgm:spPr/>
      <dgm:t>
        <a:bodyPr/>
        <a:lstStyle/>
        <a:p>
          <a:endParaRPr lang="en-US"/>
        </a:p>
      </dgm:t>
    </dgm:pt>
    <dgm:pt modelId="{FA23B19B-4613-4C20-B30A-F14D6D1F8704}">
      <dgm:prSet/>
      <dgm:spPr/>
      <dgm:t>
        <a:bodyPr/>
        <a:lstStyle/>
        <a:p>
          <a:r>
            <a:rPr lang="en-MY" dirty="0" err="1"/>
            <a:t>Kemudahan</a:t>
          </a:r>
          <a:r>
            <a:rPr lang="en-MY" dirty="0"/>
            <a:t> Internet </a:t>
          </a:r>
          <a:r>
            <a:rPr lang="en-MY" dirty="0" err="1">
              <a:solidFill>
                <a:srgbClr val="FFFF00"/>
              </a:solidFill>
            </a:rPr>
            <a:t>diperlukan</a:t>
          </a:r>
          <a:r>
            <a:rPr lang="en-MY" dirty="0">
              <a:solidFill>
                <a:srgbClr val="FFFF00"/>
              </a:solidFill>
            </a:rPr>
            <a:t> </a:t>
          </a:r>
          <a:r>
            <a:rPr lang="en-MY" dirty="0" err="1">
              <a:solidFill>
                <a:srgbClr val="FFFF00"/>
              </a:solidFill>
            </a:rPr>
            <a:t>sewaktu</a:t>
          </a:r>
          <a:r>
            <a:rPr lang="en-MY" dirty="0">
              <a:solidFill>
                <a:srgbClr val="FFFF00"/>
              </a:solidFill>
            </a:rPr>
            <a:t> </a:t>
          </a:r>
          <a:r>
            <a:rPr lang="en-MY" dirty="0" err="1">
              <a:solidFill>
                <a:srgbClr val="FFFF00"/>
              </a:solidFill>
            </a:rPr>
            <a:t>ujian</a:t>
          </a:r>
          <a:r>
            <a:rPr lang="en-MY" dirty="0">
              <a:solidFill>
                <a:srgbClr val="FFFF00"/>
              </a:solidFill>
            </a:rPr>
            <a:t> </a:t>
          </a:r>
          <a:r>
            <a:rPr lang="en-MY" dirty="0" err="1">
              <a:solidFill>
                <a:srgbClr val="FFFF00"/>
              </a:solidFill>
            </a:rPr>
            <a:t>komputer</a:t>
          </a:r>
          <a:r>
            <a:rPr lang="en-MY" dirty="0">
              <a:solidFill>
                <a:srgbClr val="FFFF00"/>
              </a:solidFill>
            </a:rPr>
            <a:t> </a:t>
          </a:r>
          <a:r>
            <a:rPr lang="en-MY" dirty="0" err="1">
              <a:solidFill>
                <a:srgbClr val="FFFF00"/>
              </a:solidFill>
            </a:rPr>
            <a:t>dijalankan</a:t>
          </a:r>
          <a:r>
            <a:rPr lang="en-MY" dirty="0">
              <a:solidFill>
                <a:srgbClr val="FFFF00"/>
              </a:solidFill>
            </a:rPr>
            <a:t>.</a:t>
          </a:r>
          <a:endParaRPr lang="en-US" dirty="0">
            <a:solidFill>
              <a:srgbClr val="FFFF00"/>
            </a:solidFill>
          </a:endParaRPr>
        </a:p>
      </dgm:t>
    </dgm:pt>
    <dgm:pt modelId="{2DFE01AE-A9CF-4A22-AC03-AC805D6A8A2B}" type="parTrans" cxnId="{FB1B66D7-1EFB-4B9F-9EF2-67059DA3E356}">
      <dgm:prSet/>
      <dgm:spPr/>
      <dgm:t>
        <a:bodyPr/>
        <a:lstStyle/>
        <a:p>
          <a:endParaRPr lang="en-US"/>
        </a:p>
      </dgm:t>
    </dgm:pt>
    <dgm:pt modelId="{EC1D492C-8076-4DFD-B642-0B4029E2DE2C}" type="sibTrans" cxnId="{FB1B66D7-1EFB-4B9F-9EF2-67059DA3E356}">
      <dgm:prSet/>
      <dgm:spPr/>
      <dgm:t>
        <a:bodyPr/>
        <a:lstStyle/>
        <a:p>
          <a:endParaRPr lang="en-US"/>
        </a:p>
      </dgm:t>
    </dgm:pt>
    <dgm:pt modelId="{A0B44133-E4E2-42E7-B962-2E8D2C42560C}">
      <dgm:prSet/>
      <dgm:spPr/>
      <dgm:t>
        <a:bodyPr/>
        <a:lstStyle/>
        <a:p>
          <a:r>
            <a:rPr lang="en-MY" dirty="0" err="1"/>
            <a:t>Pensyarah</a:t>
          </a:r>
          <a:r>
            <a:rPr lang="en-MY" dirty="0"/>
            <a:t> </a:t>
          </a:r>
          <a:r>
            <a:rPr lang="en-MY" dirty="0" err="1"/>
            <a:t>perlu</a:t>
          </a:r>
          <a:r>
            <a:rPr lang="en-MY" dirty="0"/>
            <a:t> </a:t>
          </a:r>
          <a:r>
            <a:rPr lang="en-MY" dirty="0" err="1">
              <a:solidFill>
                <a:srgbClr val="FFFF00"/>
              </a:solidFill>
            </a:rPr>
            <a:t>mengawasi</a:t>
          </a:r>
          <a:r>
            <a:rPr lang="en-MY" dirty="0">
              <a:solidFill>
                <a:srgbClr val="FFFF00"/>
              </a:solidFill>
            </a:rPr>
            <a:t> </a:t>
          </a:r>
          <a:r>
            <a:rPr lang="en-MY" dirty="0" err="1">
              <a:solidFill>
                <a:srgbClr val="FFFF00"/>
              </a:solidFill>
            </a:rPr>
            <a:t>setiap</a:t>
          </a:r>
          <a:r>
            <a:rPr lang="en-MY" dirty="0">
              <a:solidFill>
                <a:srgbClr val="FFFF00"/>
              </a:solidFill>
            </a:rPr>
            <a:t> </a:t>
          </a:r>
          <a:r>
            <a:rPr lang="en-MY" dirty="0" err="1">
              <a:solidFill>
                <a:srgbClr val="FFFF00"/>
              </a:solidFill>
            </a:rPr>
            <a:t>komputer</a:t>
          </a:r>
          <a:r>
            <a:rPr lang="en-MY" dirty="0">
              <a:solidFill>
                <a:srgbClr val="FFFF00"/>
              </a:solidFill>
            </a:rPr>
            <a:t> </a:t>
          </a:r>
          <a:r>
            <a:rPr lang="en-MY" dirty="0" err="1">
              <a:solidFill>
                <a:srgbClr val="FFFF00"/>
              </a:solidFill>
            </a:rPr>
            <a:t>pelajar</a:t>
          </a:r>
          <a:r>
            <a:rPr lang="en-MY" dirty="0">
              <a:solidFill>
                <a:srgbClr val="FFFF00"/>
              </a:solidFill>
            </a:rPr>
            <a:t>. </a:t>
          </a:r>
          <a:endParaRPr lang="en-US" dirty="0">
            <a:solidFill>
              <a:srgbClr val="FFFF00"/>
            </a:solidFill>
          </a:endParaRPr>
        </a:p>
      </dgm:t>
    </dgm:pt>
    <dgm:pt modelId="{78A0F055-5A26-46C2-BA45-A0CA999268AE}" type="parTrans" cxnId="{E0CEA556-F51E-48EB-A313-60D04260E978}">
      <dgm:prSet/>
      <dgm:spPr/>
      <dgm:t>
        <a:bodyPr/>
        <a:lstStyle/>
        <a:p>
          <a:endParaRPr lang="en-US"/>
        </a:p>
      </dgm:t>
    </dgm:pt>
    <dgm:pt modelId="{81CA09CE-8BA9-492B-8FF0-10D4C693838E}" type="sibTrans" cxnId="{E0CEA556-F51E-48EB-A313-60D04260E978}">
      <dgm:prSet/>
      <dgm:spPr/>
      <dgm:t>
        <a:bodyPr/>
        <a:lstStyle/>
        <a:p>
          <a:endParaRPr lang="en-US"/>
        </a:p>
      </dgm:t>
    </dgm:pt>
    <dgm:pt modelId="{6A179A59-9F21-4440-97D9-3A2BF14E97D8}" type="pres">
      <dgm:prSet presAssocID="{3837D5EA-AB88-4BFD-B58D-3DA68DB48AA0}" presName="linear" presStyleCnt="0">
        <dgm:presLayoutVars>
          <dgm:animLvl val="lvl"/>
          <dgm:resizeHandles val="exact"/>
        </dgm:presLayoutVars>
      </dgm:prSet>
      <dgm:spPr/>
    </dgm:pt>
    <dgm:pt modelId="{F285FB74-BCDF-4A4E-8A4B-0F5E2CEC57BB}" type="pres">
      <dgm:prSet presAssocID="{B8117EE5-2B90-47D7-BD30-A3BCE687EFC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38BFE15-1DCE-46FA-8919-8E399CDC7647}" type="pres">
      <dgm:prSet presAssocID="{43B520E4-2B0A-4B50-BFD0-1D6267E33333}" presName="spacer" presStyleCnt="0"/>
      <dgm:spPr/>
    </dgm:pt>
    <dgm:pt modelId="{95E14929-F56C-421F-8C1F-81A7B7C6FE8B}" type="pres">
      <dgm:prSet presAssocID="{FA23B19B-4613-4C20-B30A-F14D6D1F870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5CBC8ED-4708-4FCA-BFD0-576ED3141874}" type="pres">
      <dgm:prSet presAssocID="{EC1D492C-8076-4DFD-B642-0B4029E2DE2C}" presName="spacer" presStyleCnt="0"/>
      <dgm:spPr/>
    </dgm:pt>
    <dgm:pt modelId="{85AA8244-4958-46F5-A218-DA529BEBF782}" type="pres">
      <dgm:prSet presAssocID="{A0B44133-E4E2-42E7-B962-2E8D2C42560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E6DB90C-F183-4636-A534-CD22C12D5E9F}" srcId="{3837D5EA-AB88-4BFD-B58D-3DA68DB48AA0}" destId="{B8117EE5-2B90-47D7-BD30-A3BCE687EFC0}" srcOrd="0" destOrd="0" parTransId="{3E0A3149-ECFF-442B-86C4-A200B13295E2}" sibTransId="{43B520E4-2B0A-4B50-BFD0-1D6267E33333}"/>
    <dgm:cxn modelId="{2C567518-1EDD-4D5D-A368-27CA4E203F4B}" type="presOf" srcId="{FA23B19B-4613-4C20-B30A-F14D6D1F8704}" destId="{95E14929-F56C-421F-8C1F-81A7B7C6FE8B}" srcOrd="0" destOrd="0" presId="urn:microsoft.com/office/officeart/2005/8/layout/vList2"/>
    <dgm:cxn modelId="{8276686A-C6C4-4AFD-854E-5F1445032A7B}" type="presOf" srcId="{3837D5EA-AB88-4BFD-B58D-3DA68DB48AA0}" destId="{6A179A59-9F21-4440-97D9-3A2BF14E97D8}" srcOrd="0" destOrd="0" presId="urn:microsoft.com/office/officeart/2005/8/layout/vList2"/>
    <dgm:cxn modelId="{76E3E755-6130-4321-9438-36F32F5F4F15}" type="presOf" srcId="{A0B44133-E4E2-42E7-B962-2E8D2C42560C}" destId="{85AA8244-4958-46F5-A218-DA529BEBF782}" srcOrd="0" destOrd="0" presId="urn:microsoft.com/office/officeart/2005/8/layout/vList2"/>
    <dgm:cxn modelId="{E0CEA556-F51E-48EB-A313-60D04260E978}" srcId="{3837D5EA-AB88-4BFD-B58D-3DA68DB48AA0}" destId="{A0B44133-E4E2-42E7-B962-2E8D2C42560C}" srcOrd="2" destOrd="0" parTransId="{78A0F055-5A26-46C2-BA45-A0CA999268AE}" sibTransId="{81CA09CE-8BA9-492B-8FF0-10D4C693838E}"/>
    <dgm:cxn modelId="{18B759D2-4265-44DF-A2A1-B09D7910FA5B}" type="presOf" srcId="{B8117EE5-2B90-47D7-BD30-A3BCE687EFC0}" destId="{F285FB74-BCDF-4A4E-8A4B-0F5E2CEC57BB}" srcOrd="0" destOrd="0" presId="urn:microsoft.com/office/officeart/2005/8/layout/vList2"/>
    <dgm:cxn modelId="{FB1B66D7-1EFB-4B9F-9EF2-67059DA3E356}" srcId="{3837D5EA-AB88-4BFD-B58D-3DA68DB48AA0}" destId="{FA23B19B-4613-4C20-B30A-F14D6D1F8704}" srcOrd="1" destOrd="0" parTransId="{2DFE01AE-A9CF-4A22-AC03-AC805D6A8A2B}" sibTransId="{EC1D492C-8076-4DFD-B642-0B4029E2DE2C}"/>
    <dgm:cxn modelId="{3376517C-6F97-4760-9105-56B00FD3C8F7}" type="presParOf" srcId="{6A179A59-9F21-4440-97D9-3A2BF14E97D8}" destId="{F285FB74-BCDF-4A4E-8A4B-0F5E2CEC57BB}" srcOrd="0" destOrd="0" presId="urn:microsoft.com/office/officeart/2005/8/layout/vList2"/>
    <dgm:cxn modelId="{9BDF2E74-B3A9-4D38-A9E6-A7ED02353815}" type="presParOf" srcId="{6A179A59-9F21-4440-97D9-3A2BF14E97D8}" destId="{338BFE15-1DCE-46FA-8919-8E399CDC7647}" srcOrd="1" destOrd="0" presId="urn:microsoft.com/office/officeart/2005/8/layout/vList2"/>
    <dgm:cxn modelId="{51FC2640-0523-4C92-9D16-B9CD00EAC608}" type="presParOf" srcId="{6A179A59-9F21-4440-97D9-3A2BF14E97D8}" destId="{95E14929-F56C-421F-8C1F-81A7B7C6FE8B}" srcOrd="2" destOrd="0" presId="urn:microsoft.com/office/officeart/2005/8/layout/vList2"/>
    <dgm:cxn modelId="{71096966-DF9C-481F-B930-B8907237F0D6}" type="presParOf" srcId="{6A179A59-9F21-4440-97D9-3A2BF14E97D8}" destId="{C5CBC8ED-4708-4FCA-BFD0-576ED3141874}" srcOrd="3" destOrd="0" presId="urn:microsoft.com/office/officeart/2005/8/layout/vList2"/>
    <dgm:cxn modelId="{DD6F3521-D072-4D85-AB8C-2C4067D4E2A6}" type="presParOf" srcId="{6A179A59-9F21-4440-97D9-3A2BF14E97D8}" destId="{85AA8244-4958-46F5-A218-DA529BEBF78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F0B7D8-460A-4BD5-9EE8-2AF7677F71C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EA79044-242B-40C7-A917-86C1D1325CF4}">
      <dgm:prSet/>
      <dgm:spPr/>
      <dgm:t>
        <a:bodyPr/>
        <a:lstStyle/>
        <a:p>
          <a:r>
            <a:rPr lang="en-MY" dirty="0" err="1">
              <a:solidFill>
                <a:schemeClr val="tx1"/>
              </a:solidFill>
            </a:rPr>
            <a:t>Bedasarkan</a:t>
          </a:r>
          <a:r>
            <a:rPr lang="en-MY" dirty="0">
              <a:solidFill>
                <a:schemeClr val="tx1"/>
              </a:solidFill>
            </a:rPr>
            <a:t>  </a:t>
          </a:r>
          <a:r>
            <a:rPr lang="en-MY" dirty="0" err="1">
              <a:solidFill>
                <a:schemeClr val="tx1"/>
              </a:solidFill>
            </a:rPr>
            <a:t>temuduga</a:t>
          </a:r>
          <a:r>
            <a:rPr lang="en-MY" dirty="0">
              <a:solidFill>
                <a:schemeClr val="tx1"/>
              </a:solidFill>
            </a:rPr>
            <a:t> Dr Fatimah dan </a:t>
          </a:r>
          <a:r>
            <a:rPr lang="en-MY" dirty="0" err="1">
              <a:solidFill>
                <a:schemeClr val="tx1"/>
              </a:solidFill>
            </a:rPr>
            <a:t>Juruteknik</a:t>
          </a:r>
          <a:r>
            <a:rPr lang="en-MY" dirty="0">
              <a:solidFill>
                <a:schemeClr val="tx1"/>
              </a:solidFill>
            </a:rPr>
            <a:t> </a:t>
          </a:r>
          <a:r>
            <a:rPr lang="en-MY" dirty="0" err="1">
              <a:solidFill>
                <a:schemeClr val="tx1"/>
              </a:solidFill>
            </a:rPr>
            <a:t>Makmal</a:t>
          </a:r>
          <a:r>
            <a:rPr lang="en-MY" dirty="0">
              <a:solidFill>
                <a:schemeClr val="tx1"/>
              </a:solidFill>
            </a:rPr>
            <a:t> Encik Rashidi </a:t>
          </a:r>
          <a:r>
            <a:rPr lang="en-MY" dirty="0" err="1">
              <a:solidFill>
                <a:srgbClr val="0070C0"/>
              </a:solidFill>
            </a:rPr>
            <a:t>Sistem</a:t>
          </a:r>
          <a:r>
            <a:rPr lang="en-MY" dirty="0">
              <a:solidFill>
                <a:srgbClr val="0070C0"/>
              </a:solidFill>
            </a:rPr>
            <a:t> </a:t>
          </a:r>
          <a:r>
            <a:rPr lang="en-MY" dirty="0" err="1">
              <a:solidFill>
                <a:srgbClr val="0070C0"/>
              </a:solidFill>
            </a:rPr>
            <a:t>semasa</a:t>
          </a:r>
          <a:r>
            <a:rPr lang="en-MY" dirty="0">
              <a:solidFill>
                <a:srgbClr val="0070C0"/>
              </a:solidFill>
            </a:rPr>
            <a:t> di </a:t>
          </a:r>
          <a:r>
            <a:rPr lang="en-MY" dirty="0" err="1">
              <a:solidFill>
                <a:srgbClr val="0070C0"/>
              </a:solidFill>
            </a:rPr>
            <a:t>makmal</a:t>
          </a:r>
          <a:r>
            <a:rPr lang="en-MY" dirty="0">
              <a:solidFill>
                <a:srgbClr val="0070C0"/>
              </a:solidFill>
            </a:rPr>
            <a:t> </a:t>
          </a:r>
          <a:r>
            <a:rPr lang="en-MY" dirty="0" err="1">
              <a:solidFill>
                <a:srgbClr val="0070C0"/>
              </a:solidFill>
            </a:rPr>
            <a:t>tidak</a:t>
          </a:r>
          <a:r>
            <a:rPr lang="en-MY" dirty="0">
              <a:solidFill>
                <a:srgbClr val="0070C0"/>
              </a:solidFill>
            </a:rPr>
            <a:t> </a:t>
          </a:r>
          <a:r>
            <a:rPr lang="en-MY" dirty="0" err="1">
              <a:solidFill>
                <a:srgbClr val="0070C0"/>
              </a:solidFill>
            </a:rPr>
            <a:t>mempunyai</a:t>
          </a:r>
          <a:r>
            <a:rPr lang="en-MY" dirty="0">
              <a:solidFill>
                <a:srgbClr val="0070C0"/>
              </a:solidFill>
            </a:rPr>
            <a:t> </a:t>
          </a:r>
          <a:r>
            <a:rPr lang="en-MY" dirty="0" err="1">
              <a:solidFill>
                <a:srgbClr val="0070C0"/>
              </a:solidFill>
            </a:rPr>
            <a:t>sistem</a:t>
          </a:r>
          <a:r>
            <a:rPr lang="en-MY" dirty="0">
              <a:solidFill>
                <a:srgbClr val="0070C0"/>
              </a:solidFill>
            </a:rPr>
            <a:t> </a:t>
          </a:r>
          <a:r>
            <a:rPr lang="en-MY" dirty="0" err="1">
              <a:solidFill>
                <a:srgbClr val="0070C0"/>
              </a:solidFill>
            </a:rPr>
            <a:t>mengesan</a:t>
          </a:r>
          <a:r>
            <a:rPr lang="en-MY" dirty="0">
              <a:solidFill>
                <a:srgbClr val="0070C0"/>
              </a:solidFill>
            </a:rPr>
            <a:t> </a:t>
          </a:r>
          <a:r>
            <a:rPr lang="en-MY" dirty="0" err="1">
              <a:solidFill>
                <a:srgbClr val="0070C0"/>
              </a:solidFill>
            </a:rPr>
            <a:t>pembukaan</a:t>
          </a:r>
          <a:r>
            <a:rPr lang="en-MY" dirty="0">
              <a:solidFill>
                <a:srgbClr val="0070C0"/>
              </a:solidFill>
            </a:rPr>
            <a:t> </a:t>
          </a:r>
          <a:r>
            <a:rPr lang="en-MY" dirty="0" err="1">
              <a:solidFill>
                <a:srgbClr val="0070C0"/>
              </a:solidFill>
            </a:rPr>
            <a:t>pelayar</a:t>
          </a:r>
          <a:endParaRPr lang="en-US" dirty="0"/>
        </a:p>
      </dgm:t>
    </dgm:pt>
    <dgm:pt modelId="{9FDDD62B-53BE-4E5B-A80B-4A796644F77E}" type="parTrans" cxnId="{8D8FE12A-53D2-4E87-A091-2C3F53818E41}">
      <dgm:prSet/>
      <dgm:spPr/>
      <dgm:t>
        <a:bodyPr/>
        <a:lstStyle/>
        <a:p>
          <a:endParaRPr lang="en-US"/>
        </a:p>
      </dgm:t>
    </dgm:pt>
    <dgm:pt modelId="{9972EB13-451C-46C7-8B0F-D25F8C62416C}" type="sibTrans" cxnId="{8D8FE12A-53D2-4E87-A091-2C3F53818E41}">
      <dgm:prSet/>
      <dgm:spPr/>
      <dgm:t>
        <a:bodyPr/>
        <a:lstStyle/>
        <a:p>
          <a:endParaRPr lang="en-US"/>
        </a:p>
      </dgm:t>
    </dgm:pt>
    <dgm:pt modelId="{9034FD8E-2625-4D9C-AD00-74A07F2E504A}">
      <dgm:prSet/>
      <dgm:spPr/>
      <dgm:t>
        <a:bodyPr/>
        <a:lstStyle/>
        <a:p>
          <a:r>
            <a:rPr lang="en-MY" dirty="0"/>
            <a:t>Internet </a:t>
          </a:r>
          <a:r>
            <a:rPr lang="en-MY" dirty="0" err="1">
              <a:solidFill>
                <a:srgbClr val="0070C0"/>
              </a:solidFill>
            </a:rPr>
            <a:t>diperlukan</a:t>
          </a:r>
          <a:r>
            <a:rPr lang="en-MY" dirty="0">
              <a:solidFill>
                <a:srgbClr val="0070C0"/>
              </a:solidFill>
            </a:rPr>
            <a:t> </a:t>
          </a:r>
          <a:r>
            <a:rPr lang="en-MY" dirty="0" err="1">
              <a:solidFill>
                <a:srgbClr val="0070C0"/>
              </a:solidFill>
            </a:rPr>
            <a:t>bagi</a:t>
          </a:r>
          <a:r>
            <a:rPr lang="en-MY" dirty="0">
              <a:solidFill>
                <a:srgbClr val="0070C0"/>
              </a:solidFill>
            </a:rPr>
            <a:t> </a:t>
          </a:r>
          <a:r>
            <a:rPr lang="en-MY" dirty="0" err="1">
              <a:solidFill>
                <a:srgbClr val="0070C0"/>
              </a:solidFill>
            </a:rPr>
            <a:t>menjalankan</a:t>
          </a:r>
          <a:r>
            <a:rPr lang="en-MY" dirty="0">
              <a:solidFill>
                <a:srgbClr val="0070C0"/>
              </a:solidFill>
            </a:rPr>
            <a:t> </a:t>
          </a:r>
          <a:r>
            <a:rPr lang="en-MY" dirty="0" err="1">
              <a:solidFill>
                <a:srgbClr val="0070C0"/>
              </a:solidFill>
            </a:rPr>
            <a:t>ujian</a:t>
          </a:r>
          <a:r>
            <a:rPr lang="en-MY" dirty="0">
              <a:solidFill>
                <a:srgbClr val="0070C0"/>
              </a:solidFill>
            </a:rPr>
            <a:t> </a:t>
          </a:r>
          <a:r>
            <a:rPr lang="en-MY" dirty="0" err="1"/>
            <a:t>tetapi</a:t>
          </a:r>
          <a:r>
            <a:rPr lang="en-MY" dirty="0"/>
            <a:t> </a:t>
          </a:r>
          <a:r>
            <a:rPr lang="en-MY" dirty="0" err="1"/>
            <a:t>bukan</a:t>
          </a:r>
          <a:r>
            <a:rPr lang="en-MY" dirty="0"/>
            <a:t> </a:t>
          </a:r>
          <a:r>
            <a:rPr lang="en-MY" dirty="0" err="1"/>
            <a:t>untuk</a:t>
          </a:r>
          <a:r>
            <a:rPr lang="en-MY" dirty="0"/>
            <a:t> </a:t>
          </a:r>
          <a:r>
            <a:rPr lang="en-MY" dirty="0" err="1"/>
            <a:t>pembukaan</a:t>
          </a:r>
          <a:r>
            <a:rPr lang="en-MY" dirty="0"/>
            <a:t> </a:t>
          </a:r>
          <a:r>
            <a:rPr lang="en-MY" dirty="0" err="1"/>
            <a:t>pelayar</a:t>
          </a:r>
          <a:r>
            <a:rPr lang="en-MY" dirty="0"/>
            <a:t>.  </a:t>
          </a:r>
          <a:endParaRPr lang="en-US" dirty="0"/>
        </a:p>
      </dgm:t>
    </dgm:pt>
    <dgm:pt modelId="{BDF0802A-DF1B-485E-817C-7E02D6F003C4}" type="parTrans" cxnId="{9A0B7724-8363-418E-9638-AF39B14EE883}">
      <dgm:prSet/>
      <dgm:spPr/>
      <dgm:t>
        <a:bodyPr/>
        <a:lstStyle/>
        <a:p>
          <a:endParaRPr lang="en-US"/>
        </a:p>
      </dgm:t>
    </dgm:pt>
    <dgm:pt modelId="{7AEC3B21-BA18-4415-A258-7A36B3746182}" type="sibTrans" cxnId="{9A0B7724-8363-418E-9638-AF39B14EE883}">
      <dgm:prSet/>
      <dgm:spPr/>
      <dgm:t>
        <a:bodyPr/>
        <a:lstStyle/>
        <a:p>
          <a:endParaRPr lang="en-US"/>
        </a:p>
      </dgm:t>
    </dgm:pt>
    <dgm:pt modelId="{AA1F0E4E-4A10-4225-9ADB-2A9428A8861D}">
      <dgm:prSet/>
      <dgm:spPr/>
      <dgm:t>
        <a:bodyPr/>
        <a:lstStyle/>
        <a:p>
          <a:r>
            <a:rPr lang="en-MY" dirty="0" err="1"/>
            <a:t>Pensyarah</a:t>
          </a:r>
          <a:r>
            <a:rPr lang="en-MY" dirty="0"/>
            <a:t> </a:t>
          </a:r>
          <a:r>
            <a:rPr lang="en-MY" dirty="0" err="1">
              <a:solidFill>
                <a:srgbClr val="0070C0"/>
              </a:solidFill>
            </a:rPr>
            <a:t>sukar</a:t>
          </a:r>
          <a:r>
            <a:rPr lang="en-MY" dirty="0">
              <a:solidFill>
                <a:srgbClr val="0070C0"/>
              </a:solidFill>
            </a:rPr>
            <a:t> </a:t>
          </a:r>
          <a:r>
            <a:rPr lang="en-MY" dirty="0" err="1">
              <a:solidFill>
                <a:srgbClr val="0070C0"/>
              </a:solidFill>
            </a:rPr>
            <a:t>mengawasi</a:t>
          </a:r>
          <a:r>
            <a:rPr lang="en-MY" dirty="0">
              <a:solidFill>
                <a:srgbClr val="0070C0"/>
              </a:solidFill>
            </a:rPr>
            <a:t> </a:t>
          </a:r>
          <a:r>
            <a:rPr lang="en-MY" dirty="0" err="1">
              <a:solidFill>
                <a:srgbClr val="0070C0"/>
              </a:solidFill>
            </a:rPr>
            <a:t>setiap</a:t>
          </a:r>
          <a:r>
            <a:rPr lang="en-MY" dirty="0">
              <a:solidFill>
                <a:srgbClr val="0070C0"/>
              </a:solidFill>
            </a:rPr>
            <a:t> </a:t>
          </a:r>
          <a:r>
            <a:rPr lang="en-MY" dirty="0" err="1">
              <a:solidFill>
                <a:srgbClr val="0070C0"/>
              </a:solidFill>
            </a:rPr>
            <a:t>pelajar</a:t>
          </a:r>
          <a:r>
            <a:rPr lang="en-MY" dirty="0">
              <a:solidFill>
                <a:srgbClr val="0070C0"/>
              </a:solidFill>
            </a:rPr>
            <a:t> </a:t>
          </a:r>
          <a:r>
            <a:rPr lang="en-MY" dirty="0" err="1">
              <a:solidFill>
                <a:srgbClr val="0070C0"/>
              </a:solidFill>
            </a:rPr>
            <a:t>daripada</a:t>
          </a:r>
          <a:r>
            <a:rPr lang="en-MY" dirty="0">
              <a:solidFill>
                <a:srgbClr val="0070C0"/>
              </a:solidFill>
            </a:rPr>
            <a:t> </a:t>
          </a:r>
          <a:r>
            <a:rPr lang="en-MY" dirty="0" err="1">
              <a:solidFill>
                <a:srgbClr val="0070C0"/>
              </a:solidFill>
            </a:rPr>
            <a:t>menggunakan</a:t>
          </a:r>
          <a:r>
            <a:rPr lang="en-MY" dirty="0">
              <a:solidFill>
                <a:srgbClr val="0070C0"/>
              </a:solidFill>
            </a:rPr>
            <a:t> </a:t>
          </a:r>
          <a:r>
            <a:rPr lang="en-MY" dirty="0" err="1">
              <a:solidFill>
                <a:srgbClr val="0070C0"/>
              </a:solidFill>
            </a:rPr>
            <a:t>aplikasi</a:t>
          </a:r>
          <a:r>
            <a:rPr lang="en-MY" dirty="0">
              <a:solidFill>
                <a:srgbClr val="0070C0"/>
              </a:solidFill>
            </a:rPr>
            <a:t> </a:t>
          </a:r>
          <a:r>
            <a:rPr lang="en-MY" dirty="0" err="1">
              <a:solidFill>
                <a:srgbClr val="0070C0"/>
              </a:solidFill>
            </a:rPr>
            <a:t>pelayar</a:t>
          </a:r>
          <a:r>
            <a:rPr lang="en-MY" dirty="0">
              <a:solidFill>
                <a:srgbClr val="0070C0"/>
              </a:solidFill>
            </a:rPr>
            <a:t> internet </a:t>
          </a:r>
          <a:r>
            <a:rPr lang="en-MY" dirty="0" err="1"/>
            <a:t>ketika</a:t>
          </a:r>
          <a:r>
            <a:rPr lang="en-MY" dirty="0"/>
            <a:t> </a:t>
          </a:r>
          <a:r>
            <a:rPr lang="en-MY" dirty="0" err="1"/>
            <a:t>ujian</a:t>
          </a:r>
          <a:r>
            <a:rPr lang="en-MY" dirty="0"/>
            <a:t> </a:t>
          </a:r>
          <a:r>
            <a:rPr lang="en-MY" dirty="0" err="1"/>
            <a:t>berkomputer</a:t>
          </a:r>
          <a:r>
            <a:rPr lang="en-MY" dirty="0"/>
            <a:t> </a:t>
          </a:r>
          <a:r>
            <a:rPr lang="en-MY" dirty="0" err="1"/>
            <a:t>berlangsung</a:t>
          </a:r>
          <a:r>
            <a:rPr lang="en-MY" dirty="0"/>
            <a:t>.</a:t>
          </a:r>
          <a:endParaRPr lang="en-US" dirty="0"/>
        </a:p>
      </dgm:t>
    </dgm:pt>
    <dgm:pt modelId="{83E51572-3390-401F-8918-12BB2B1373A3}" type="parTrans" cxnId="{E2D8B596-D984-4FD0-A6DF-E51B5D0D0AC5}">
      <dgm:prSet/>
      <dgm:spPr/>
      <dgm:t>
        <a:bodyPr/>
        <a:lstStyle/>
        <a:p>
          <a:endParaRPr lang="en-US"/>
        </a:p>
      </dgm:t>
    </dgm:pt>
    <dgm:pt modelId="{1B43E552-ED36-435A-931F-C8834A4E3BB8}" type="sibTrans" cxnId="{E2D8B596-D984-4FD0-A6DF-E51B5D0D0AC5}">
      <dgm:prSet/>
      <dgm:spPr/>
      <dgm:t>
        <a:bodyPr/>
        <a:lstStyle/>
        <a:p>
          <a:endParaRPr lang="en-US"/>
        </a:p>
      </dgm:t>
    </dgm:pt>
    <dgm:pt modelId="{D567E3AE-C339-4E1A-8426-C091390791AD}" type="pres">
      <dgm:prSet presAssocID="{68F0B7D8-460A-4BD5-9EE8-2AF7677F71CC}" presName="vert0" presStyleCnt="0">
        <dgm:presLayoutVars>
          <dgm:dir/>
          <dgm:animOne val="branch"/>
          <dgm:animLvl val="lvl"/>
        </dgm:presLayoutVars>
      </dgm:prSet>
      <dgm:spPr/>
    </dgm:pt>
    <dgm:pt modelId="{E0073E98-3251-46E0-985E-7A4553F36E84}" type="pres">
      <dgm:prSet presAssocID="{1EA79044-242B-40C7-A917-86C1D1325CF4}" presName="thickLine" presStyleLbl="alignNode1" presStyleIdx="0" presStyleCnt="3"/>
      <dgm:spPr/>
    </dgm:pt>
    <dgm:pt modelId="{45D9939B-2380-4086-A56D-8918BDD6E7B4}" type="pres">
      <dgm:prSet presAssocID="{1EA79044-242B-40C7-A917-86C1D1325CF4}" presName="horz1" presStyleCnt="0"/>
      <dgm:spPr/>
    </dgm:pt>
    <dgm:pt modelId="{52A4ECF8-C2A0-4A96-AE3B-55582EB69988}" type="pres">
      <dgm:prSet presAssocID="{1EA79044-242B-40C7-A917-86C1D1325CF4}" presName="tx1" presStyleLbl="revTx" presStyleIdx="0" presStyleCnt="3"/>
      <dgm:spPr/>
    </dgm:pt>
    <dgm:pt modelId="{F933A061-CAB9-43E3-A383-B45201A91A2B}" type="pres">
      <dgm:prSet presAssocID="{1EA79044-242B-40C7-A917-86C1D1325CF4}" presName="vert1" presStyleCnt="0"/>
      <dgm:spPr/>
    </dgm:pt>
    <dgm:pt modelId="{7D9BC99D-F191-4275-B266-830DF35F2451}" type="pres">
      <dgm:prSet presAssocID="{9034FD8E-2625-4D9C-AD00-74A07F2E504A}" presName="thickLine" presStyleLbl="alignNode1" presStyleIdx="1" presStyleCnt="3"/>
      <dgm:spPr/>
    </dgm:pt>
    <dgm:pt modelId="{9D5074BA-42AE-4293-8844-B6F3D6C4D01C}" type="pres">
      <dgm:prSet presAssocID="{9034FD8E-2625-4D9C-AD00-74A07F2E504A}" presName="horz1" presStyleCnt="0"/>
      <dgm:spPr/>
    </dgm:pt>
    <dgm:pt modelId="{1F031910-A245-4E70-ADBA-FF8B9ED02783}" type="pres">
      <dgm:prSet presAssocID="{9034FD8E-2625-4D9C-AD00-74A07F2E504A}" presName="tx1" presStyleLbl="revTx" presStyleIdx="1" presStyleCnt="3"/>
      <dgm:spPr/>
    </dgm:pt>
    <dgm:pt modelId="{88907236-573D-48E9-B4C3-0A6552171C71}" type="pres">
      <dgm:prSet presAssocID="{9034FD8E-2625-4D9C-AD00-74A07F2E504A}" presName="vert1" presStyleCnt="0"/>
      <dgm:spPr/>
    </dgm:pt>
    <dgm:pt modelId="{41CB5100-60BA-47B2-9851-EA7ADBAC4F33}" type="pres">
      <dgm:prSet presAssocID="{AA1F0E4E-4A10-4225-9ADB-2A9428A8861D}" presName="thickLine" presStyleLbl="alignNode1" presStyleIdx="2" presStyleCnt="3"/>
      <dgm:spPr/>
    </dgm:pt>
    <dgm:pt modelId="{0EC230AF-515C-47E6-AAFE-DB75D5943E67}" type="pres">
      <dgm:prSet presAssocID="{AA1F0E4E-4A10-4225-9ADB-2A9428A8861D}" presName="horz1" presStyleCnt="0"/>
      <dgm:spPr/>
    </dgm:pt>
    <dgm:pt modelId="{697AC4F9-6138-4971-B9B3-AB0CDAE51B7D}" type="pres">
      <dgm:prSet presAssocID="{AA1F0E4E-4A10-4225-9ADB-2A9428A8861D}" presName="tx1" presStyleLbl="revTx" presStyleIdx="2" presStyleCnt="3"/>
      <dgm:spPr/>
    </dgm:pt>
    <dgm:pt modelId="{321106C7-F4A0-44E2-AFB2-C307C58512AB}" type="pres">
      <dgm:prSet presAssocID="{AA1F0E4E-4A10-4225-9ADB-2A9428A8861D}" presName="vert1" presStyleCnt="0"/>
      <dgm:spPr/>
    </dgm:pt>
  </dgm:ptLst>
  <dgm:cxnLst>
    <dgm:cxn modelId="{9A0B7724-8363-418E-9638-AF39B14EE883}" srcId="{68F0B7D8-460A-4BD5-9EE8-2AF7677F71CC}" destId="{9034FD8E-2625-4D9C-AD00-74A07F2E504A}" srcOrd="1" destOrd="0" parTransId="{BDF0802A-DF1B-485E-817C-7E02D6F003C4}" sibTransId="{7AEC3B21-BA18-4415-A258-7A36B3746182}"/>
    <dgm:cxn modelId="{8D8FE12A-53D2-4E87-A091-2C3F53818E41}" srcId="{68F0B7D8-460A-4BD5-9EE8-2AF7677F71CC}" destId="{1EA79044-242B-40C7-A917-86C1D1325CF4}" srcOrd="0" destOrd="0" parTransId="{9FDDD62B-53BE-4E5B-A80B-4A796644F77E}" sibTransId="{9972EB13-451C-46C7-8B0F-D25F8C62416C}"/>
    <dgm:cxn modelId="{2496EA72-FBF6-4DA0-A182-B62D853875CF}" type="presOf" srcId="{1EA79044-242B-40C7-A917-86C1D1325CF4}" destId="{52A4ECF8-C2A0-4A96-AE3B-55582EB69988}" srcOrd="0" destOrd="0" presId="urn:microsoft.com/office/officeart/2008/layout/LinedList"/>
    <dgm:cxn modelId="{E2D8B596-D984-4FD0-A6DF-E51B5D0D0AC5}" srcId="{68F0B7D8-460A-4BD5-9EE8-2AF7677F71CC}" destId="{AA1F0E4E-4A10-4225-9ADB-2A9428A8861D}" srcOrd="2" destOrd="0" parTransId="{83E51572-3390-401F-8918-12BB2B1373A3}" sibTransId="{1B43E552-ED36-435A-931F-C8834A4E3BB8}"/>
    <dgm:cxn modelId="{C8D49B9C-B38B-43D2-89E1-C45A84C2418B}" type="presOf" srcId="{AA1F0E4E-4A10-4225-9ADB-2A9428A8861D}" destId="{697AC4F9-6138-4971-B9B3-AB0CDAE51B7D}" srcOrd="0" destOrd="0" presId="urn:microsoft.com/office/officeart/2008/layout/LinedList"/>
    <dgm:cxn modelId="{CBCD4DD3-C01F-4D2C-8D9D-2485A1A75717}" type="presOf" srcId="{9034FD8E-2625-4D9C-AD00-74A07F2E504A}" destId="{1F031910-A245-4E70-ADBA-FF8B9ED02783}" srcOrd="0" destOrd="0" presId="urn:microsoft.com/office/officeart/2008/layout/LinedList"/>
    <dgm:cxn modelId="{1A055DED-27B9-4893-9A99-1A8354183D14}" type="presOf" srcId="{68F0B7D8-460A-4BD5-9EE8-2AF7677F71CC}" destId="{D567E3AE-C339-4E1A-8426-C091390791AD}" srcOrd="0" destOrd="0" presId="urn:microsoft.com/office/officeart/2008/layout/LinedList"/>
    <dgm:cxn modelId="{053E6AF5-27A8-46A7-A8D2-6A7D435D6D37}" type="presParOf" srcId="{D567E3AE-C339-4E1A-8426-C091390791AD}" destId="{E0073E98-3251-46E0-985E-7A4553F36E84}" srcOrd="0" destOrd="0" presId="urn:microsoft.com/office/officeart/2008/layout/LinedList"/>
    <dgm:cxn modelId="{1592384E-7D5F-4A7C-9303-7525F3DA34C1}" type="presParOf" srcId="{D567E3AE-C339-4E1A-8426-C091390791AD}" destId="{45D9939B-2380-4086-A56D-8918BDD6E7B4}" srcOrd="1" destOrd="0" presId="urn:microsoft.com/office/officeart/2008/layout/LinedList"/>
    <dgm:cxn modelId="{E4A2CF14-8EC7-4F9F-9D16-46B0EA0BE4F0}" type="presParOf" srcId="{45D9939B-2380-4086-A56D-8918BDD6E7B4}" destId="{52A4ECF8-C2A0-4A96-AE3B-55582EB69988}" srcOrd="0" destOrd="0" presId="urn:microsoft.com/office/officeart/2008/layout/LinedList"/>
    <dgm:cxn modelId="{4BC75A03-EA28-4FAF-9791-47D38A6DB2BD}" type="presParOf" srcId="{45D9939B-2380-4086-A56D-8918BDD6E7B4}" destId="{F933A061-CAB9-43E3-A383-B45201A91A2B}" srcOrd="1" destOrd="0" presId="urn:microsoft.com/office/officeart/2008/layout/LinedList"/>
    <dgm:cxn modelId="{87687F9B-F07C-42C0-939B-CAD51B0514F5}" type="presParOf" srcId="{D567E3AE-C339-4E1A-8426-C091390791AD}" destId="{7D9BC99D-F191-4275-B266-830DF35F2451}" srcOrd="2" destOrd="0" presId="urn:microsoft.com/office/officeart/2008/layout/LinedList"/>
    <dgm:cxn modelId="{1D99F867-A339-4FE3-932E-53EC2038E18A}" type="presParOf" srcId="{D567E3AE-C339-4E1A-8426-C091390791AD}" destId="{9D5074BA-42AE-4293-8844-B6F3D6C4D01C}" srcOrd="3" destOrd="0" presId="urn:microsoft.com/office/officeart/2008/layout/LinedList"/>
    <dgm:cxn modelId="{2061F4BF-633B-45A4-BBFC-53F707B3E75F}" type="presParOf" srcId="{9D5074BA-42AE-4293-8844-B6F3D6C4D01C}" destId="{1F031910-A245-4E70-ADBA-FF8B9ED02783}" srcOrd="0" destOrd="0" presId="urn:microsoft.com/office/officeart/2008/layout/LinedList"/>
    <dgm:cxn modelId="{C594BC7D-91B2-4839-83D3-B4BEDAF3AA16}" type="presParOf" srcId="{9D5074BA-42AE-4293-8844-B6F3D6C4D01C}" destId="{88907236-573D-48E9-B4C3-0A6552171C71}" srcOrd="1" destOrd="0" presId="urn:microsoft.com/office/officeart/2008/layout/LinedList"/>
    <dgm:cxn modelId="{68EA5071-8B4B-4E45-AF85-311A119DA064}" type="presParOf" srcId="{D567E3AE-C339-4E1A-8426-C091390791AD}" destId="{41CB5100-60BA-47B2-9851-EA7ADBAC4F33}" srcOrd="4" destOrd="0" presId="urn:microsoft.com/office/officeart/2008/layout/LinedList"/>
    <dgm:cxn modelId="{472BCC15-59AB-4915-BB5E-09A01B38A8B7}" type="presParOf" srcId="{D567E3AE-C339-4E1A-8426-C091390791AD}" destId="{0EC230AF-515C-47E6-AAFE-DB75D5943E67}" srcOrd="5" destOrd="0" presId="urn:microsoft.com/office/officeart/2008/layout/LinedList"/>
    <dgm:cxn modelId="{28E83436-B789-4AB6-9302-4DD90D432C7B}" type="presParOf" srcId="{0EC230AF-515C-47E6-AAFE-DB75D5943E67}" destId="{697AC4F9-6138-4971-B9B3-AB0CDAE51B7D}" srcOrd="0" destOrd="0" presId="urn:microsoft.com/office/officeart/2008/layout/LinedList"/>
    <dgm:cxn modelId="{E46282E5-C0CC-47A8-A0C2-05100CAFF1CC}" type="presParOf" srcId="{0EC230AF-515C-47E6-AAFE-DB75D5943E67}" destId="{321106C7-F4A0-44E2-AFB2-C307C58512A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62D4BA-B230-4D6D-BA80-792F52891F0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0FF6CE9-81D4-4A54-8156-A21600FB9D19}">
      <dgm:prSet/>
      <dgm:spPr/>
      <dgm:t>
        <a:bodyPr/>
        <a:lstStyle/>
        <a:p>
          <a:r>
            <a:rPr lang="en-MY" dirty="0" err="1"/>
            <a:t>Dapat</a:t>
          </a:r>
          <a:r>
            <a:rPr lang="en-MY" dirty="0"/>
            <a:t> </a:t>
          </a:r>
          <a:r>
            <a:rPr lang="en-MY" dirty="0" err="1"/>
            <a:t>mengesan</a:t>
          </a:r>
          <a:r>
            <a:rPr lang="en-MY" dirty="0"/>
            <a:t> </a:t>
          </a:r>
          <a:r>
            <a:rPr lang="en-MY" dirty="0" err="1"/>
            <a:t>Pembukaan</a:t>
          </a:r>
          <a:r>
            <a:rPr lang="en-MY" dirty="0"/>
            <a:t> </a:t>
          </a:r>
          <a:r>
            <a:rPr lang="en-MY" dirty="0" err="1"/>
            <a:t>pelayar</a:t>
          </a:r>
          <a:r>
            <a:rPr lang="en-MY" dirty="0"/>
            <a:t> </a:t>
          </a:r>
          <a:r>
            <a:rPr lang="en-MY" dirty="0" err="1"/>
            <a:t>semasa</a:t>
          </a:r>
          <a:r>
            <a:rPr lang="en-MY" dirty="0"/>
            <a:t> </a:t>
          </a:r>
          <a:r>
            <a:rPr lang="en-MY" dirty="0" err="1"/>
            <a:t>ujian</a:t>
          </a:r>
          <a:r>
            <a:rPr lang="en-MY" dirty="0"/>
            <a:t> </a:t>
          </a:r>
          <a:r>
            <a:rPr lang="en-MY" dirty="0" err="1"/>
            <a:t>sedang</a:t>
          </a:r>
          <a:r>
            <a:rPr lang="en-MY" dirty="0"/>
            <a:t> </a:t>
          </a:r>
          <a:r>
            <a:rPr lang="en-MY" dirty="0" err="1"/>
            <a:t>berlangsung</a:t>
          </a:r>
          <a:endParaRPr lang="en-US" dirty="0">
            <a:solidFill>
              <a:srgbClr val="FFFF00"/>
            </a:solidFill>
          </a:endParaRPr>
        </a:p>
      </dgm:t>
    </dgm:pt>
    <dgm:pt modelId="{B755C346-4909-44E0-8077-9AF65A7A1EB0}" type="parTrans" cxnId="{18139C60-36AD-4118-BBF6-52CD4D1224A0}">
      <dgm:prSet/>
      <dgm:spPr/>
      <dgm:t>
        <a:bodyPr/>
        <a:lstStyle/>
        <a:p>
          <a:endParaRPr lang="en-US"/>
        </a:p>
      </dgm:t>
    </dgm:pt>
    <dgm:pt modelId="{CABF32B0-1D85-4F48-9CE4-CBF3DC507384}" type="sibTrans" cxnId="{18139C60-36AD-4118-BBF6-52CD4D1224A0}">
      <dgm:prSet/>
      <dgm:spPr/>
      <dgm:t>
        <a:bodyPr/>
        <a:lstStyle/>
        <a:p>
          <a:endParaRPr lang="en-US"/>
        </a:p>
      </dgm:t>
    </dgm:pt>
    <dgm:pt modelId="{D60F905B-9B5E-4959-8503-223FF31463CB}">
      <dgm:prSet/>
      <dgm:spPr/>
      <dgm:t>
        <a:bodyPr/>
        <a:lstStyle/>
        <a:p>
          <a:r>
            <a:rPr lang="en-US" dirty="0" err="1">
              <a:solidFill>
                <a:srgbClr val="FFFF00"/>
              </a:solidFill>
            </a:rPr>
            <a:t>Sistem</a:t>
          </a:r>
          <a:r>
            <a:rPr lang="en-US" dirty="0">
              <a:solidFill>
                <a:srgbClr val="FFFF00"/>
              </a:solidFill>
            </a:rPr>
            <a:t> </a:t>
          </a:r>
          <a:r>
            <a:rPr lang="en-US" dirty="0" err="1">
              <a:solidFill>
                <a:srgbClr val="FFFF00"/>
              </a:solidFill>
            </a:rPr>
            <a:t>Memberikan</a:t>
          </a:r>
          <a:r>
            <a:rPr lang="en-US" dirty="0">
              <a:solidFill>
                <a:srgbClr val="FFFF00"/>
              </a:solidFill>
            </a:rPr>
            <a:t> </a:t>
          </a:r>
          <a:r>
            <a:rPr lang="en-US" dirty="0" err="1">
              <a:solidFill>
                <a:srgbClr val="FFFF00"/>
              </a:solidFill>
            </a:rPr>
            <a:t>notifikasi</a:t>
          </a:r>
          <a:r>
            <a:rPr lang="en-US" dirty="0">
              <a:solidFill>
                <a:srgbClr val="FFFF00"/>
              </a:solidFill>
            </a:rPr>
            <a:t> </a:t>
          </a:r>
          <a:r>
            <a:rPr lang="en-US" dirty="0" err="1">
              <a:solidFill>
                <a:srgbClr val="FFFF00"/>
              </a:solidFill>
            </a:rPr>
            <a:t>amaran</a:t>
          </a:r>
          <a:r>
            <a:rPr lang="en-US" dirty="0">
              <a:solidFill>
                <a:srgbClr val="FFFF00"/>
              </a:solidFill>
            </a:rPr>
            <a:t> </a:t>
          </a:r>
          <a:r>
            <a:rPr lang="en-US" dirty="0" err="1">
              <a:solidFill>
                <a:srgbClr val="FFFF00"/>
              </a:solidFill>
            </a:rPr>
            <a:t>kepada</a:t>
          </a:r>
          <a:r>
            <a:rPr lang="en-US" dirty="0">
              <a:solidFill>
                <a:srgbClr val="FFFF00"/>
              </a:solidFill>
            </a:rPr>
            <a:t> </a:t>
          </a:r>
          <a:r>
            <a:rPr lang="en-US" dirty="0" err="1">
              <a:solidFill>
                <a:srgbClr val="FFFF00"/>
              </a:solidFill>
            </a:rPr>
            <a:t>komputer</a:t>
          </a:r>
          <a:r>
            <a:rPr lang="en-US" dirty="0">
              <a:solidFill>
                <a:srgbClr val="FFFF00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Pensyarah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semasa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ujian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berlangsung</a:t>
          </a:r>
          <a:endParaRPr lang="en-US" dirty="0">
            <a:solidFill>
              <a:schemeClr val="bg1"/>
            </a:solidFill>
          </a:endParaRPr>
        </a:p>
      </dgm:t>
    </dgm:pt>
    <dgm:pt modelId="{6B19B562-D777-4E36-A24B-74B5487AE8BF}" type="parTrans" cxnId="{746E446E-2F30-4146-B910-A9E122A1B59D}">
      <dgm:prSet/>
      <dgm:spPr/>
      <dgm:t>
        <a:bodyPr/>
        <a:lstStyle/>
        <a:p>
          <a:endParaRPr lang="en-US"/>
        </a:p>
      </dgm:t>
    </dgm:pt>
    <dgm:pt modelId="{90D3F5A7-320C-46E3-B832-6AC323B3A737}" type="sibTrans" cxnId="{746E446E-2F30-4146-B910-A9E122A1B59D}">
      <dgm:prSet/>
      <dgm:spPr/>
      <dgm:t>
        <a:bodyPr/>
        <a:lstStyle/>
        <a:p>
          <a:endParaRPr lang="en-US"/>
        </a:p>
      </dgm:t>
    </dgm:pt>
    <dgm:pt modelId="{D090F91E-A7F2-44D1-ACD8-6A80DC7EF94D}">
      <dgm:prSet/>
      <dgm:spPr/>
      <dgm:t>
        <a:bodyPr/>
        <a:lstStyle/>
        <a:p>
          <a:r>
            <a:rPr lang="en-MY" dirty="0" err="1"/>
            <a:t>Bentuk</a:t>
          </a:r>
          <a:r>
            <a:rPr lang="en-MY" dirty="0"/>
            <a:t> </a:t>
          </a:r>
          <a:r>
            <a:rPr lang="en-MY" dirty="0" err="1"/>
            <a:t>antaramuka</a:t>
          </a:r>
          <a:r>
            <a:rPr lang="en-MY" dirty="0"/>
            <a:t> yang </a:t>
          </a:r>
          <a:r>
            <a:rPr lang="en-MY" dirty="0" err="1">
              <a:solidFill>
                <a:srgbClr val="FFFF00"/>
              </a:solidFill>
            </a:rPr>
            <a:t>mesra</a:t>
          </a:r>
          <a:r>
            <a:rPr lang="en-MY" dirty="0">
              <a:solidFill>
                <a:srgbClr val="FFFF00"/>
              </a:solidFill>
            </a:rPr>
            <a:t> </a:t>
          </a:r>
          <a:r>
            <a:rPr lang="en-MY" dirty="0" err="1">
              <a:solidFill>
                <a:srgbClr val="FFFF00"/>
              </a:solidFill>
            </a:rPr>
            <a:t>pengguna</a:t>
          </a:r>
          <a:r>
            <a:rPr lang="en-MY" dirty="0">
              <a:solidFill>
                <a:srgbClr val="FFFF00"/>
              </a:solidFill>
            </a:rPr>
            <a:t> </a:t>
          </a:r>
          <a:r>
            <a:rPr lang="en-MY" dirty="0" err="1">
              <a:solidFill>
                <a:srgbClr val="FFFF00"/>
              </a:solidFill>
            </a:rPr>
            <a:t>memudahkan</a:t>
          </a:r>
          <a:r>
            <a:rPr lang="en-MY" dirty="0">
              <a:solidFill>
                <a:srgbClr val="FFFF00"/>
              </a:solidFill>
            </a:rPr>
            <a:t> </a:t>
          </a:r>
          <a:r>
            <a:rPr lang="en-MY" dirty="0" err="1">
              <a:solidFill>
                <a:srgbClr val="FFFF00"/>
              </a:solidFill>
            </a:rPr>
            <a:t>pengguna</a:t>
          </a:r>
          <a:r>
            <a:rPr lang="en-MY" dirty="0">
              <a:solidFill>
                <a:srgbClr val="FFFF00"/>
              </a:solidFill>
            </a:rPr>
            <a:t> </a:t>
          </a:r>
          <a:r>
            <a:rPr lang="en-MY" dirty="0" err="1">
              <a:solidFill>
                <a:srgbClr val="FFFF00"/>
              </a:solidFill>
            </a:rPr>
            <a:t>menggunakan</a:t>
          </a:r>
          <a:r>
            <a:rPr lang="en-MY" dirty="0">
              <a:solidFill>
                <a:srgbClr val="FFFF00"/>
              </a:solidFill>
            </a:rPr>
            <a:t> </a:t>
          </a:r>
          <a:r>
            <a:rPr lang="en-MY" dirty="0" err="1">
              <a:solidFill>
                <a:srgbClr val="FFFF00"/>
              </a:solidFill>
            </a:rPr>
            <a:t>sistem</a:t>
          </a:r>
          <a:r>
            <a:rPr lang="en-MY" dirty="0">
              <a:solidFill>
                <a:srgbClr val="FFFF00"/>
              </a:solidFill>
            </a:rPr>
            <a:t>.</a:t>
          </a:r>
          <a:endParaRPr lang="en-US" dirty="0"/>
        </a:p>
      </dgm:t>
    </dgm:pt>
    <dgm:pt modelId="{FAA31565-56B6-4AA1-98A0-9199E5BDD717}" type="parTrans" cxnId="{2260D624-BD2F-42D7-9ED2-8A0C4A23235B}">
      <dgm:prSet/>
      <dgm:spPr/>
      <dgm:t>
        <a:bodyPr/>
        <a:lstStyle/>
        <a:p>
          <a:endParaRPr lang="en-US"/>
        </a:p>
      </dgm:t>
    </dgm:pt>
    <dgm:pt modelId="{D4236AAB-1690-43DE-806D-A82184C01720}" type="sibTrans" cxnId="{2260D624-BD2F-42D7-9ED2-8A0C4A23235B}">
      <dgm:prSet/>
      <dgm:spPr/>
      <dgm:t>
        <a:bodyPr/>
        <a:lstStyle/>
        <a:p>
          <a:endParaRPr lang="en-US"/>
        </a:p>
      </dgm:t>
    </dgm:pt>
    <dgm:pt modelId="{A59FB7A5-F7B5-4F62-A0A6-DF80899DE16C}" type="pres">
      <dgm:prSet presAssocID="{3D62D4BA-B230-4D6D-BA80-792F52891F01}" presName="linear" presStyleCnt="0">
        <dgm:presLayoutVars>
          <dgm:animLvl val="lvl"/>
          <dgm:resizeHandles val="exact"/>
        </dgm:presLayoutVars>
      </dgm:prSet>
      <dgm:spPr/>
    </dgm:pt>
    <dgm:pt modelId="{A9817101-93D3-458C-B402-5E6974A315E0}" type="pres">
      <dgm:prSet presAssocID="{10FF6CE9-81D4-4A54-8156-A21600FB9D1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524310D-DB11-423B-8FCA-B7F5A23D3E66}" type="pres">
      <dgm:prSet presAssocID="{CABF32B0-1D85-4F48-9CE4-CBF3DC507384}" presName="spacer" presStyleCnt="0"/>
      <dgm:spPr/>
    </dgm:pt>
    <dgm:pt modelId="{95F87635-0B11-46B7-8C3A-EC842FC4F2AE}" type="pres">
      <dgm:prSet presAssocID="{D60F905B-9B5E-4959-8503-223FF31463C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074BDE7-7B97-4270-8709-25D9D2734A55}" type="pres">
      <dgm:prSet presAssocID="{90D3F5A7-320C-46E3-B832-6AC323B3A737}" presName="spacer" presStyleCnt="0"/>
      <dgm:spPr/>
    </dgm:pt>
    <dgm:pt modelId="{E12C7C08-FE6F-444E-A7D4-FA016EBF9227}" type="pres">
      <dgm:prSet presAssocID="{D090F91E-A7F2-44D1-ACD8-6A80DC7EF94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A7CC615-0F7B-4A88-8CEA-C88AA85A5916}" type="presOf" srcId="{3D62D4BA-B230-4D6D-BA80-792F52891F01}" destId="{A59FB7A5-F7B5-4F62-A0A6-DF80899DE16C}" srcOrd="0" destOrd="0" presId="urn:microsoft.com/office/officeart/2005/8/layout/vList2"/>
    <dgm:cxn modelId="{2260D624-BD2F-42D7-9ED2-8A0C4A23235B}" srcId="{3D62D4BA-B230-4D6D-BA80-792F52891F01}" destId="{D090F91E-A7F2-44D1-ACD8-6A80DC7EF94D}" srcOrd="2" destOrd="0" parTransId="{FAA31565-56B6-4AA1-98A0-9199E5BDD717}" sibTransId="{D4236AAB-1690-43DE-806D-A82184C01720}"/>
    <dgm:cxn modelId="{18139C60-36AD-4118-BBF6-52CD4D1224A0}" srcId="{3D62D4BA-B230-4D6D-BA80-792F52891F01}" destId="{10FF6CE9-81D4-4A54-8156-A21600FB9D19}" srcOrd="0" destOrd="0" parTransId="{B755C346-4909-44E0-8077-9AF65A7A1EB0}" sibTransId="{CABF32B0-1D85-4F48-9CE4-CBF3DC507384}"/>
    <dgm:cxn modelId="{713D1C69-7157-4572-A82D-2C582A9C83C1}" type="presOf" srcId="{10FF6CE9-81D4-4A54-8156-A21600FB9D19}" destId="{A9817101-93D3-458C-B402-5E6974A315E0}" srcOrd="0" destOrd="0" presId="urn:microsoft.com/office/officeart/2005/8/layout/vList2"/>
    <dgm:cxn modelId="{746E446E-2F30-4146-B910-A9E122A1B59D}" srcId="{3D62D4BA-B230-4D6D-BA80-792F52891F01}" destId="{D60F905B-9B5E-4959-8503-223FF31463CB}" srcOrd="1" destOrd="0" parTransId="{6B19B562-D777-4E36-A24B-74B5487AE8BF}" sibTransId="{90D3F5A7-320C-46E3-B832-6AC323B3A737}"/>
    <dgm:cxn modelId="{87E7358C-9A45-4911-AB80-1CF4AD119AC0}" type="presOf" srcId="{D60F905B-9B5E-4959-8503-223FF31463CB}" destId="{95F87635-0B11-46B7-8C3A-EC842FC4F2AE}" srcOrd="0" destOrd="0" presId="urn:microsoft.com/office/officeart/2005/8/layout/vList2"/>
    <dgm:cxn modelId="{FCABDDB1-1F36-47D0-A2DF-65F0F9A5A87E}" type="presOf" srcId="{D090F91E-A7F2-44D1-ACD8-6A80DC7EF94D}" destId="{E12C7C08-FE6F-444E-A7D4-FA016EBF9227}" srcOrd="0" destOrd="0" presId="urn:microsoft.com/office/officeart/2005/8/layout/vList2"/>
    <dgm:cxn modelId="{AC9A3F48-46F6-4CC8-94FD-7BFA500C49FE}" type="presParOf" srcId="{A59FB7A5-F7B5-4F62-A0A6-DF80899DE16C}" destId="{A9817101-93D3-458C-B402-5E6974A315E0}" srcOrd="0" destOrd="0" presId="urn:microsoft.com/office/officeart/2005/8/layout/vList2"/>
    <dgm:cxn modelId="{5810A0B3-6E0F-49A6-96BB-85923FC6129D}" type="presParOf" srcId="{A59FB7A5-F7B5-4F62-A0A6-DF80899DE16C}" destId="{F524310D-DB11-423B-8FCA-B7F5A23D3E66}" srcOrd="1" destOrd="0" presId="urn:microsoft.com/office/officeart/2005/8/layout/vList2"/>
    <dgm:cxn modelId="{0F5561F5-91C4-4AE4-B1BC-63FE40CD0B06}" type="presParOf" srcId="{A59FB7A5-F7B5-4F62-A0A6-DF80899DE16C}" destId="{95F87635-0B11-46B7-8C3A-EC842FC4F2AE}" srcOrd="2" destOrd="0" presId="urn:microsoft.com/office/officeart/2005/8/layout/vList2"/>
    <dgm:cxn modelId="{76DF4289-E047-43BB-8050-CB77C6CD2428}" type="presParOf" srcId="{A59FB7A5-F7B5-4F62-A0A6-DF80899DE16C}" destId="{8074BDE7-7B97-4270-8709-25D9D2734A55}" srcOrd="3" destOrd="0" presId="urn:microsoft.com/office/officeart/2005/8/layout/vList2"/>
    <dgm:cxn modelId="{5CF8DBD4-B820-48E1-A72E-A25EA1C9E644}" type="presParOf" srcId="{A59FB7A5-F7B5-4F62-A0A6-DF80899DE16C}" destId="{E12C7C08-FE6F-444E-A7D4-FA016EBF922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8FED77-FD71-4C0A-A9CF-45C05FB80BC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EC96805-6F04-426D-A301-C1B1895E4A20}">
      <dgm:prSet/>
      <dgm:spPr/>
      <dgm:t>
        <a:bodyPr/>
        <a:lstStyle/>
        <a:p>
          <a:r>
            <a:rPr lang="en-US" dirty="0" err="1">
              <a:solidFill>
                <a:srgbClr val="FFFF00"/>
              </a:solidFill>
            </a:rPr>
            <a:t>Mengesan</a:t>
          </a:r>
          <a:r>
            <a:rPr lang="en-US" baseline="0" dirty="0">
              <a:solidFill>
                <a:srgbClr val="FFFF00"/>
              </a:solidFill>
            </a:rPr>
            <a:t> </a:t>
          </a:r>
          <a:r>
            <a:rPr lang="en-US" baseline="0" dirty="0" err="1">
              <a:solidFill>
                <a:srgbClr val="FFFF00"/>
              </a:solidFill>
            </a:rPr>
            <a:t>Pembukaan</a:t>
          </a:r>
          <a:r>
            <a:rPr lang="en-US" baseline="0" dirty="0">
              <a:solidFill>
                <a:srgbClr val="FFFF00"/>
              </a:solidFill>
            </a:rPr>
            <a:t> </a:t>
          </a:r>
          <a:r>
            <a:rPr lang="en-US" baseline="0" dirty="0" err="1">
              <a:solidFill>
                <a:srgbClr val="FFFF00"/>
              </a:solidFill>
            </a:rPr>
            <a:t>pelayar</a:t>
          </a:r>
          <a:r>
            <a:rPr lang="en-US" baseline="0" dirty="0">
              <a:solidFill>
                <a:srgbClr val="FFFF00"/>
              </a:solidFill>
            </a:rPr>
            <a:t> </a:t>
          </a:r>
          <a:r>
            <a:rPr lang="en-US" baseline="0" dirty="0" err="1">
              <a:solidFill>
                <a:srgbClr val="FFFF00"/>
              </a:solidFill>
            </a:rPr>
            <a:t>dengan</a:t>
          </a:r>
          <a:r>
            <a:rPr lang="en-US" baseline="0" dirty="0">
              <a:solidFill>
                <a:srgbClr val="FFFF00"/>
              </a:solidFill>
            </a:rPr>
            <a:t> </a:t>
          </a:r>
          <a:r>
            <a:rPr lang="en-US" baseline="0" dirty="0" err="1">
              <a:solidFill>
                <a:srgbClr val="FFFF00"/>
              </a:solidFill>
            </a:rPr>
            <a:t>serta</a:t>
          </a:r>
          <a:r>
            <a:rPr lang="en-US" baseline="0" dirty="0">
              <a:solidFill>
                <a:srgbClr val="FFFF00"/>
              </a:solidFill>
            </a:rPr>
            <a:t> </a:t>
          </a:r>
          <a:r>
            <a:rPr lang="en-US" baseline="0" dirty="0" err="1">
              <a:solidFill>
                <a:srgbClr val="FFFF00"/>
              </a:solidFill>
            </a:rPr>
            <a:t>merta</a:t>
          </a:r>
          <a:r>
            <a:rPr lang="en-US" baseline="0" dirty="0">
              <a:solidFill>
                <a:srgbClr val="FFFF00"/>
              </a:solidFill>
            </a:rPr>
            <a:t>.</a:t>
          </a:r>
          <a:endParaRPr lang="en-US" dirty="0">
            <a:solidFill>
              <a:srgbClr val="FFFF00"/>
            </a:solidFill>
          </a:endParaRPr>
        </a:p>
      </dgm:t>
    </dgm:pt>
    <dgm:pt modelId="{2D5D1D1F-9E59-4EB5-851F-4EC3E63A8482}" type="parTrans" cxnId="{32D600E4-18F3-438B-A706-55D3D38D1716}">
      <dgm:prSet/>
      <dgm:spPr/>
      <dgm:t>
        <a:bodyPr/>
        <a:lstStyle/>
        <a:p>
          <a:endParaRPr lang="en-US"/>
        </a:p>
      </dgm:t>
    </dgm:pt>
    <dgm:pt modelId="{B532AD6F-7571-4006-9274-569BC153244A}" type="sibTrans" cxnId="{32D600E4-18F3-438B-A706-55D3D38D1716}">
      <dgm:prSet/>
      <dgm:spPr/>
      <dgm:t>
        <a:bodyPr/>
        <a:lstStyle/>
        <a:p>
          <a:endParaRPr lang="en-US"/>
        </a:p>
      </dgm:t>
    </dgm:pt>
    <dgm:pt modelId="{1CA352DB-14D4-4C44-BBEE-F6A663007F79}">
      <dgm:prSet/>
      <dgm:spPr/>
      <dgm:t>
        <a:bodyPr/>
        <a:lstStyle/>
        <a:p>
          <a:r>
            <a:rPr lang="en-MY" dirty="0" err="1"/>
            <a:t>Memberi</a:t>
          </a:r>
          <a:r>
            <a:rPr lang="en-MY" dirty="0"/>
            <a:t> </a:t>
          </a:r>
          <a:r>
            <a:rPr lang="en-MY" dirty="0" err="1">
              <a:solidFill>
                <a:srgbClr val="FFFF00"/>
              </a:solidFill>
            </a:rPr>
            <a:t>notifikasi</a:t>
          </a:r>
          <a:r>
            <a:rPr lang="en-MY" dirty="0"/>
            <a:t> </a:t>
          </a:r>
          <a:r>
            <a:rPr lang="en-MY" dirty="0" err="1">
              <a:solidFill>
                <a:srgbClr val="FFFF00"/>
              </a:solidFill>
            </a:rPr>
            <a:t>amaran</a:t>
          </a:r>
          <a:r>
            <a:rPr lang="en-MY" dirty="0">
              <a:solidFill>
                <a:srgbClr val="FFFF00"/>
              </a:solidFill>
            </a:rPr>
            <a:t> </a:t>
          </a:r>
          <a:r>
            <a:rPr lang="en-MY" dirty="0" err="1">
              <a:solidFill>
                <a:srgbClr val="FFFF00"/>
              </a:solidFill>
            </a:rPr>
            <a:t>pembukaan</a:t>
          </a:r>
          <a:r>
            <a:rPr lang="en-MY" dirty="0">
              <a:solidFill>
                <a:srgbClr val="FFFF00"/>
              </a:solidFill>
            </a:rPr>
            <a:t> </a:t>
          </a:r>
          <a:r>
            <a:rPr lang="en-MY" dirty="0" err="1">
              <a:solidFill>
                <a:srgbClr val="FFFF00"/>
              </a:solidFill>
            </a:rPr>
            <a:t>pelayar</a:t>
          </a:r>
          <a:r>
            <a:rPr lang="en-MY" dirty="0">
              <a:solidFill>
                <a:srgbClr val="FFFF00"/>
              </a:solidFill>
            </a:rPr>
            <a:t> di </a:t>
          </a:r>
          <a:r>
            <a:rPr lang="en-MY" dirty="0" err="1">
              <a:solidFill>
                <a:srgbClr val="FFFF00"/>
              </a:solidFill>
            </a:rPr>
            <a:t>komputer</a:t>
          </a:r>
          <a:r>
            <a:rPr lang="en-MY" dirty="0">
              <a:solidFill>
                <a:srgbClr val="FFFF00"/>
              </a:solidFill>
            </a:rPr>
            <a:t> </a:t>
          </a:r>
          <a:r>
            <a:rPr lang="en-MY" dirty="0" err="1">
              <a:solidFill>
                <a:srgbClr val="FFFF00"/>
              </a:solidFill>
            </a:rPr>
            <a:t>pelajar</a:t>
          </a:r>
          <a:r>
            <a:rPr lang="en-MY" dirty="0"/>
            <a:t> </a:t>
          </a:r>
          <a:r>
            <a:rPr lang="en-MY" dirty="0" err="1"/>
            <a:t>kepada</a:t>
          </a:r>
          <a:r>
            <a:rPr lang="en-MY" dirty="0"/>
            <a:t> master pc </a:t>
          </a:r>
          <a:r>
            <a:rPr lang="en-MY" dirty="0" err="1"/>
            <a:t>atau</a:t>
          </a:r>
          <a:r>
            <a:rPr lang="en-MY" dirty="0"/>
            <a:t> admin</a:t>
          </a:r>
          <a:endParaRPr lang="en-US" dirty="0"/>
        </a:p>
      </dgm:t>
    </dgm:pt>
    <dgm:pt modelId="{F12B9051-5305-448E-A9FA-D91B2EFCA6D4}" type="parTrans" cxnId="{B4A851EF-69F9-47E2-9339-C896BE104065}">
      <dgm:prSet/>
      <dgm:spPr/>
      <dgm:t>
        <a:bodyPr/>
        <a:lstStyle/>
        <a:p>
          <a:endParaRPr lang="en-US"/>
        </a:p>
      </dgm:t>
    </dgm:pt>
    <dgm:pt modelId="{CA762BF1-C783-4801-B729-57D3BB120507}" type="sibTrans" cxnId="{B4A851EF-69F9-47E2-9339-C896BE104065}">
      <dgm:prSet/>
      <dgm:spPr/>
      <dgm:t>
        <a:bodyPr/>
        <a:lstStyle/>
        <a:p>
          <a:endParaRPr lang="en-US"/>
        </a:p>
      </dgm:t>
    </dgm:pt>
    <dgm:pt modelId="{7C327F22-F0C1-4771-91A8-AF423535E916}">
      <dgm:prSet/>
      <dgm:spPr/>
      <dgm:t>
        <a:bodyPr/>
        <a:lstStyle/>
        <a:p>
          <a:r>
            <a:rPr lang="en-MY"/>
            <a:t>Menyimpan log aktiviti pembukaan pelayar. </a:t>
          </a:r>
          <a:endParaRPr lang="en-US"/>
        </a:p>
      </dgm:t>
    </dgm:pt>
    <dgm:pt modelId="{8D7C8C26-DCCD-47A9-913D-173DE90226B2}" type="parTrans" cxnId="{E34E86FA-ADAF-4F64-A6FF-778D4EE56490}">
      <dgm:prSet/>
      <dgm:spPr/>
      <dgm:t>
        <a:bodyPr/>
        <a:lstStyle/>
        <a:p>
          <a:endParaRPr lang="en-US"/>
        </a:p>
      </dgm:t>
    </dgm:pt>
    <dgm:pt modelId="{C0525A01-D40A-4B66-A610-E54F3222D739}" type="sibTrans" cxnId="{E34E86FA-ADAF-4F64-A6FF-778D4EE56490}">
      <dgm:prSet/>
      <dgm:spPr/>
      <dgm:t>
        <a:bodyPr/>
        <a:lstStyle/>
        <a:p>
          <a:endParaRPr lang="en-US"/>
        </a:p>
      </dgm:t>
    </dgm:pt>
    <dgm:pt modelId="{ACCFDDBF-DE35-4CDA-BF0A-F1332D46CDCF}" type="pres">
      <dgm:prSet presAssocID="{B98FED77-FD71-4C0A-A9CF-45C05FB80BCE}" presName="linear" presStyleCnt="0">
        <dgm:presLayoutVars>
          <dgm:animLvl val="lvl"/>
          <dgm:resizeHandles val="exact"/>
        </dgm:presLayoutVars>
      </dgm:prSet>
      <dgm:spPr/>
    </dgm:pt>
    <dgm:pt modelId="{B3831FAA-B7A8-4C73-B419-4DB570088FC6}" type="pres">
      <dgm:prSet presAssocID="{FEC96805-6F04-426D-A301-C1B1895E4A2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B629238-E777-4F7A-8FB6-F931E0BB6B0C}" type="pres">
      <dgm:prSet presAssocID="{B532AD6F-7571-4006-9274-569BC153244A}" presName="spacer" presStyleCnt="0"/>
      <dgm:spPr/>
    </dgm:pt>
    <dgm:pt modelId="{56D0C71B-63B1-4061-8AC0-78CD7EB51AD7}" type="pres">
      <dgm:prSet presAssocID="{1CA352DB-14D4-4C44-BBEE-F6A663007F79}" presName="parentText" presStyleLbl="node1" presStyleIdx="1" presStyleCnt="3" custLinFactNeighborX="2355" custLinFactNeighborY="62451">
        <dgm:presLayoutVars>
          <dgm:chMax val="0"/>
          <dgm:bulletEnabled val="1"/>
        </dgm:presLayoutVars>
      </dgm:prSet>
      <dgm:spPr/>
    </dgm:pt>
    <dgm:pt modelId="{3150E634-78D1-4ED2-B1E6-2F6E98365351}" type="pres">
      <dgm:prSet presAssocID="{CA762BF1-C783-4801-B729-57D3BB120507}" presName="spacer" presStyleCnt="0"/>
      <dgm:spPr/>
    </dgm:pt>
    <dgm:pt modelId="{B82A1F5E-E90A-4E7A-85CB-FF6B2ECD3AA2}" type="pres">
      <dgm:prSet presAssocID="{7C327F22-F0C1-4771-91A8-AF423535E91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CC83A18-E6FD-4176-83F7-E6FA5B3FDC65}" type="presOf" srcId="{1CA352DB-14D4-4C44-BBEE-F6A663007F79}" destId="{56D0C71B-63B1-4061-8AC0-78CD7EB51AD7}" srcOrd="0" destOrd="0" presId="urn:microsoft.com/office/officeart/2005/8/layout/vList2"/>
    <dgm:cxn modelId="{22F4DDA2-9AFC-4787-959B-230FCC3D495C}" type="presOf" srcId="{FEC96805-6F04-426D-A301-C1B1895E4A20}" destId="{B3831FAA-B7A8-4C73-B419-4DB570088FC6}" srcOrd="0" destOrd="0" presId="urn:microsoft.com/office/officeart/2005/8/layout/vList2"/>
    <dgm:cxn modelId="{5F7193DC-AE32-45D4-8473-2E5BD23B6C71}" type="presOf" srcId="{B98FED77-FD71-4C0A-A9CF-45C05FB80BCE}" destId="{ACCFDDBF-DE35-4CDA-BF0A-F1332D46CDCF}" srcOrd="0" destOrd="0" presId="urn:microsoft.com/office/officeart/2005/8/layout/vList2"/>
    <dgm:cxn modelId="{32D600E4-18F3-438B-A706-55D3D38D1716}" srcId="{B98FED77-FD71-4C0A-A9CF-45C05FB80BCE}" destId="{FEC96805-6F04-426D-A301-C1B1895E4A20}" srcOrd="0" destOrd="0" parTransId="{2D5D1D1F-9E59-4EB5-851F-4EC3E63A8482}" sibTransId="{B532AD6F-7571-4006-9274-569BC153244A}"/>
    <dgm:cxn modelId="{BB2B99EB-5FAD-43C3-BC6F-4281316B27F4}" type="presOf" srcId="{7C327F22-F0C1-4771-91A8-AF423535E916}" destId="{B82A1F5E-E90A-4E7A-85CB-FF6B2ECD3AA2}" srcOrd="0" destOrd="0" presId="urn:microsoft.com/office/officeart/2005/8/layout/vList2"/>
    <dgm:cxn modelId="{B4A851EF-69F9-47E2-9339-C896BE104065}" srcId="{B98FED77-FD71-4C0A-A9CF-45C05FB80BCE}" destId="{1CA352DB-14D4-4C44-BBEE-F6A663007F79}" srcOrd="1" destOrd="0" parTransId="{F12B9051-5305-448E-A9FA-D91B2EFCA6D4}" sibTransId="{CA762BF1-C783-4801-B729-57D3BB120507}"/>
    <dgm:cxn modelId="{E34E86FA-ADAF-4F64-A6FF-778D4EE56490}" srcId="{B98FED77-FD71-4C0A-A9CF-45C05FB80BCE}" destId="{7C327F22-F0C1-4771-91A8-AF423535E916}" srcOrd="2" destOrd="0" parTransId="{8D7C8C26-DCCD-47A9-913D-173DE90226B2}" sibTransId="{C0525A01-D40A-4B66-A610-E54F3222D739}"/>
    <dgm:cxn modelId="{6F12EAF1-CA9A-44B1-8BC5-BF1BE7D8FE16}" type="presParOf" srcId="{ACCFDDBF-DE35-4CDA-BF0A-F1332D46CDCF}" destId="{B3831FAA-B7A8-4C73-B419-4DB570088FC6}" srcOrd="0" destOrd="0" presId="urn:microsoft.com/office/officeart/2005/8/layout/vList2"/>
    <dgm:cxn modelId="{8F7C3722-A146-438F-829C-72138662F93E}" type="presParOf" srcId="{ACCFDDBF-DE35-4CDA-BF0A-F1332D46CDCF}" destId="{DB629238-E777-4F7A-8FB6-F931E0BB6B0C}" srcOrd="1" destOrd="0" presId="urn:microsoft.com/office/officeart/2005/8/layout/vList2"/>
    <dgm:cxn modelId="{DA8BB3AE-D94A-4049-A87C-9F04F43335A6}" type="presParOf" srcId="{ACCFDDBF-DE35-4CDA-BF0A-F1332D46CDCF}" destId="{56D0C71B-63B1-4061-8AC0-78CD7EB51AD7}" srcOrd="2" destOrd="0" presId="urn:microsoft.com/office/officeart/2005/8/layout/vList2"/>
    <dgm:cxn modelId="{FD5CEF78-D788-4707-AB86-BC9E71078326}" type="presParOf" srcId="{ACCFDDBF-DE35-4CDA-BF0A-F1332D46CDCF}" destId="{3150E634-78D1-4ED2-B1E6-2F6E98365351}" srcOrd="3" destOrd="0" presId="urn:microsoft.com/office/officeart/2005/8/layout/vList2"/>
    <dgm:cxn modelId="{BF7791C3-F13E-4695-A881-13FB757BC608}" type="presParOf" srcId="{ACCFDDBF-DE35-4CDA-BF0A-F1332D46CDCF}" destId="{B82A1F5E-E90A-4E7A-85CB-FF6B2ECD3AA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8FA131-8AFD-427F-A681-8943BBB2379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4FF654A-5AC6-4B26-BA28-A3439CECA792}">
      <dgm:prSet/>
      <dgm:spPr/>
      <dgm:t>
        <a:bodyPr/>
        <a:lstStyle/>
        <a:p>
          <a:r>
            <a:rPr lang="en-US" dirty="0" err="1"/>
            <a:t>Pelayan</a:t>
          </a:r>
          <a:r>
            <a:rPr lang="en-US" dirty="0"/>
            <a:t> </a:t>
          </a:r>
          <a:r>
            <a:rPr lang="en-US" dirty="0" err="1"/>
            <a:t>Pelanggan</a:t>
          </a:r>
          <a:r>
            <a:rPr lang="en-US" dirty="0"/>
            <a:t> </a:t>
          </a:r>
          <a:r>
            <a:rPr lang="en-US" i="1" dirty="0"/>
            <a:t>“Many to One” </a:t>
          </a:r>
          <a:r>
            <a:rPr lang="en-US" i="1" dirty="0" err="1"/>
            <a:t>Konfigurasi</a:t>
          </a:r>
          <a:r>
            <a:rPr lang="en-US" i="1" dirty="0"/>
            <a:t> </a:t>
          </a:r>
          <a:r>
            <a:rPr lang="en-US" i="1" dirty="0" err="1"/>
            <a:t>medge</a:t>
          </a:r>
          <a:endParaRPr lang="en-US" dirty="0"/>
        </a:p>
      </dgm:t>
    </dgm:pt>
    <dgm:pt modelId="{1D87BC88-A65F-4F08-861F-70BB68D5B878}" type="parTrans" cxnId="{F2E9BE4A-2505-4647-9D99-41F90A5F2DDF}">
      <dgm:prSet/>
      <dgm:spPr/>
      <dgm:t>
        <a:bodyPr/>
        <a:lstStyle/>
        <a:p>
          <a:endParaRPr lang="en-US"/>
        </a:p>
      </dgm:t>
    </dgm:pt>
    <dgm:pt modelId="{DEF41B5C-E5BB-41AA-9273-27A99C514CD6}" type="sibTrans" cxnId="{F2E9BE4A-2505-4647-9D99-41F90A5F2DDF}">
      <dgm:prSet/>
      <dgm:spPr/>
      <dgm:t>
        <a:bodyPr/>
        <a:lstStyle/>
        <a:p>
          <a:endParaRPr lang="en-US"/>
        </a:p>
      </dgm:t>
    </dgm:pt>
    <dgm:pt modelId="{B8F708E7-0C42-4BB5-9775-DB41D68AFF51}">
      <dgm:prSet/>
      <dgm:spPr/>
      <dgm:t>
        <a:bodyPr/>
        <a:lstStyle/>
        <a:p>
          <a:r>
            <a:rPr lang="en-US" dirty="0" err="1"/>
            <a:t>Memerlukan</a:t>
          </a:r>
          <a:r>
            <a:rPr lang="en-US" dirty="0"/>
            <a:t> </a:t>
          </a:r>
          <a:r>
            <a:rPr lang="en-US" dirty="0" err="1"/>
            <a:t>rangkaian</a:t>
          </a:r>
          <a:r>
            <a:rPr lang="en-US" dirty="0"/>
            <a:t> internet dan </a:t>
          </a:r>
          <a:r>
            <a:rPr lang="en-US" dirty="0" err="1"/>
            <a:t>rangkaian</a:t>
          </a:r>
          <a:r>
            <a:rPr lang="en-US" dirty="0"/>
            <a:t> </a:t>
          </a:r>
          <a:r>
            <a:rPr lang="en-US" dirty="0" err="1"/>
            <a:t>makmal</a:t>
          </a:r>
          <a:r>
            <a:rPr lang="en-US" dirty="0"/>
            <a:t> </a:t>
          </a:r>
          <a:r>
            <a:rPr lang="en-US" dirty="0" err="1"/>
            <a:t>Pelayar</a:t>
          </a:r>
          <a:r>
            <a:rPr lang="en-US" dirty="0"/>
            <a:t> </a:t>
          </a:r>
          <a:r>
            <a:rPr lang="en-US" dirty="0">
              <a:solidFill>
                <a:srgbClr val="FFFF00"/>
              </a:solidFill>
            </a:rPr>
            <a:t>Microsoft </a:t>
          </a:r>
          <a:r>
            <a:rPr lang="en-US" dirty="0" err="1">
              <a:solidFill>
                <a:srgbClr val="FFFF00"/>
              </a:solidFill>
            </a:rPr>
            <a:t>Edge,Chrome</a:t>
          </a:r>
          <a:r>
            <a:rPr lang="en-US" dirty="0">
              <a:solidFill>
                <a:srgbClr val="FFFF00"/>
              </a:solidFill>
            </a:rPr>
            <a:t> dan Firefox.</a:t>
          </a:r>
        </a:p>
      </dgm:t>
    </dgm:pt>
    <dgm:pt modelId="{6541723C-5BFC-487A-B4C2-CAEE74A11A28}" type="parTrans" cxnId="{ECFC4629-72EC-4B50-B272-5453C5F60130}">
      <dgm:prSet/>
      <dgm:spPr/>
      <dgm:t>
        <a:bodyPr/>
        <a:lstStyle/>
        <a:p>
          <a:endParaRPr lang="en-US"/>
        </a:p>
      </dgm:t>
    </dgm:pt>
    <dgm:pt modelId="{5DE79E73-91C1-4051-865C-32A4C4F54E41}" type="sibTrans" cxnId="{ECFC4629-72EC-4B50-B272-5453C5F60130}">
      <dgm:prSet/>
      <dgm:spPr/>
      <dgm:t>
        <a:bodyPr/>
        <a:lstStyle/>
        <a:p>
          <a:endParaRPr lang="en-US"/>
        </a:p>
      </dgm:t>
    </dgm:pt>
    <dgm:pt modelId="{BF080A16-C428-49C5-8A12-2385D0532AFA}">
      <dgm:prSet/>
      <dgm:spPr/>
      <dgm:t>
        <a:bodyPr/>
        <a:lstStyle/>
        <a:p>
          <a:r>
            <a:rPr lang="en-US" dirty="0" err="1"/>
            <a:t>Menggunakan</a:t>
          </a:r>
          <a:r>
            <a:rPr lang="en-US" dirty="0"/>
            <a:t> OS</a:t>
          </a:r>
          <a:r>
            <a:rPr lang="en-US" dirty="0">
              <a:solidFill>
                <a:srgbClr val="FFFF00"/>
              </a:solidFill>
            </a:rPr>
            <a:t> Windows.</a:t>
          </a:r>
        </a:p>
      </dgm:t>
    </dgm:pt>
    <dgm:pt modelId="{8D8C4B7D-1CDD-446E-B892-BFC40EAE5346}" type="parTrans" cxnId="{B4DA5958-F46F-4A44-9F82-9BACE422DC73}">
      <dgm:prSet/>
      <dgm:spPr/>
      <dgm:t>
        <a:bodyPr/>
        <a:lstStyle/>
        <a:p>
          <a:endParaRPr lang="en-US"/>
        </a:p>
      </dgm:t>
    </dgm:pt>
    <dgm:pt modelId="{35C8D2CB-156B-45C0-91AD-A68C3BACC7A8}" type="sibTrans" cxnId="{B4DA5958-F46F-4A44-9F82-9BACE422DC73}">
      <dgm:prSet/>
      <dgm:spPr/>
      <dgm:t>
        <a:bodyPr/>
        <a:lstStyle/>
        <a:p>
          <a:endParaRPr lang="en-US"/>
        </a:p>
      </dgm:t>
    </dgm:pt>
    <dgm:pt modelId="{62242BF4-FF07-47B7-809E-5E7116F26324}" type="pres">
      <dgm:prSet presAssocID="{BE8FA131-8AFD-427F-A681-8943BBB2379F}" presName="linear" presStyleCnt="0">
        <dgm:presLayoutVars>
          <dgm:animLvl val="lvl"/>
          <dgm:resizeHandles val="exact"/>
        </dgm:presLayoutVars>
      </dgm:prSet>
      <dgm:spPr/>
    </dgm:pt>
    <dgm:pt modelId="{408330C7-F3C3-465B-9A87-083F6F8D8A19}" type="pres">
      <dgm:prSet presAssocID="{B4FF654A-5AC6-4B26-BA28-A3439CECA79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FFF7299-0E81-44F8-B507-C008B1A6F24E}" type="pres">
      <dgm:prSet presAssocID="{DEF41B5C-E5BB-41AA-9273-27A99C514CD6}" presName="spacer" presStyleCnt="0"/>
      <dgm:spPr/>
    </dgm:pt>
    <dgm:pt modelId="{7C61626E-E43F-4BEC-82D1-E1FD46F3F6A9}" type="pres">
      <dgm:prSet presAssocID="{B8F708E7-0C42-4BB5-9775-DB41D68AFF5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2731A3B-6B8E-462D-A1C5-D549BDBE22D7}" type="pres">
      <dgm:prSet presAssocID="{5DE79E73-91C1-4051-865C-32A4C4F54E41}" presName="spacer" presStyleCnt="0"/>
      <dgm:spPr/>
    </dgm:pt>
    <dgm:pt modelId="{B0803D04-D5D0-43DD-8AA6-EE576A62CDA8}" type="pres">
      <dgm:prSet presAssocID="{BF080A16-C428-49C5-8A12-2385D0532AF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96E7A24-7C63-42DE-A7BE-D55E6E7DDD23}" type="presOf" srcId="{BE8FA131-8AFD-427F-A681-8943BBB2379F}" destId="{62242BF4-FF07-47B7-809E-5E7116F26324}" srcOrd="0" destOrd="0" presId="urn:microsoft.com/office/officeart/2005/8/layout/vList2"/>
    <dgm:cxn modelId="{ECFC4629-72EC-4B50-B272-5453C5F60130}" srcId="{BE8FA131-8AFD-427F-A681-8943BBB2379F}" destId="{B8F708E7-0C42-4BB5-9775-DB41D68AFF51}" srcOrd="1" destOrd="0" parTransId="{6541723C-5BFC-487A-B4C2-CAEE74A11A28}" sibTransId="{5DE79E73-91C1-4051-865C-32A4C4F54E41}"/>
    <dgm:cxn modelId="{CA47C363-B963-4FC8-BDE4-FA58D212885E}" type="presOf" srcId="{B8F708E7-0C42-4BB5-9775-DB41D68AFF51}" destId="{7C61626E-E43F-4BEC-82D1-E1FD46F3F6A9}" srcOrd="0" destOrd="0" presId="urn:microsoft.com/office/officeart/2005/8/layout/vList2"/>
    <dgm:cxn modelId="{F2E9BE4A-2505-4647-9D99-41F90A5F2DDF}" srcId="{BE8FA131-8AFD-427F-A681-8943BBB2379F}" destId="{B4FF654A-5AC6-4B26-BA28-A3439CECA792}" srcOrd="0" destOrd="0" parTransId="{1D87BC88-A65F-4F08-861F-70BB68D5B878}" sibTransId="{DEF41B5C-E5BB-41AA-9273-27A99C514CD6}"/>
    <dgm:cxn modelId="{B4DA5958-F46F-4A44-9F82-9BACE422DC73}" srcId="{BE8FA131-8AFD-427F-A681-8943BBB2379F}" destId="{BF080A16-C428-49C5-8A12-2385D0532AFA}" srcOrd="2" destOrd="0" parTransId="{8D8C4B7D-1CDD-446E-B892-BFC40EAE5346}" sibTransId="{35C8D2CB-156B-45C0-91AD-A68C3BACC7A8}"/>
    <dgm:cxn modelId="{A15ABF86-EA1B-498E-91C8-F0E08DD34D04}" type="presOf" srcId="{BF080A16-C428-49C5-8A12-2385D0532AFA}" destId="{B0803D04-D5D0-43DD-8AA6-EE576A62CDA8}" srcOrd="0" destOrd="0" presId="urn:microsoft.com/office/officeart/2005/8/layout/vList2"/>
    <dgm:cxn modelId="{283AA9F2-D767-4BE7-89F5-DBB8B2BD7FF4}" type="presOf" srcId="{B4FF654A-5AC6-4B26-BA28-A3439CECA792}" destId="{408330C7-F3C3-465B-9A87-083F6F8D8A19}" srcOrd="0" destOrd="0" presId="urn:microsoft.com/office/officeart/2005/8/layout/vList2"/>
    <dgm:cxn modelId="{C66B044F-8D40-459F-9861-BD1B786653B7}" type="presParOf" srcId="{62242BF4-FF07-47B7-809E-5E7116F26324}" destId="{408330C7-F3C3-465B-9A87-083F6F8D8A19}" srcOrd="0" destOrd="0" presId="urn:microsoft.com/office/officeart/2005/8/layout/vList2"/>
    <dgm:cxn modelId="{E9EEE497-8410-4E10-B26C-BF9F659019F1}" type="presParOf" srcId="{62242BF4-FF07-47B7-809E-5E7116F26324}" destId="{CFFF7299-0E81-44F8-B507-C008B1A6F24E}" srcOrd="1" destOrd="0" presId="urn:microsoft.com/office/officeart/2005/8/layout/vList2"/>
    <dgm:cxn modelId="{8B21317E-34AB-4A92-B8CE-05A19386A9F6}" type="presParOf" srcId="{62242BF4-FF07-47B7-809E-5E7116F26324}" destId="{7C61626E-E43F-4BEC-82D1-E1FD46F3F6A9}" srcOrd="2" destOrd="0" presId="urn:microsoft.com/office/officeart/2005/8/layout/vList2"/>
    <dgm:cxn modelId="{94D0229D-9834-411D-8974-26E95D3B65F3}" type="presParOf" srcId="{62242BF4-FF07-47B7-809E-5E7116F26324}" destId="{32731A3B-6B8E-462D-A1C5-D549BDBE22D7}" srcOrd="3" destOrd="0" presId="urn:microsoft.com/office/officeart/2005/8/layout/vList2"/>
    <dgm:cxn modelId="{83BDC970-BEDF-4823-B8CD-F0DAE1CFCD2A}" type="presParOf" srcId="{62242BF4-FF07-47B7-809E-5E7116F26324}" destId="{B0803D04-D5D0-43DD-8AA6-EE576A62CDA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5FB74-BCDF-4A4E-8A4B-0F5E2CEC57BB}">
      <dsp:nvSpPr>
        <dsp:cNvPr id="0" name=""/>
        <dsp:cNvSpPr/>
      </dsp:nvSpPr>
      <dsp:spPr>
        <a:xfrm>
          <a:off x="0" y="264005"/>
          <a:ext cx="6797675" cy="164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000" kern="1200" dirty="0" err="1">
              <a:solidFill>
                <a:srgbClr val="FFFF00"/>
              </a:solidFill>
            </a:rPr>
            <a:t>Pelajar</a:t>
          </a:r>
          <a:r>
            <a:rPr lang="en-MY" sz="3000" kern="1200" dirty="0">
              <a:solidFill>
                <a:srgbClr val="FFFF00"/>
              </a:solidFill>
            </a:rPr>
            <a:t> </a:t>
          </a:r>
          <a:r>
            <a:rPr lang="en-MY" sz="3000" kern="1200" dirty="0" err="1">
              <a:solidFill>
                <a:srgbClr val="FFFF00"/>
              </a:solidFill>
            </a:rPr>
            <a:t>cuba</a:t>
          </a:r>
          <a:r>
            <a:rPr lang="en-MY" sz="3000" kern="1200" dirty="0">
              <a:solidFill>
                <a:srgbClr val="FFFF00"/>
              </a:solidFill>
            </a:rPr>
            <a:t> </a:t>
          </a:r>
          <a:r>
            <a:rPr lang="en-MY" sz="3000" kern="1200" dirty="0" err="1">
              <a:solidFill>
                <a:srgbClr val="FFFF00"/>
              </a:solidFill>
            </a:rPr>
            <a:t>membuka</a:t>
          </a:r>
          <a:r>
            <a:rPr lang="en-MY" sz="3000" kern="1200" dirty="0">
              <a:solidFill>
                <a:srgbClr val="FFFF00"/>
              </a:solidFill>
            </a:rPr>
            <a:t> </a:t>
          </a:r>
          <a:r>
            <a:rPr lang="en-MY" sz="3000" kern="1200" dirty="0" err="1">
              <a:solidFill>
                <a:srgbClr val="FFFF00"/>
              </a:solidFill>
            </a:rPr>
            <a:t>pelayar</a:t>
          </a:r>
          <a:r>
            <a:rPr lang="en-MY" sz="3000" kern="1200" dirty="0">
              <a:solidFill>
                <a:srgbClr val="FFFF00"/>
              </a:solidFill>
            </a:rPr>
            <a:t> </a:t>
          </a:r>
          <a:r>
            <a:rPr lang="en-MY" sz="3000" kern="1200" dirty="0" err="1">
              <a:solidFill>
                <a:srgbClr val="FFFF00"/>
              </a:solidFill>
            </a:rPr>
            <a:t>semasa</a:t>
          </a:r>
          <a:r>
            <a:rPr lang="en-MY" sz="3000" kern="1200" dirty="0">
              <a:solidFill>
                <a:srgbClr val="FFFF00"/>
              </a:solidFill>
            </a:rPr>
            <a:t> </a:t>
          </a:r>
          <a:r>
            <a:rPr lang="en-MY" sz="3000" kern="1200" dirty="0" err="1">
              <a:solidFill>
                <a:srgbClr val="FFFF00"/>
              </a:solidFill>
            </a:rPr>
            <a:t>ujian</a:t>
          </a:r>
          <a:r>
            <a:rPr lang="en-MY" sz="3000" kern="1200" dirty="0">
              <a:solidFill>
                <a:srgbClr val="FFFF00"/>
              </a:solidFill>
            </a:rPr>
            <a:t> </a:t>
          </a:r>
          <a:r>
            <a:rPr lang="en-MY" sz="3000" kern="1200" dirty="0" err="1">
              <a:solidFill>
                <a:srgbClr val="FFFF00"/>
              </a:solidFill>
            </a:rPr>
            <a:t>berkomputer</a:t>
          </a:r>
          <a:r>
            <a:rPr lang="en-MY" sz="3000" kern="1200" dirty="0">
              <a:solidFill>
                <a:srgbClr val="FFFF00"/>
              </a:solidFill>
            </a:rPr>
            <a:t> </a:t>
          </a:r>
          <a:r>
            <a:rPr lang="en-MY" sz="3000" kern="1200" dirty="0" err="1">
              <a:solidFill>
                <a:srgbClr val="FFFF00"/>
              </a:solidFill>
            </a:rPr>
            <a:t>sedang</a:t>
          </a:r>
          <a:r>
            <a:rPr lang="en-MY" sz="3000" kern="1200" dirty="0">
              <a:solidFill>
                <a:srgbClr val="FFFF00"/>
              </a:solidFill>
            </a:rPr>
            <a:t> </a:t>
          </a:r>
          <a:r>
            <a:rPr lang="en-MY" sz="3000" kern="1200" dirty="0" err="1">
              <a:solidFill>
                <a:srgbClr val="FFFF00"/>
              </a:solidFill>
            </a:rPr>
            <a:t>dijalankan</a:t>
          </a:r>
          <a:r>
            <a:rPr lang="en-MY" sz="3000" kern="1200" dirty="0">
              <a:solidFill>
                <a:srgbClr val="FFFF00"/>
              </a:solidFill>
            </a:rPr>
            <a:t> </a:t>
          </a:r>
          <a:r>
            <a:rPr lang="en-MY" sz="3000" kern="1200" dirty="0" err="1"/>
            <a:t>untuk</a:t>
          </a:r>
          <a:r>
            <a:rPr lang="en-MY" sz="3000" kern="1200" dirty="0"/>
            <a:t> </a:t>
          </a:r>
          <a:r>
            <a:rPr lang="en-MY" sz="3000" kern="1200" dirty="0" err="1"/>
            <a:t>mendapatkan</a:t>
          </a:r>
          <a:r>
            <a:rPr lang="en-MY" sz="3000" kern="1200" dirty="0"/>
            <a:t> </a:t>
          </a:r>
          <a:r>
            <a:rPr lang="en-MY" sz="3000" kern="1200" dirty="0" err="1"/>
            <a:t>jawapan</a:t>
          </a:r>
          <a:r>
            <a:rPr lang="en-MY" sz="3000" kern="1200" dirty="0"/>
            <a:t> di internet</a:t>
          </a:r>
          <a:endParaRPr lang="en-US" sz="3000" kern="1200" dirty="0"/>
        </a:p>
      </dsp:txBody>
      <dsp:txXfrm>
        <a:off x="80532" y="344537"/>
        <a:ext cx="6636611" cy="1488636"/>
      </dsp:txXfrm>
    </dsp:sp>
    <dsp:sp modelId="{95E14929-F56C-421F-8C1F-81A7B7C6FE8B}">
      <dsp:nvSpPr>
        <dsp:cNvPr id="0" name=""/>
        <dsp:cNvSpPr/>
      </dsp:nvSpPr>
      <dsp:spPr>
        <a:xfrm>
          <a:off x="0" y="2000105"/>
          <a:ext cx="6797675" cy="1649700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000" kern="1200" dirty="0" err="1"/>
            <a:t>Kemudahan</a:t>
          </a:r>
          <a:r>
            <a:rPr lang="en-MY" sz="3000" kern="1200" dirty="0"/>
            <a:t> Internet </a:t>
          </a:r>
          <a:r>
            <a:rPr lang="en-MY" sz="3000" kern="1200" dirty="0" err="1">
              <a:solidFill>
                <a:srgbClr val="FFFF00"/>
              </a:solidFill>
            </a:rPr>
            <a:t>diperlukan</a:t>
          </a:r>
          <a:r>
            <a:rPr lang="en-MY" sz="3000" kern="1200" dirty="0">
              <a:solidFill>
                <a:srgbClr val="FFFF00"/>
              </a:solidFill>
            </a:rPr>
            <a:t> </a:t>
          </a:r>
          <a:r>
            <a:rPr lang="en-MY" sz="3000" kern="1200" dirty="0" err="1">
              <a:solidFill>
                <a:srgbClr val="FFFF00"/>
              </a:solidFill>
            </a:rPr>
            <a:t>sewaktu</a:t>
          </a:r>
          <a:r>
            <a:rPr lang="en-MY" sz="3000" kern="1200" dirty="0">
              <a:solidFill>
                <a:srgbClr val="FFFF00"/>
              </a:solidFill>
            </a:rPr>
            <a:t> </a:t>
          </a:r>
          <a:r>
            <a:rPr lang="en-MY" sz="3000" kern="1200" dirty="0" err="1">
              <a:solidFill>
                <a:srgbClr val="FFFF00"/>
              </a:solidFill>
            </a:rPr>
            <a:t>ujian</a:t>
          </a:r>
          <a:r>
            <a:rPr lang="en-MY" sz="3000" kern="1200" dirty="0">
              <a:solidFill>
                <a:srgbClr val="FFFF00"/>
              </a:solidFill>
            </a:rPr>
            <a:t> </a:t>
          </a:r>
          <a:r>
            <a:rPr lang="en-MY" sz="3000" kern="1200" dirty="0" err="1">
              <a:solidFill>
                <a:srgbClr val="FFFF00"/>
              </a:solidFill>
            </a:rPr>
            <a:t>komputer</a:t>
          </a:r>
          <a:r>
            <a:rPr lang="en-MY" sz="3000" kern="1200" dirty="0">
              <a:solidFill>
                <a:srgbClr val="FFFF00"/>
              </a:solidFill>
            </a:rPr>
            <a:t> </a:t>
          </a:r>
          <a:r>
            <a:rPr lang="en-MY" sz="3000" kern="1200" dirty="0" err="1">
              <a:solidFill>
                <a:srgbClr val="FFFF00"/>
              </a:solidFill>
            </a:rPr>
            <a:t>dijalankan</a:t>
          </a:r>
          <a:r>
            <a:rPr lang="en-MY" sz="3000" kern="1200" dirty="0">
              <a:solidFill>
                <a:srgbClr val="FFFF00"/>
              </a:solidFill>
            </a:rPr>
            <a:t>.</a:t>
          </a:r>
          <a:endParaRPr lang="en-US" sz="3000" kern="1200" dirty="0">
            <a:solidFill>
              <a:srgbClr val="FFFF00"/>
            </a:solidFill>
          </a:endParaRPr>
        </a:p>
      </dsp:txBody>
      <dsp:txXfrm>
        <a:off x="80532" y="2080637"/>
        <a:ext cx="6636611" cy="1488636"/>
      </dsp:txXfrm>
    </dsp:sp>
    <dsp:sp modelId="{85AA8244-4958-46F5-A218-DA529BEBF782}">
      <dsp:nvSpPr>
        <dsp:cNvPr id="0" name=""/>
        <dsp:cNvSpPr/>
      </dsp:nvSpPr>
      <dsp:spPr>
        <a:xfrm>
          <a:off x="0" y="3736206"/>
          <a:ext cx="6797675" cy="164970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000" kern="1200" dirty="0" err="1"/>
            <a:t>Pensyarah</a:t>
          </a:r>
          <a:r>
            <a:rPr lang="en-MY" sz="3000" kern="1200" dirty="0"/>
            <a:t> </a:t>
          </a:r>
          <a:r>
            <a:rPr lang="en-MY" sz="3000" kern="1200" dirty="0" err="1"/>
            <a:t>perlu</a:t>
          </a:r>
          <a:r>
            <a:rPr lang="en-MY" sz="3000" kern="1200" dirty="0"/>
            <a:t> </a:t>
          </a:r>
          <a:r>
            <a:rPr lang="en-MY" sz="3000" kern="1200" dirty="0" err="1">
              <a:solidFill>
                <a:srgbClr val="FFFF00"/>
              </a:solidFill>
            </a:rPr>
            <a:t>mengawasi</a:t>
          </a:r>
          <a:r>
            <a:rPr lang="en-MY" sz="3000" kern="1200" dirty="0">
              <a:solidFill>
                <a:srgbClr val="FFFF00"/>
              </a:solidFill>
            </a:rPr>
            <a:t> </a:t>
          </a:r>
          <a:r>
            <a:rPr lang="en-MY" sz="3000" kern="1200" dirty="0" err="1">
              <a:solidFill>
                <a:srgbClr val="FFFF00"/>
              </a:solidFill>
            </a:rPr>
            <a:t>setiap</a:t>
          </a:r>
          <a:r>
            <a:rPr lang="en-MY" sz="3000" kern="1200" dirty="0">
              <a:solidFill>
                <a:srgbClr val="FFFF00"/>
              </a:solidFill>
            </a:rPr>
            <a:t> </a:t>
          </a:r>
          <a:r>
            <a:rPr lang="en-MY" sz="3000" kern="1200" dirty="0" err="1">
              <a:solidFill>
                <a:srgbClr val="FFFF00"/>
              </a:solidFill>
            </a:rPr>
            <a:t>komputer</a:t>
          </a:r>
          <a:r>
            <a:rPr lang="en-MY" sz="3000" kern="1200" dirty="0">
              <a:solidFill>
                <a:srgbClr val="FFFF00"/>
              </a:solidFill>
            </a:rPr>
            <a:t> </a:t>
          </a:r>
          <a:r>
            <a:rPr lang="en-MY" sz="3000" kern="1200" dirty="0" err="1">
              <a:solidFill>
                <a:srgbClr val="FFFF00"/>
              </a:solidFill>
            </a:rPr>
            <a:t>pelajar</a:t>
          </a:r>
          <a:r>
            <a:rPr lang="en-MY" sz="3000" kern="1200" dirty="0">
              <a:solidFill>
                <a:srgbClr val="FFFF00"/>
              </a:solidFill>
            </a:rPr>
            <a:t>. </a:t>
          </a:r>
          <a:endParaRPr lang="en-US" sz="3000" kern="1200" dirty="0">
            <a:solidFill>
              <a:srgbClr val="FFFF00"/>
            </a:solidFill>
          </a:endParaRPr>
        </a:p>
      </dsp:txBody>
      <dsp:txXfrm>
        <a:off x="80532" y="3816738"/>
        <a:ext cx="6636611" cy="14886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073E98-3251-46E0-985E-7A4553F36E84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4ECF8-C2A0-4A96-AE3B-55582EB69988}">
      <dsp:nvSpPr>
        <dsp:cNvPr id="0" name=""/>
        <dsp:cNvSpPr/>
      </dsp:nvSpPr>
      <dsp:spPr>
        <a:xfrm>
          <a:off x="0" y="2758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900" kern="1200" dirty="0" err="1">
              <a:solidFill>
                <a:schemeClr val="tx1"/>
              </a:solidFill>
            </a:rPr>
            <a:t>Bedasarkan</a:t>
          </a:r>
          <a:r>
            <a:rPr lang="en-MY" sz="2900" kern="1200" dirty="0">
              <a:solidFill>
                <a:schemeClr val="tx1"/>
              </a:solidFill>
            </a:rPr>
            <a:t>  </a:t>
          </a:r>
          <a:r>
            <a:rPr lang="en-MY" sz="2900" kern="1200" dirty="0" err="1">
              <a:solidFill>
                <a:schemeClr val="tx1"/>
              </a:solidFill>
            </a:rPr>
            <a:t>temuduga</a:t>
          </a:r>
          <a:r>
            <a:rPr lang="en-MY" sz="2900" kern="1200" dirty="0">
              <a:solidFill>
                <a:schemeClr val="tx1"/>
              </a:solidFill>
            </a:rPr>
            <a:t> Dr Fatimah dan </a:t>
          </a:r>
          <a:r>
            <a:rPr lang="en-MY" sz="2900" kern="1200" dirty="0" err="1">
              <a:solidFill>
                <a:schemeClr val="tx1"/>
              </a:solidFill>
            </a:rPr>
            <a:t>Juruteknik</a:t>
          </a:r>
          <a:r>
            <a:rPr lang="en-MY" sz="2900" kern="1200" dirty="0">
              <a:solidFill>
                <a:schemeClr val="tx1"/>
              </a:solidFill>
            </a:rPr>
            <a:t> </a:t>
          </a:r>
          <a:r>
            <a:rPr lang="en-MY" sz="2900" kern="1200" dirty="0" err="1">
              <a:solidFill>
                <a:schemeClr val="tx1"/>
              </a:solidFill>
            </a:rPr>
            <a:t>Makmal</a:t>
          </a:r>
          <a:r>
            <a:rPr lang="en-MY" sz="2900" kern="1200" dirty="0">
              <a:solidFill>
                <a:schemeClr val="tx1"/>
              </a:solidFill>
            </a:rPr>
            <a:t> Encik Rashidi </a:t>
          </a:r>
          <a:r>
            <a:rPr lang="en-MY" sz="2900" kern="1200" dirty="0" err="1">
              <a:solidFill>
                <a:srgbClr val="0070C0"/>
              </a:solidFill>
            </a:rPr>
            <a:t>Sistem</a:t>
          </a:r>
          <a:r>
            <a:rPr lang="en-MY" sz="2900" kern="1200" dirty="0">
              <a:solidFill>
                <a:srgbClr val="0070C0"/>
              </a:solidFill>
            </a:rPr>
            <a:t> </a:t>
          </a:r>
          <a:r>
            <a:rPr lang="en-MY" sz="2900" kern="1200" dirty="0" err="1">
              <a:solidFill>
                <a:srgbClr val="0070C0"/>
              </a:solidFill>
            </a:rPr>
            <a:t>semasa</a:t>
          </a:r>
          <a:r>
            <a:rPr lang="en-MY" sz="2900" kern="1200" dirty="0">
              <a:solidFill>
                <a:srgbClr val="0070C0"/>
              </a:solidFill>
            </a:rPr>
            <a:t> di </a:t>
          </a:r>
          <a:r>
            <a:rPr lang="en-MY" sz="2900" kern="1200" dirty="0" err="1">
              <a:solidFill>
                <a:srgbClr val="0070C0"/>
              </a:solidFill>
            </a:rPr>
            <a:t>makmal</a:t>
          </a:r>
          <a:r>
            <a:rPr lang="en-MY" sz="2900" kern="1200" dirty="0">
              <a:solidFill>
                <a:srgbClr val="0070C0"/>
              </a:solidFill>
            </a:rPr>
            <a:t> </a:t>
          </a:r>
          <a:r>
            <a:rPr lang="en-MY" sz="2900" kern="1200" dirty="0" err="1">
              <a:solidFill>
                <a:srgbClr val="0070C0"/>
              </a:solidFill>
            </a:rPr>
            <a:t>tidak</a:t>
          </a:r>
          <a:r>
            <a:rPr lang="en-MY" sz="2900" kern="1200" dirty="0">
              <a:solidFill>
                <a:srgbClr val="0070C0"/>
              </a:solidFill>
            </a:rPr>
            <a:t> </a:t>
          </a:r>
          <a:r>
            <a:rPr lang="en-MY" sz="2900" kern="1200" dirty="0" err="1">
              <a:solidFill>
                <a:srgbClr val="0070C0"/>
              </a:solidFill>
            </a:rPr>
            <a:t>mempunyai</a:t>
          </a:r>
          <a:r>
            <a:rPr lang="en-MY" sz="2900" kern="1200" dirty="0">
              <a:solidFill>
                <a:srgbClr val="0070C0"/>
              </a:solidFill>
            </a:rPr>
            <a:t> </a:t>
          </a:r>
          <a:r>
            <a:rPr lang="en-MY" sz="2900" kern="1200" dirty="0" err="1">
              <a:solidFill>
                <a:srgbClr val="0070C0"/>
              </a:solidFill>
            </a:rPr>
            <a:t>sistem</a:t>
          </a:r>
          <a:r>
            <a:rPr lang="en-MY" sz="2900" kern="1200" dirty="0">
              <a:solidFill>
                <a:srgbClr val="0070C0"/>
              </a:solidFill>
            </a:rPr>
            <a:t> </a:t>
          </a:r>
          <a:r>
            <a:rPr lang="en-MY" sz="2900" kern="1200" dirty="0" err="1">
              <a:solidFill>
                <a:srgbClr val="0070C0"/>
              </a:solidFill>
            </a:rPr>
            <a:t>mengesan</a:t>
          </a:r>
          <a:r>
            <a:rPr lang="en-MY" sz="2900" kern="1200" dirty="0">
              <a:solidFill>
                <a:srgbClr val="0070C0"/>
              </a:solidFill>
            </a:rPr>
            <a:t> </a:t>
          </a:r>
          <a:r>
            <a:rPr lang="en-MY" sz="2900" kern="1200" dirty="0" err="1">
              <a:solidFill>
                <a:srgbClr val="0070C0"/>
              </a:solidFill>
            </a:rPr>
            <a:t>pembukaan</a:t>
          </a:r>
          <a:r>
            <a:rPr lang="en-MY" sz="2900" kern="1200" dirty="0">
              <a:solidFill>
                <a:srgbClr val="0070C0"/>
              </a:solidFill>
            </a:rPr>
            <a:t> </a:t>
          </a:r>
          <a:r>
            <a:rPr lang="en-MY" sz="2900" kern="1200" dirty="0" err="1">
              <a:solidFill>
                <a:srgbClr val="0070C0"/>
              </a:solidFill>
            </a:rPr>
            <a:t>pelayar</a:t>
          </a:r>
          <a:endParaRPr lang="en-US" sz="2900" kern="1200" dirty="0"/>
        </a:p>
      </dsp:txBody>
      <dsp:txXfrm>
        <a:off x="0" y="2758"/>
        <a:ext cx="6797675" cy="1881464"/>
      </dsp:txXfrm>
    </dsp:sp>
    <dsp:sp modelId="{7D9BC99D-F191-4275-B266-830DF35F2451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31910-A245-4E70-ADBA-FF8B9ED02783}">
      <dsp:nvSpPr>
        <dsp:cNvPr id="0" name=""/>
        <dsp:cNvSpPr/>
      </dsp:nvSpPr>
      <dsp:spPr>
        <a:xfrm>
          <a:off x="0" y="1884223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900" kern="1200" dirty="0"/>
            <a:t>Internet </a:t>
          </a:r>
          <a:r>
            <a:rPr lang="en-MY" sz="2900" kern="1200" dirty="0" err="1">
              <a:solidFill>
                <a:srgbClr val="0070C0"/>
              </a:solidFill>
            </a:rPr>
            <a:t>diperlukan</a:t>
          </a:r>
          <a:r>
            <a:rPr lang="en-MY" sz="2900" kern="1200" dirty="0">
              <a:solidFill>
                <a:srgbClr val="0070C0"/>
              </a:solidFill>
            </a:rPr>
            <a:t> </a:t>
          </a:r>
          <a:r>
            <a:rPr lang="en-MY" sz="2900" kern="1200" dirty="0" err="1">
              <a:solidFill>
                <a:srgbClr val="0070C0"/>
              </a:solidFill>
            </a:rPr>
            <a:t>bagi</a:t>
          </a:r>
          <a:r>
            <a:rPr lang="en-MY" sz="2900" kern="1200" dirty="0">
              <a:solidFill>
                <a:srgbClr val="0070C0"/>
              </a:solidFill>
            </a:rPr>
            <a:t> </a:t>
          </a:r>
          <a:r>
            <a:rPr lang="en-MY" sz="2900" kern="1200" dirty="0" err="1">
              <a:solidFill>
                <a:srgbClr val="0070C0"/>
              </a:solidFill>
            </a:rPr>
            <a:t>menjalankan</a:t>
          </a:r>
          <a:r>
            <a:rPr lang="en-MY" sz="2900" kern="1200" dirty="0">
              <a:solidFill>
                <a:srgbClr val="0070C0"/>
              </a:solidFill>
            </a:rPr>
            <a:t> </a:t>
          </a:r>
          <a:r>
            <a:rPr lang="en-MY" sz="2900" kern="1200" dirty="0" err="1">
              <a:solidFill>
                <a:srgbClr val="0070C0"/>
              </a:solidFill>
            </a:rPr>
            <a:t>ujian</a:t>
          </a:r>
          <a:r>
            <a:rPr lang="en-MY" sz="2900" kern="1200" dirty="0">
              <a:solidFill>
                <a:srgbClr val="0070C0"/>
              </a:solidFill>
            </a:rPr>
            <a:t> </a:t>
          </a:r>
          <a:r>
            <a:rPr lang="en-MY" sz="2900" kern="1200" dirty="0" err="1"/>
            <a:t>tetapi</a:t>
          </a:r>
          <a:r>
            <a:rPr lang="en-MY" sz="2900" kern="1200" dirty="0"/>
            <a:t> </a:t>
          </a:r>
          <a:r>
            <a:rPr lang="en-MY" sz="2900" kern="1200" dirty="0" err="1"/>
            <a:t>bukan</a:t>
          </a:r>
          <a:r>
            <a:rPr lang="en-MY" sz="2900" kern="1200" dirty="0"/>
            <a:t> </a:t>
          </a:r>
          <a:r>
            <a:rPr lang="en-MY" sz="2900" kern="1200" dirty="0" err="1"/>
            <a:t>untuk</a:t>
          </a:r>
          <a:r>
            <a:rPr lang="en-MY" sz="2900" kern="1200" dirty="0"/>
            <a:t> </a:t>
          </a:r>
          <a:r>
            <a:rPr lang="en-MY" sz="2900" kern="1200" dirty="0" err="1"/>
            <a:t>pembukaan</a:t>
          </a:r>
          <a:r>
            <a:rPr lang="en-MY" sz="2900" kern="1200" dirty="0"/>
            <a:t> </a:t>
          </a:r>
          <a:r>
            <a:rPr lang="en-MY" sz="2900" kern="1200" dirty="0" err="1"/>
            <a:t>pelayar</a:t>
          </a:r>
          <a:r>
            <a:rPr lang="en-MY" sz="2900" kern="1200" dirty="0"/>
            <a:t>.  </a:t>
          </a:r>
          <a:endParaRPr lang="en-US" sz="2900" kern="1200" dirty="0"/>
        </a:p>
      </dsp:txBody>
      <dsp:txXfrm>
        <a:off x="0" y="1884223"/>
        <a:ext cx="6797675" cy="1881464"/>
      </dsp:txXfrm>
    </dsp:sp>
    <dsp:sp modelId="{41CB5100-60BA-47B2-9851-EA7ADBAC4F33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AC4F9-6138-4971-B9B3-AB0CDAE51B7D}">
      <dsp:nvSpPr>
        <dsp:cNvPr id="0" name=""/>
        <dsp:cNvSpPr/>
      </dsp:nvSpPr>
      <dsp:spPr>
        <a:xfrm>
          <a:off x="0" y="3765688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900" kern="1200" dirty="0" err="1"/>
            <a:t>Pensyarah</a:t>
          </a:r>
          <a:r>
            <a:rPr lang="en-MY" sz="2900" kern="1200" dirty="0"/>
            <a:t> </a:t>
          </a:r>
          <a:r>
            <a:rPr lang="en-MY" sz="2900" kern="1200" dirty="0" err="1">
              <a:solidFill>
                <a:srgbClr val="0070C0"/>
              </a:solidFill>
            </a:rPr>
            <a:t>sukar</a:t>
          </a:r>
          <a:r>
            <a:rPr lang="en-MY" sz="2900" kern="1200" dirty="0">
              <a:solidFill>
                <a:srgbClr val="0070C0"/>
              </a:solidFill>
            </a:rPr>
            <a:t> </a:t>
          </a:r>
          <a:r>
            <a:rPr lang="en-MY" sz="2900" kern="1200" dirty="0" err="1">
              <a:solidFill>
                <a:srgbClr val="0070C0"/>
              </a:solidFill>
            </a:rPr>
            <a:t>mengawasi</a:t>
          </a:r>
          <a:r>
            <a:rPr lang="en-MY" sz="2900" kern="1200" dirty="0">
              <a:solidFill>
                <a:srgbClr val="0070C0"/>
              </a:solidFill>
            </a:rPr>
            <a:t> </a:t>
          </a:r>
          <a:r>
            <a:rPr lang="en-MY" sz="2900" kern="1200" dirty="0" err="1">
              <a:solidFill>
                <a:srgbClr val="0070C0"/>
              </a:solidFill>
            </a:rPr>
            <a:t>setiap</a:t>
          </a:r>
          <a:r>
            <a:rPr lang="en-MY" sz="2900" kern="1200" dirty="0">
              <a:solidFill>
                <a:srgbClr val="0070C0"/>
              </a:solidFill>
            </a:rPr>
            <a:t> </a:t>
          </a:r>
          <a:r>
            <a:rPr lang="en-MY" sz="2900" kern="1200" dirty="0" err="1">
              <a:solidFill>
                <a:srgbClr val="0070C0"/>
              </a:solidFill>
            </a:rPr>
            <a:t>pelajar</a:t>
          </a:r>
          <a:r>
            <a:rPr lang="en-MY" sz="2900" kern="1200" dirty="0">
              <a:solidFill>
                <a:srgbClr val="0070C0"/>
              </a:solidFill>
            </a:rPr>
            <a:t> </a:t>
          </a:r>
          <a:r>
            <a:rPr lang="en-MY" sz="2900" kern="1200" dirty="0" err="1">
              <a:solidFill>
                <a:srgbClr val="0070C0"/>
              </a:solidFill>
            </a:rPr>
            <a:t>daripada</a:t>
          </a:r>
          <a:r>
            <a:rPr lang="en-MY" sz="2900" kern="1200" dirty="0">
              <a:solidFill>
                <a:srgbClr val="0070C0"/>
              </a:solidFill>
            </a:rPr>
            <a:t> </a:t>
          </a:r>
          <a:r>
            <a:rPr lang="en-MY" sz="2900" kern="1200" dirty="0" err="1">
              <a:solidFill>
                <a:srgbClr val="0070C0"/>
              </a:solidFill>
            </a:rPr>
            <a:t>menggunakan</a:t>
          </a:r>
          <a:r>
            <a:rPr lang="en-MY" sz="2900" kern="1200" dirty="0">
              <a:solidFill>
                <a:srgbClr val="0070C0"/>
              </a:solidFill>
            </a:rPr>
            <a:t> </a:t>
          </a:r>
          <a:r>
            <a:rPr lang="en-MY" sz="2900" kern="1200" dirty="0" err="1">
              <a:solidFill>
                <a:srgbClr val="0070C0"/>
              </a:solidFill>
            </a:rPr>
            <a:t>aplikasi</a:t>
          </a:r>
          <a:r>
            <a:rPr lang="en-MY" sz="2900" kern="1200" dirty="0">
              <a:solidFill>
                <a:srgbClr val="0070C0"/>
              </a:solidFill>
            </a:rPr>
            <a:t> </a:t>
          </a:r>
          <a:r>
            <a:rPr lang="en-MY" sz="2900" kern="1200" dirty="0" err="1">
              <a:solidFill>
                <a:srgbClr val="0070C0"/>
              </a:solidFill>
            </a:rPr>
            <a:t>pelayar</a:t>
          </a:r>
          <a:r>
            <a:rPr lang="en-MY" sz="2900" kern="1200" dirty="0">
              <a:solidFill>
                <a:srgbClr val="0070C0"/>
              </a:solidFill>
            </a:rPr>
            <a:t> internet </a:t>
          </a:r>
          <a:r>
            <a:rPr lang="en-MY" sz="2900" kern="1200" dirty="0" err="1"/>
            <a:t>ketika</a:t>
          </a:r>
          <a:r>
            <a:rPr lang="en-MY" sz="2900" kern="1200" dirty="0"/>
            <a:t> </a:t>
          </a:r>
          <a:r>
            <a:rPr lang="en-MY" sz="2900" kern="1200" dirty="0" err="1"/>
            <a:t>ujian</a:t>
          </a:r>
          <a:r>
            <a:rPr lang="en-MY" sz="2900" kern="1200" dirty="0"/>
            <a:t> </a:t>
          </a:r>
          <a:r>
            <a:rPr lang="en-MY" sz="2900" kern="1200" dirty="0" err="1"/>
            <a:t>berkomputer</a:t>
          </a:r>
          <a:r>
            <a:rPr lang="en-MY" sz="2900" kern="1200" dirty="0"/>
            <a:t> </a:t>
          </a:r>
          <a:r>
            <a:rPr lang="en-MY" sz="2900" kern="1200" dirty="0" err="1"/>
            <a:t>berlangsung</a:t>
          </a:r>
          <a:r>
            <a:rPr lang="en-MY" sz="2900" kern="1200" dirty="0"/>
            <a:t>.</a:t>
          </a:r>
          <a:endParaRPr lang="en-US" sz="2900" kern="1200" dirty="0"/>
        </a:p>
      </dsp:txBody>
      <dsp:txXfrm>
        <a:off x="0" y="3765688"/>
        <a:ext cx="6797675" cy="18814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817101-93D3-458C-B402-5E6974A315E0}">
      <dsp:nvSpPr>
        <dsp:cNvPr id="0" name=""/>
        <dsp:cNvSpPr/>
      </dsp:nvSpPr>
      <dsp:spPr>
        <a:xfrm>
          <a:off x="0" y="47645"/>
          <a:ext cx="6797675" cy="17901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200" kern="1200" dirty="0" err="1"/>
            <a:t>Dapat</a:t>
          </a:r>
          <a:r>
            <a:rPr lang="en-MY" sz="3200" kern="1200" dirty="0"/>
            <a:t> </a:t>
          </a:r>
          <a:r>
            <a:rPr lang="en-MY" sz="3200" kern="1200" dirty="0" err="1"/>
            <a:t>mengesan</a:t>
          </a:r>
          <a:r>
            <a:rPr lang="en-MY" sz="3200" kern="1200" dirty="0"/>
            <a:t> </a:t>
          </a:r>
          <a:r>
            <a:rPr lang="en-MY" sz="3200" kern="1200" dirty="0" err="1"/>
            <a:t>Pembukaan</a:t>
          </a:r>
          <a:r>
            <a:rPr lang="en-MY" sz="3200" kern="1200" dirty="0"/>
            <a:t> </a:t>
          </a:r>
          <a:r>
            <a:rPr lang="en-MY" sz="3200" kern="1200" dirty="0" err="1"/>
            <a:t>pelayar</a:t>
          </a:r>
          <a:r>
            <a:rPr lang="en-MY" sz="3200" kern="1200" dirty="0"/>
            <a:t> </a:t>
          </a:r>
          <a:r>
            <a:rPr lang="en-MY" sz="3200" kern="1200" dirty="0" err="1"/>
            <a:t>semasa</a:t>
          </a:r>
          <a:r>
            <a:rPr lang="en-MY" sz="3200" kern="1200" dirty="0"/>
            <a:t> </a:t>
          </a:r>
          <a:r>
            <a:rPr lang="en-MY" sz="3200" kern="1200" dirty="0" err="1"/>
            <a:t>ujian</a:t>
          </a:r>
          <a:r>
            <a:rPr lang="en-MY" sz="3200" kern="1200" dirty="0"/>
            <a:t> </a:t>
          </a:r>
          <a:r>
            <a:rPr lang="en-MY" sz="3200" kern="1200" dirty="0" err="1"/>
            <a:t>sedang</a:t>
          </a:r>
          <a:r>
            <a:rPr lang="en-MY" sz="3200" kern="1200" dirty="0"/>
            <a:t> </a:t>
          </a:r>
          <a:r>
            <a:rPr lang="en-MY" sz="3200" kern="1200" dirty="0" err="1"/>
            <a:t>berlangsung</a:t>
          </a:r>
          <a:endParaRPr lang="en-US" sz="3200" kern="1200" dirty="0">
            <a:solidFill>
              <a:srgbClr val="FFFF00"/>
            </a:solidFill>
          </a:endParaRPr>
        </a:p>
      </dsp:txBody>
      <dsp:txXfrm>
        <a:off x="87385" y="135030"/>
        <a:ext cx="6622905" cy="1615330"/>
      </dsp:txXfrm>
    </dsp:sp>
    <dsp:sp modelId="{95F87635-0B11-46B7-8C3A-EC842FC4F2AE}">
      <dsp:nvSpPr>
        <dsp:cNvPr id="0" name=""/>
        <dsp:cNvSpPr/>
      </dsp:nvSpPr>
      <dsp:spPr>
        <a:xfrm>
          <a:off x="0" y="1929906"/>
          <a:ext cx="6797675" cy="1790100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solidFill>
                <a:srgbClr val="FFFF00"/>
              </a:solidFill>
            </a:rPr>
            <a:t>Sistem</a:t>
          </a:r>
          <a:r>
            <a:rPr lang="en-US" sz="3200" kern="1200" dirty="0">
              <a:solidFill>
                <a:srgbClr val="FFFF00"/>
              </a:solidFill>
            </a:rPr>
            <a:t> </a:t>
          </a:r>
          <a:r>
            <a:rPr lang="en-US" sz="3200" kern="1200" dirty="0" err="1">
              <a:solidFill>
                <a:srgbClr val="FFFF00"/>
              </a:solidFill>
            </a:rPr>
            <a:t>Memberikan</a:t>
          </a:r>
          <a:r>
            <a:rPr lang="en-US" sz="3200" kern="1200" dirty="0">
              <a:solidFill>
                <a:srgbClr val="FFFF00"/>
              </a:solidFill>
            </a:rPr>
            <a:t> </a:t>
          </a:r>
          <a:r>
            <a:rPr lang="en-US" sz="3200" kern="1200" dirty="0" err="1">
              <a:solidFill>
                <a:srgbClr val="FFFF00"/>
              </a:solidFill>
            </a:rPr>
            <a:t>notifikasi</a:t>
          </a:r>
          <a:r>
            <a:rPr lang="en-US" sz="3200" kern="1200" dirty="0">
              <a:solidFill>
                <a:srgbClr val="FFFF00"/>
              </a:solidFill>
            </a:rPr>
            <a:t> </a:t>
          </a:r>
          <a:r>
            <a:rPr lang="en-US" sz="3200" kern="1200" dirty="0" err="1">
              <a:solidFill>
                <a:srgbClr val="FFFF00"/>
              </a:solidFill>
            </a:rPr>
            <a:t>amaran</a:t>
          </a:r>
          <a:r>
            <a:rPr lang="en-US" sz="3200" kern="1200" dirty="0">
              <a:solidFill>
                <a:srgbClr val="FFFF00"/>
              </a:solidFill>
            </a:rPr>
            <a:t> </a:t>
          </a:r>
          <a:r>
            <a:rPr lang="en-US" sz="3200" kern="1200" dirty="0" err="1">
              <a:solidFill>
                <a:srgbClr val="FFFF00"/>
              </a:solidFill>
            </a:rPr>
            <a:t>kepada</a:t>
          </a:r>
          <a:r>
            <a:rPr lang="en-US" sz="3200" kern="1200" dirty="0">
              <a:solidFill>
                <a:srgbClr val="FFFF00"/>
              </a:solidFill>
            </a:rPr>
            <a:t> </a:t>
          </a:r>
          <a:r>
            <a:rPr lang="en-US" sz="3200" kern="1200" dirty="0" err="1">
              <a:solidFill>
                <a:srgbClr val="FFFF00"/>
              </a:solidFill>
            </a:rPr>
            <a:t>komputer</a:t>
          </a:r>
          <a:r>
            <a:rPr lang="en-US" sz="3200" kern="1200" dirty="0">
              <a:solidFill>
                <a:srgbClr val="FFFF00"/>
              </a:solidFill>
            </a:rPr>
            <a:t> </a:t>
          </a:r>
          <a:r>
            <a:rPr lang="en-US" sz="3200" kern="1200" dirty="0" err="1">
              <a:solidFill>
                <a:schemeClr val="bg1"/>
              </a:solidFill>
            </a:rPr>
            <a:t>Pensyarah</a:t>
          </a: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en-US" sz="3200" kern="1200" dirty="0" err="1">
              <a:solidFill>
                <a:schemeClr val="bg1"/>
              </a:solidFill>
            </a:rPr>
            <a:t>semasa</a:t>
          </a: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en-US" sz="3200" kern="1200" dirty="0" err="1">
              <a:solidFill>
                <a:schemeClr val="bg1"/>
              </a:solidFill>
            </a:rPr>
            <a:t>ujian</a:t>
          </a: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en-US" sz="3200" kern="1200" dirty="0" err="1">
              <a:solidFill>
                <a:schemeClr val="bg1"/>
              </a:solidFill>
            </a:rPr>
            <a:t>berlangsung</a:t>
          </a:r>
          <a:endParaRPr lang="en-US" sz="3200" kern="1200" dirty="0">
            <a:solidFill>
              <a:schemeClr val="bg1"/>
            </a:solidFill>
          </a:endParaRPr>
        </a:p>
      </dsp:txBody>
      <dsp:txXfrm>
        <a:off x="87385" y="2017291"/>
        <a:ext cx="6622905" cy="1615330"/>
      </dsp:txXfrm>
    </dsp:sp>
    <dsp:sp modelId="{E12C7C08-FE6F-444E-A7D4-FA016EBF9227}">
      <dsp:nvSpPr>
        <dsp:cNvPr id="0" name=""/>
        <dsp:cNvSpPr/>
      </dsp:nvSpPr>
      <dsp:spPr>
        <a:xfrm>
          <a:off x="0" y="3812166"/>
          <a:ext cx="6797675" cy="179010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200" kern="1200" dirty="0" err="1"/>
            <a:t>Bentuk</a:t>
          </a:r>
          <a:r>
            <a:rPr lang="en-MY" sz="3200" kern="1200" dirty="0"/>
            <a:t> </a:t>
          </a:r>
          <a:r>
            <a:rPr lang="en-MY" sz="3200" kern="1200" dirty="0" err="1"/>
            <a:t>antaramuka</a:t>
          </a:r>
          <a:r>
            <a:rPr lang="en-MY" sz="3200" kern="1200" dirty="0"/>
            <a:t> yang </a:t>
          </a:r>
          <a:r>
            <a:rPr lang="en-MY" sz="3200" kern="1200" dirty="0" err="1">
              <a:solidFill>
                <a:srgbClr val="FFFF00"/>
              </a:solidFill>
            </a:rPr>
            <a:t>mesra</a:t>
          </a:r>
          <a:r>
            <a:rPr lang="en-MY" sz="3200" kern="1200" dirty="0">
              <a:solidFill>
                <a:srgbClr val="FFFF00"/>
              </a:solidFill>
            </a:rPr>
            <a:t> </a:t>
          </a:r>
          <a:r>
            <a:rPr lang="en-MY" sz="3200" kern="1200" dirty="0" err="1">
              <a:solidFill>
                <a:srgbClr val="FFFF00"/>
              </a:solidFill>
            </a:rPr>
            <a:t>pengguna</a:t>
          </a:r>
          <a:r>
            <a:rPr lang="en-MY" sz="3200" kern="1200" dirty="0">
              <a:solidFill>
                <a:srgbClr val="FFFF00"/>
              </a:solidFill>
            </a:rPr>
            <a:t> </a:t>
          </a:r>
          <a:r>
            <a:rPr lang="en-MY" sz="3200" kern="1200" dirty="0" err="1">
              <a:solidFill>
                <a:srgbClr val="FFFF00"/>
              </a:solidFill>
            </a:rPr>
            <a:t>memudahkan</a:t>
          </a:r>
          <a:r>
            <a:rPr lang="en-MY" sz="3200" kern="1200" dirty="0">
              <a:solidFill>
                <a:srgbClr val="FFFF00"/>
              </a:solidFill>
            </a:rPr>
            <a:t> </a:t>
          </a:r>
          <a:r>
            <a:rPr lang="en-MY" sz="3200" kern="1200" dirty="0" err="1">
              <a:solidFill>
                <a:srgbClr val="FFFF00"/>
              </a:solidFill>
            </a:rPr>
            <a:t>pengguna</a:t>
          </a:r>
          <a:r>
            <a:rPr lang="en-MY" sz="3200" kern="1200" dirty="0">
              <a:solidFill>
                <a:srgbClr val="FFFF00"/>
              </a:solidFill>
            </a:rPr>
            <a:t> </a:t>
          </a:r>
          <a:r>
            <a:rPr lang="en-MY" sz="3200" kern="1200" dirty="0" err="1">
              <a:solidFill>
                <a:srgbClr val="FFFF00"/>
              </a:solidFill>
            </a:rPr>
            <a:t>menggunakan</a:t>
          </a:r>
          <a:r>
            <a:rPr lang="en-MY" sz="3200" kern="1200" dirty="0">
              <a:solidFill>
                <a:srgbClr val="FFFF00"/>
              </a:solidFill>
            </a:rPr>
            <a:t> </a:t>
          </a:r>
          <a:r>
            <a:rPr lang="en-MY" sz="3200" kern="1200" dirty="0" err="1">
              <a:solidFill>
                <a:srgbClr val="FFFF00"/>
              </a:solidFill>
            </a:rPr>
            <a:t>sistem</a:t>
          </a:r>
          <a:r>
            <a:rPr lang="en-MY" sz="3200" kern="1200" dirty="0">
              <a:solidFill>
                <a:srgbClr val="FFFF00"/>
              </a:solidFill>
            </a:rPr>
            <a:t>.</a:t>
          </a:r>
          <a:endParaRPr lang="en-US" sz="3200" kern="1200" dirty="0"/>
        </a:p>
      </dsp:txBody>
      <dsp:txXfrm>
        <a:off x="87385" y="3899551"/>
        <a:ext cx="6622905" cy="16153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831FAA-B7A8-4C73-B419-4DB570088FC6}">
      <dsp:nvSpPr>
        <dsp:cNvPr id="0" name=""/>
        <dsp:cNvSpPr/>
      </dsp:nvSpPr>
      <dsp:spPr>
        <a:xfrm>
          <a:off x="0" y="47645"/>
          <a:ext cx="6797675" cy="17901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solidFill>
                <a:srgbClr val="FFFF00"/>
              </a:solidFill>
            </a:rPr>
            <a:t>Mengesan</a:t>
          </a:r>
          <a:r>
            <a:rPr lang="en-US" sz="3200" kern="1200" baseline="0" dirty="0">
              <a:solidFill>
                <a:srgbClr val="FFFF00"/>
              </a:solidFill>
            </a:rPr>
            <a:t> </a:t>
          </a:r>
          <a:r>
            <a:rPr lang="en-US" sz="3200" kern="1200" baseline="0" dirty="0" err="1">
              <a:solidFill>
                <a:srgbClr val="FFFF00"/>
              </a:solidFill>
            </a:rPr>
            <a:t>Pembukaan</a:t>
          </a:r>
          <a:r>
            <a:rPr lang="en-US" sz="3200" kern="1200" baseline="0" dirty="0">
              <a:solidFill>
                <a:srgbClr val="FFFF00"/>
              </a:solidFill>
            </a:rPr>
            <a:t> </a:t>
          </a:r>
          <a:r>
            <a:rPr lang="en-US" sz="3200" kern="1200" baseline="0" dirty="0" err="1">
              <a:solidFill>
                <a:srgbClr val="FFFF00"/>
              </a:solidFill>
            </a:rPr>
            <a:t>pelayar</a:t>
          </a:r>
          <a:r>
            <a:rPr lang="en-US" sz="3200" kern="1200" baseline="0" dirty="0">
              <a:solidFill>
                <a:srgbClr val="FFFF00"/>
              </a:solidFill>
            </a:rPr>
            <a:t> </a:t>
          </a:r>
          <a:r>
            <a:rPr lang="en-US" sz="3200" kern="1200" baseline="0" dirty="0" err="1">
              <a:solidFill>
                <a:srgbClr val="FFFF00"/>
              </a:solidFill>
            </a:rPr>
            <a:t>dengan</a:t>
          </a:r>
          <a:r>
            <a:rPr lang="en-US" sz="3200" kern="1200" baseline="0" dirty="0">
              <a:solidFill>
                <a:srgbClr val="FFFF00"/>
              </a:solidFill>
            </a:rPr>
            <a:t> </a:t>
          </a:r>
          <a:r>
            <a:rPr lang="en-US" sz="3200" kern="1200" baseline="0" dirty="0" err="1">
              <a:solidFill>
                <a:srgbClr val="FFFF00"/>
              </a:solidFill>
            </a:rPr>
            <a:t>serta</a:t>
          </a:r>
          <a:r>
            <a:rPr lang="en-US" sz="3200" kern="1200" baseline="0" dirty="0">
              <a:solidFill>
                <a:srgbClr val="FFFF00"/>
              </a:solidFill>
            </a:rPr>
            <a:t> </a:t>
          </a:r>
          <a:r>
            <a:rPr lang="en-US" sz="3200" kern="1200" baseline="0" dirty="0" err="1">
              <a:solidFill>
                <a:srgbClr val="FFFF00"/>
              </a:solidFill>
            </a:rPr>
            <a:t>merta</a:t>
          </a:r>
          <a:r>
            <a:rPr lang="en-US" sz="3200" kern="1200" baseline="0" dirty="0">
              <a:solidFill>
                <a:srgbClr val="FFFF00"/>
              </a:solidFill>
            </a:rPr>
            <a:t>.</a:t>
          </a:r>
          <a:endParaRPr lang="en-US" sz="3200" kern="1200" dirty="0">
            <a:solidFill>
              <a:srgbClr val="FFFF00"/>
            </a:solidFill>
          </a:endParaRPr>
        </a:p>
      </dsp:txBody>
      <dsp:txXfrm>
        <a:off x="87385" y="135030"/>
        <a:ext cx="6622905" cy="1615330"/>
      </dsp:txXfrm>
    </dsp:sp>
    <dsp:sp modelId="{56D0C71B-63B1-4061-8AC0-78CD7EB51AD7}">
      <dsp:nvSpPr>
        <dsp:cNvPr id="0" name=""/>
        <dsp:cNvSpPr/>
      </dsp:nvSpPr>
      <dsp:spPr>
        <a:xfrm>
          <a:off x="0" y="1987460"/>
          <a:ext cx="6797675" cy="1790100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200" kern="1200" dirty="0" err="1"/>
            <a:t>Memberi</a:t>
          </a:r>
          <a:r>
            <a:rPr lang="en-MY" sz="3200" kern="1200" dirty="0"/>
            <a:t> </a:t>
          </a:r>
          <a:r>
            <a:rPr lang="en-MY" sz="3200" kern="1200" dirty="0" err="1">
              <a:solidFill>
                <a:srgbClr val="FFFF00"/>
              </a:solidFill>
            </a:rPr>
            <a:t>notifikasi</a:t>
          </a:r>
          <a:r>
            <a:rPr lang="en-MY" sz="3200" kern="1200" dirty="0"/>
            <a:t> </a:t>
          </a:r>
          <a:r>
            <a:rPr lang="en-MY" sz="3200" kern="1200" dirty="0" err="1">
              <a:solidFill>
                <a:srgbClr val="FFFF00"/>
              </a:solidFill>
            </a:rPr>
            <a:t>amaran</a:t>
          </a:r>
          <a:r>
            <a:rPr lang="en-MY" sz="3200" kern="1200" dirty="0">
              <a:solidFill>
                <a:srgbClr val="FFFF00"/>
              </a:solidFill>
            </a:rPr>
            <a:t> </a:t>
          </a:r>
          <a:r>
            <a:rPr lang="en-MY" sz="3200" kern="1200" dirty="0" err="1">
              <a:solidFill>
                <a:srgbClr val="FFFF00"/>
              </a:solidFill>
            </a:rPr>
            <a:t>pembukaan</a:t>
          </a:r>
          <a:r>
            <a:rPr lang="en-MY" sz="3200" kern="1200" dirty="0">
              <a:solidFill>
                <a:srgbClr val="FFFF00"/>
              </a:solidFill>
            </a:rPr>
            <a:t> </a:t>
          </a:r>
          <a:r>
            <a:rPr lang="en-MY" sz="3200" kern="1200" dirty="0" err="1">
              <a:solidFill>
                <a:srgbClr val="FFFF00"/>
              </a:solidFill>
            </a:rPr>
            <a:t>pelayar</a:t>
          </a:r>
          <a:r>
            <a:rPr lang="en-MY" sz="3200" kern="1200" dirty="0">
              <a:solidFill>
                <a:srgbClr val="FFFF00"/>
              </a:solidFill>
            </a:rPr>
            <a:t> di </a:t>
          </a:r>
          <a:r>
            <a:rPr lang="en-MY" sz="3200" kern="1200" dirty="0" err="1">
              <a:solidFill>
                <a:srgbClr val="FFFF00"/>
              </a:solidFill>
            </a:rPr>
            <a:t>komputer</a:t>
          </a:r>
          <a:r>
            <a:rPr lang="en-MY" sz="3200" kern="1200" dirty="0">
              <a:solidFill>
                <a:srgbClr val="FFFF00"/>
              </a:solidFill>
            </a:rPr>
            <a:t> </a:t>
          </a:r>
          <a:r>
            <a:rPr lang="en-MY" sz="3200" kern="1200" dirty="0" err="1">
              <a:solidFill>
                <a:srgbClr val="FFFF00"/>
              </a:solidFill>
            </a:rPr>
            <a:t>pelajar</a:t>
          </a:r>
          <a:r>
            <a:rPr lang="en-MY" sz="3200" kern="1200" dirty="0"/>
            <a:t> </a:t>
          </a:r>
          <a:r>
            <a:rPr lang="en-MY" sz="3200" kern="1200" dirty="0" err="1"/>
            <a:t>kepada</a:t>
          </a:r>
          <a:r>
            <a:rPr lang="en-MY" sz="3200" kern="1200" dirty="0"/>
            <a:t> master pc </a:t>
          </a:r>
          <a:r>
            <a:rPr lang="en-MY" sz="3200" kern="1200" dirty="0" err="1"/>
            <a:t>atau</a:t>
          </a:r>
          <a:r>
            <a:rPr lang="en-MY" sz="3200" kern="1200" dirty="0"/>
            <a:t> admin</a:t>
          </a:r>
          <a:endParaRPr lang="en-US" sz="3200" kern="1200" dirty="0"/>
        </a:p>
      </dsp:txBody>
      <dsp:txXfrm>
        <a:off x="87385" y="2074845"/>
        <a:ext cx="6622905" cy="1615330"/>
      </dsp:txXfrm>
    </dsp:sp>
    <dsp:sp modelId="{B82A1F5E-E90A-4E7A-85CB-FF6B2ECD3AA2}">
      <dsp:nvSpPr>
        <dsp:cNvPr id="0" name=""/>
        <dsp:cNvSpPr/>
      </dsp:nvSpPr>
      <dsp:spPr>
        <a:xfrm>
          <a:off x="0" y="3812166"/>
          <a:ext cx="6797675" cy="179010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200" kern="1200"/>
            <a:t>Menyimpan log aktiviti pembukaan pelayar. </a:t>
          </a:r>
          <a:endParaRPr lang="en-US" sz="3200" kern="1200"/>
        </a:p>
      </dsp:txBody>
      <dsp:txXfrm>
        <a:off x="87385" y="3899551"/>
        <a:ext cx="6622905" cy="16153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8330C7-F3C3-465B-9A87-083F6F8D8A19}">
      <dsp:nvSpPr>
        <dsp:cNvPr id="0" name=""/>
        <dsp:cNvSpPr/>
      </dsp:nvSpPr>
      <dsp:spPr>
        <a:xfrm>
          <a:off x="0" y="47645"/>
          <a:ext cx="6797675" cy="17901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Pelayan</a:t>
          </a:r>
          <a:r>
            <a:rPr lang="en-US" sz="3200" kern="1200" dirty="0"/>
            <a:t> </a:t>
          </a:r>
          <a:r>
            <a:rPr lang="en-US" sz="3200" kern="1200" dirty="0" err="1"/>
            <a:t>Pelanggan</a:t>
          </a:r>
          <a:r>
            <a:rPr lang="en-US" sz="3200" kern="1200" dirty="0"/>
            <a:t> </a:t>
          </a:r>
          <a:r>
            <a:rPr lang="en-US" sz="3200" i="1" kern="1200" dirty="0"/>
            <a:t>“Many to One” </a:t>
          </a:r>
          <a:r>
            <a:rPr lang="en-US" sz="3200" i="1" kern="1200" dirty="0" err="1"/>
            <a:t>Konfigurasi</a:t>
          </a:r>
          <a:r>
            <a:rPr lang="en-US" sz="3200" i="1" kern="1200" dirty="0"/>
            <a:t> </a:t>
          </a:r>
          <a:r>
            <a:rPr lang="en-US" sz="3200" i="1" kern="1200" dirty="0" err="1"/>
            <a:t>medge</a:t>
          </a:r>
          <a:endParaRPr lang="en-US" sz="3200" kern="1200" dirty="0"/>
        </a:p>
      </dsp:txBody>
      <dsp:txXfrm>
        <a:off x="87385" y="135030"/>
        <a:ext cx="6622905" cy="1615330"/>
      </dsp:txXfrm>
    </dsp:sp>
    <dsp:sp modelId="{7C61626E-E43F-4BEC-82D1-E1FD46F3F6A9}">
      <dsp:nvSpPr>
        <dsp:cNvPr id="0" name=""/>
        <dsp:cNvSpPr/>
      </dsp:nvSpPr>
      <dsp:spPr>
        <a:xfrm>
          <a:off x="0" y="1929906"/>
          <a:ext cx="6797675" cy="1790100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Memerlukan</a:t>
          </a:r>
          <a:r>
            <a:rPr lang="en-US" sz="3200" kern="1200" dirty="0"/>
            <a:t> </a:t>
          </a:r>
          <a:r>
            <a:rPr lang="en-US" sz="3200" kern="1200" dirty="0" err="1"/>
            <a:t>rangkaian</a:t>
          </a:r>
          <a:r>
            <a:rPr lang="en-US" sz="3200" kern="1200" dirty="0"/>
            <a:t> internet dan </a:t>
          </a:r>
          <a:r>
            <a:rPr lang="en-US" sz="3200" kern="1200" dirty="0" err="1"/>
            <a:t>rangkaian</a:t>
          </a:r>
          <a:r>
            <a:rPr lang="en-US" sz="3200" kern="1200" dirty="0"/>
            <a:t> </a:t>
          </a:r>
          <a:r>
            <a:rPr lang="en-US" sz="3200" kern="1200" dirty="0" err="1"/>
            <a:t>makmal</a:t>
          </a:r>
          <a:r>
            <a:rPr lang="en-US" sz="3200" kern="1200" dirty="0"/>
            <a:t> </a:t>
          </a:r>
          <a:r>
            <a:rPr lang="en-US" sz="3200" kern="1200" dirty="0" err="1"/>
            <a:t>Pelayar</a:t>
          </a:r>
          <a:r>
            <a:rPr lang="en-US" sz="3200" kern="1200" dirty="0"/>
            <a:t> </a:t>
          </a:r>
          <a:r>
            <a:rPr lang="en-US" sz="3200" kern="1200" dirty="0">
              <a:solidFill>
                <a:srgbClr val="FFFF00"/>
              </a:solidFill>
            </a:rPr>
            <a:t>Microsoft </a:t>
          </a:r>
          <a:r>
            <a:rPr lang="en-US" sz="3200" kern="1200" dirty="0" err="1">
              <a:solidFill>
                <a:srgbClr val="FFFF00"/>
              </a:solidFill>
            </a:rPr>
            <a:t>Edge,Chrome</a:t>
          </a:r>
          <a:r>
            <a:rPr lang="en-US" sz="3200" kern="1200" dirty="0">
              <a:solidFill>
                <a:srgbClr val="FFFF00"/>
              </a:solidFill>
            </a:rPr>
            <a:t> dan Firefox.</a:t>
          </a:r>
        </a:p>
      </dsp:txBody>
      <dsp:txXfrm>
        <a:off x="87385" y="2017291"/>
        <a:ext cx="6622905" cy="1615330"/>
      </dsp:txXfrm>
    </dsp:sp>
    <dsp:sp modelId="{B0803D04-D5D0-43DD-8AA6-EE576A62CDA8}">
      <dsp:nvSpPr>
        <dsp:cNvPr id="0" name=""/>
        <dsp:cNvSpPr/>
      </dsp:nvSpPr>
      <dsp:spPr>
        <a:xfrm>
          <a:off x="0" y="3812166"/>
          <a:ext cx="6797675" cy="179010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Menggunakan</a:t>
          </a:r>
          <a:r>
            <a:rPr lang="en-US" sz="3200" kern="1200" dirty="0"/>
            <a:t> OS</a:t>
          </a:r>
          <a:r>
            <a:rPr lang="en-US" sz="3200" kern="1200" dirty="0">
              <a:solidFill>
                <a:srgbClr val="FFFF00"/>
              </a:solidFill>
            </a:rPr>
            <a:t> Windows.</a:t>
          </a:r>
        </a:p>
      </dsp:txBody>
      <dsp:txXfrm>
        <a:off x="87385" y="3899551"/>
        <a:ext cx="6622905" cy="1615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id Taju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ms-MY"/>
              <a:t>Klik untuk mengedit gaya tajuk Induk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ms-MY"/>
              <a:t>Klik untuk mengedit gaya subtajuk Induk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0E47-CB9B-4D7A-AA30-D8DB41487E1A}" type="datetimeFigureOut">
              <a:rPr lang="en-MY" smtClean="0"/>
              <a:t>4/7/2022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4FD8-2D6F-4CC3-98BA-284BFE6F9F84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8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ajuk dan Teks Meneg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s-MY"/>
              <a:t>Klik untuk mengedit gaya tajuk Induk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ms-MY"/>
              <a:t>Klik untuk mengedit gaya teks Induk</a:t>
            </a:r>
          </a:p>
          <a:p>
            <a:pPr lvl="1"/>
            <a:r>
              <a:rPr lang="ms-MY"/>
              <a:t>Tahap kedua</a:t>
            </a:r>
          </a:p>
          <a:p>
            <a:pPr lvl="2"/>
            <a:r>
              <a:rPr lang="ms-MY"/>
              <a:t>Tahap ketiga</a:t>
            </a:r>
          </a:p>
          <a:p>
            <a:pPr lvl="3"/>
            <a:r>
              <a:rPr lang="ms-MY"/>
              <a:t>Tahap keempat</a:t>
            </a:r>
          </a:p>
          <a:p>
            <a:pPr lvl="4"/>
            <a:r>
              <a:rPr lang="ms-MY"/>
              <a:t>Tahap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0E47-CB9B-4D7A-AA30-D8DB41487E1A}" type="datetimeFigureOut">
              <a:rPr lang="en-MY" smtClean="0"/>
              <a:t>4/7/2022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4FD8-2D6F-4CC3-98BA-284BFE6F9F8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559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ks dan Tajuk Meneg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ms-MY"/>
              <a:t>Klik untuk mengedit gaya tajuk Induk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ms-MY"/>
              <a:t>Klik untuk mengedit gaya teks Induk</a:t>
            </a:r>
          </a:p>
          <a:p>
            <a:pPr lvl="1"/>
            <a:r>
              <a:rPr lang="ms-MY"/>
              <a:t>Tahap kedua</a:t>
            </a:r>
          </a:p>
          <a:p>
            <a:pPr lvl="2"/>
            <a:r>
              <a:rPr lang="ms-MY"/>
              <a:t>Tahap ketiga</a:t>
            </a:r>
          </a:p>
          <a:p>
            <a:pPr lvl="3"/>
            <a:r>
              <a:rPr lang="ms-MY"/>
              <a:t>Tahap keempat</a:t>
            </a:r>
          </a:p>
          <a:p>
            <a:pPr lvl="4"/>
            <a:r>
              <a:rPr lang="ms-MY"/>
              <a:t>Tahap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0E47-CB9B-4D7A-AA30-D8DB41487E1A}" type="datetimeFigureOut">
              <a:rPr lang="en-MY" smtClean="0"/>
              <a:t>4/7/2022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4FD8-2D6F-4CC3-98BA-284BFE6F9F8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1472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juk dan Kandu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ms-MY"/>
              <a:t>Klik untuk mengedit gaya tajuk Induk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ms-MY"/>
              <a:t>Klik untuk mengedit gaya teks Induk</a:t>
            </a:r>
          </a:p>
          <a:p>
            <a:pPr lvl="1"/>
            <a:r>
              <a:rPr lang="ms-MY"/>
              <a:t>Tahap kedua</a:t>
            </a:r>
          </a:p>
          <a:p>
            <a:pPr lvl="2"/>
            <a:r>
              <a:rPr lang="ms-MY"/>
              <a:t>Tahap ketiga</a:t>
            </a:r>
          </a:p>
          <a:p>
            <a:pPr lvl="3"/>
            <a:r>
              <a:rPr lang="ms-MY"/>
              <a:t>Tahap keempat</a:t>
            </a:r>
          </a:p>
          <a:p>
            <a:pPr lvl="4"/>
            <a:r>
              <a:rPr lang="ms-MY"/>
              <a:t>Tahap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0E47-CB9B-4D7A-AA30-D8DB41487E1A}" type="datetimeFigureOut">
              <a:rPr lang="en-MY" smtClean="0"/>
              <a:t>4/7/2022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4FD8-2D6F-4CC3-98BA-284BFE6F9F8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0995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Pengepala Seksy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ms-MY"/>
              <a:t>Klik untuk mengedit gaya tajuk Induk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ms-MY"/>
              <a:t>Klik untuk mengedit gaya teks Induk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0E47-CB9B-4D7A-AA30-D8DB41487E1A}" type="datetimeFigureOut">
              <a:rPr lang="en-MY" smtClean="0"/>
              <a:t>4/7/2022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4FD8-2D6F-4CC3-98BA-284BFE6F9F84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46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andu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ms-MY"/>
              <a:t>Klik untuk mengedit gaya tajuk Induk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ms-MY"/>
              <a:t>Klik untuk mengedit gaya teks Induk</a:t>
            </a:r>
          </a:p>
          <a:p>
            <a:pPr lvl="1"/>
            <a:r>
              <a:rPr lang="ms-MY"/>
              <a:t>Tahap kedua</a:t>
            </a:r>
          </a:p>
          <a:p>
            <a:pPr lvl="2"/>
            <a:r>
              <a:rPr lang="ms-MY"/>
              <a:t>Tahap ketiga</a:t>
            </a:r>
          </a:p>
          <a:p>
            <a:pPr lvl="3"/>
            <a:r>
              <a:rPr lang="ms-MY"/>
              <a:t>Tahap keempat</a:t>
            </a:r>
          </a:p>
          <a:p>
            <a:pPr lvl="4"/>
            <a:r>
              <a:rPr lang="ms-MY"/>
              <a:t>Tahap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ms-MY"/>
              <a:t>Klik untuk mengedit gaya teks Induk</a:t>
            </a:r>
          </a:p>
          <a:p>
            <a:pPr lvl="1"/>
            <a:r>
              <a:rPr lang="ms-MY"/>
              <a:t>Tahap kedua</a:t>
            </a:r>
          </a:p>
          <a:p>
            <a:pPr lvl="2"/>
            <a:r>
              <a:rPr lang="ms-MY"/>
              <a:t>Tahap ketiga</a:t>
            </a:r>
          </a:p>
          <a:p>
            <a:pPr lvl="3"/>
            <a:r>
              <a:rPr lang="ms-MY"/>
              <a:t>Tahap keempat</a:t>
            </a:r>
          </a:p>
          <a:p>
            <a:pPr lvl="4"/>
            <a:r>
              <a:rPr lang="ms-MY"/>
              <a:t>Tahap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0E47-CB9B-4D7A-AA30-D8DB41487E1A}" type="datetimeFigureOut">
              <a:rPr lang="en-MY" smtClean="0"/>
              <a:t>4/7/2022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4FD8-2D6F-4CC3-98BA-284BFE6F9F8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5388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ms-MY"/>
              <a:t>Klik untuk mengedit gaya tajuk Induk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ms-MY"/>
              <a:t>Klik untuk mengedit gaya teks Induk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ms-MY"/>
              <a:t>Klik untuk mengedit gaya teks Induk</a:t>
            </a:r>
          </a:p>
          <a:p>
            <a:pPr lvl="1"/>
            <a:r>
              <a:rPr lang="ms-MY"/>
              <a:t>Tahap kedua</a:t>
            </a:r>
          </a:p>
          <a:p>
            <a:pPr lvl="2"/>
            <a:r>
              <a:rPr lang="ms-MY"/>
              <a:t>Tahap ketiga</a:t>
            </a:r>
          </a:p>
          <a:p>
            <a:pPr lvl="3"/>
            <a:r>
              <a:rPr lang="ms-MY"/>
              <a:t>Tahap keempat</a:t>
            </a:r>
          </a:p>
          <a:p>
            <a:pPr lvl="4"/>
            <a:r>
              <a:rPr lang="ms-MY"/>
              <a:t>Tahap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ms-MY"/>
              <a:t>Klik untuk mengedit gaya teks Induk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ms-MY"/>
              <a:t>Klik untuk mengedit gaya teks Induk</a:t>
            </a:r>
          </a:p>
          <a:p>
            <a:pPr lvl="1"/>
            <a:r>
              <a:rPr lang="ms-MY"/>
              <a:t>Tahap kedua</a:t>
            </a:r>
          </a:p>
          <a:p>
            <a:pPr lvl="2"/>
            <a:r>
              <a:rPr lang="ms-MY"/>
              <a:t>Tahap ketiga</a:t>
            </a:r>
          </a:p>
          <a:p>
            <a:pPr lvl="3"/>
            <a:r>
              <a:rPr lang="ms-MY"/>
              <a:t>Tahap keempat</a:t>
            </a:r>
          </a:p>
          <a:p>
            <a:pPr lvl="4"/>
            <a:r>
              <a:rPr lang="ms-MY"/>
              <a:t>Tahap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0E47-CB9B-4D7A-AA30-D8DB41487E1A}" type="datetimeFigureOut">
              <a:rPr lang="en-MY" smtClean="0"/>
              <a:t>4/7/2022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4FD8-2D6F-4CC3-98BA-284BFE6F9F8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9139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ajuk Sah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s-MY"/>
              <a:t>Klik untuk mengedit gaya tajuk Induk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0E47-CB9B-4D7A-AA30-D8DB41487E1A}" type="datetimeFigureOut">
              <a:rPr lang="en-MY" smtClean="0"/>
              <a:t>4/7/2022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4FD8-2D6F-4CC3-98BA-284BFE6F9F8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3190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0E47-CB9B-4D7A-AA30-D8DB41487E1A}" type="datetimeFigureOut">
              <a:rPr lang="en-MY" smtClean="0"/>
              <a:t>4/7/2022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4FD8-2D6F-4CC3-98BA-284BFE6F9F8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537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Kandungan dengan Kapsy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ms-MY"/>
              <a:t>Klik untuk mengedit gaya tajuk Induk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ms-MY"/>
              <a:t>Klik untuk mengedit gaya teks Induk</a:t>
            </a:r>
          </a:p>
          <a:p>
            <a:pPr lvl="1"/>
            <a:r>
              <a:rPr lang="ms-MY"/>
              <a:t>Tahap kedua</a:t>
            </a:r>
          </a:p>
          <a:p>
            <a:pPr lvl="2"/>
            <a:r>
              <a:rPr lang="ms-MY"/>
              <a:t>Tahap ketiga</a:t>
            </a:r>
          </a:p>
          <a:p>
            <a:pPr lvl="3"/>
            <a:r>
              <a:rPr lang="ms-MY"/>
              <a:t>Tahap keempat</a:t>
            </a:r>
          </a:p>
          <a:p>
            <a:pPr lvl="4"/>
            <a:r>
              <a:rPr lang="ms-MY"/>
              <a:t>Tahap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ms-MY"/>
              <a:t>Klik untuk mengedit gaya teks Induk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53F0E47-CB9B-4D7A-AA30-D8DB41487E1A}" type="datetimeFigureOut">
              <a:rPr lang="en-MY" smtClean="0"/>
              <a:t>4/7/2022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A34FD8-2D6F-4CC3-98BA-284BFE6F9F8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0366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Gambar dengan Kapsy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ms-MY"/>
              <a:t>Klik untuk mengedit gaya tajuk Induk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ms-MY"/>
              <a:t>Klik ikon untuk menambah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ms-MY"/>
              <a:t>Klik untuk mengedit gaya teks Induk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0E47-CB9B-4D7A-AA30-D8DB41487E1A}" type="datetimeFigureOut">
              <a:rPr lang="en-MY" smtClean="0"/>
              <a:t>4/7/2022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4FD8-2D6F-4CC3-98BA-284BFE6F9F8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5800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ms-MY"/>
              <a:t>Klik untuk mengedit gaya tajuk Induk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ms-MY"/>
              <a:t>Klik untuk mengedit gaya teks Induk</a:t>
            </a:r>
          </a:p>
          <a:p>
            <a:pPr lvl="1"/>
            <a:r>
              <a:rPr lang="ms-MY"/>
              <a:t>Tahap kedua</a:t>
            </a:r>
          </a:p>
          <a:p>
            <a:pPr lvl="2"/>
            <a:r>
              <a:rPr lang="ms-MY"/>
              <a:t>Tahap ketiga</a:t>
            </a:r>
          </a:p>
          <a:p>
            <a:pPr lvl="3"/>
            <a:r>
              <a:rPr lang="ms-MY"/>
              <a:t>Tahap keempat</a:t>
            </a:r>
          </a:p>
          <a:p>
            <a:pPr lvl="4"/>
            <a:r>
              <a:rPr lang="ms-MY"/>
              <a:t>Tahap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3F0E47-CB9B-4D7A-AA30-D8DB41487E1A}" type="datetimeFigureOut">
              <a:rPr lang="en-MY" smtClean="0"/>
              <a:t>4/7/2022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AA34FD8-2D6F-4CC3-98BA-284BFE6F9F84}" type="slidenum">
              <a:rPr lang="en-MY" smtClean="0"/>
              <a:t>‹#›</a:t>
            </a:fld>
            <a:endParaRPr lang="en-MY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84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B330648-BE73-41A0-9F64-E5B1075E2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ajuk 1">
            <a:extLst>
              <a:ext uri="{FF2B5EF4-FFF2-40B4-BE49-F238E27FC236}">
                <a16:creationId xmlns:a16="http://schemas.microsoft.com/office/drawing/2014/main" id="{3E2A5A5F-C88C-640F-1F88-BB8362C8B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5000" b="1" dirty="0"/>
              <a:t>SISTEM PEMANTAUAN PENGGUNAAN PELAYAR SEMASA UJIAN ATAS TALIAN DI MAKMAL KOMPUTER</a:t>
            </a:r>
            <a:endParaRPr lang="en-MY" sz="5000" dirty="0"/>
          </a:p>
        </p:txBody>
      </p:sp>
      <p:sp>
        <p:nvSpPr>
          <p:cNvPr id="3" name="Subtajuk 2">
            <a:extLst>
              <a:ext uri="{FF2B5EF4-FFF2-40B4-BE49-F238E27FC236}">
                <a16:creationId xmlns:a16="http://schemas.microsoft.com/office/drawing/2014/main" id="{4C0905E0-2E70-329B-A154-AB8E3C822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Computer Science Department</a:t>
            </a:r>
          </a:p>
          <a:p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National </a:t>
            </a:r>
            <a:r>
              <a:rPr lang="en-US" cap="non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Defence</a:t>
            </a:r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University Of Malaysia</a:t>
            </a:r>
            <a:endParaRPr lang="en-MY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4" name="Gambar 13" descr="Gambar yang mengandungi teks, petikan skrin, monitor&#10;&#10;Perihalan dijanakan secara automatik">
            <a:extLst>
              <a:ext uri="{FF2B5EF4-FFF2-40B4-BE49-F238E27FC236}">
                <a16:creationId xmlns:a16="http://schemas.microsoft.com/office/drawing/2014/main" id="{DE01521A-350D-BE99-EF8B-34952108CF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4" t="25612" r="52916" b="30289"/>
          <a:stretch/>
        </p:blipFill>
        <p:spPr>
          <a:xfrm>
            <a:off x="1454129" y="620720"/>
            <a:ext cx="2361054" cy="2466005"/>
          </a:xfrm>
          <a:prstGeom prst="rect">
            <a:avLst/>
          </a:prstGeom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id="{78D5FAC2-C228-CDF3-2408-DF807D2D1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64" y="3247593"/>
            <a:ext cx="4014250" cy="1465202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DAFB303-4B24-485A-B806-C147A2363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2C3C01D-C868-4B78-9A8F-417BF50A4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345B934-7CE4-4DA7-A0CB-2A2DF8818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9734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ajuk 1">
            <a:extLst>
              <a:ext uri="{FF2B5EF4-FFF2-40B4-BE49-F238E27FC236}">
                <a16:creationId xmlns:a16="http://schemas.microsoft.com/office/drawing/2014/main" id="{A6F2DB3D-C43A-E6FA-7460-F40F6A3A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84" y="186576"/>
            <a:ext cx="4324840" cy="5785704"/>
          </a:xfrm>
        </p:spPr>
        <p:txBody>
          <a:bodyPr anchor="ctr">
            <a:normAutofit/>
          </a:bodyPr>
          <a:lstStyle/>
          <a:p>
            <a:r>
              <a:rPr lang="en-US" sz="7200" dirty="0"/>
              <a:t>POTENSI PASARAN</a:t>
            </a:r>
            <a:endParaRPr lang="en-MY" sz="7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uang Letak Kandungan 2">
            <a:extLst>
              <a:ext uri="{FF2B5EF4-FFF2-40B4-BE49-F238E27FC236}">
                <a16:creationId xmlns:a16="http://schemas.microsoft.com/office/drawing/2014/main" id="{2DE024EE-C21A-93EA-0F9F-B05211150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862" y="390603"/>
            <a:ext cx="8407998" cy="5712340"/>
          </a:xfrm>
        </p:spPr>
        <p:txBody>
          <a:bodyPr anchor="ctr">
            <a:normAutofit/>
          </a:bodyPr>
          <a:lstStyle/>
          <a:p>
            <a:pPr marL="571500" marR="0" lvl="0" indent="-571500" defTabSz="4174475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5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Sekolah</a:t>
            </a:r>
            <a:endParaRPr kumimoji="0" lang="en-US" altLang="en-US" sz="5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marR="0" lvl="0" indent="-571500" defTabSz="4174475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5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marR="0" lvl="0" indent="-571500" defTabSz="4174475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5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Makmal</a:t>
            </a:r>
            <a:r>
              <a:rPr kumimoji="0" lang="en-US" altLang="en-US" sz="5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5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Sains</a:t>
            </a:r>
            <a:r>
              <a:rPr kumimoji="0" lang="en-US" altLang="en-US" sz="5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5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komputer</a:t>
            </a:r>
            <a:r>
              <a:rPr kumimoji="0" lang="en-US" altLang="en-US" sz="5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571500" marR="0" lvl="0" indent="-571500" defTabSz="4174475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5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marR="0" lvl="0" indent="-571500" defTabSz="4174475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5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Perpustakaan</a:t>
            </a:r>
            <a:r>
              <a:rPr lang="en-US" alt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5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Awam</a:t>
            </a:r>
            <a:endParaRPr lang="en-US" altLang="en-US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marR="0" lvl="0" indent="-571500" defTabSz="4174475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5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marR="0" lvl="0" indent="-571500" defTabSz="4174475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5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Pusat Latihan </a:t>
            </a:r>
            <a:r>
              <a:rPr kumimoji="0" lang="en-US" altLang="en-US" sz="5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Komputer</a:t>
            </a:r>
            <a:endParaRPr kumimoji="0" lang="en-US" altLang="en-US" sz="5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MY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15B19B-E7BB-4060-B12F-3CDA8EF16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6828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ajuk 1">
            <a:extLst>
              <a:ext uri="{FF2B5EF4-FFF2-40B4-BE49-F238E27FC236}">
                <a16:creationId xmlns:a16="http://schemas.microsoft.com/office/drawing/2014/main" id="{95C86EEC-D847-6E0C-6D97-A655FCE1A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88118"/>
            <a:ext cx="7067006" cy="386224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PAKEJ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Windows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Client Server  </a:t>
            </a:r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8C1B8E13-38E1-4D3E-AD10-703E581D4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80" r="16611" b="-1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Jadual 5">
            <a:extLst>
              <a:ext uri="{FF2B5EF4-FFF2-40B4-BE49-F238E27FC236}">
                <a16:creationId xmlns:a16="http://schemas.microsoft.com/office/drawing/2014/main" id="{40F711E8-CAF6-D809-72D9-7029C30D4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892698"/>
              </p:ext>
            </p:extLst>
          </p:nvPr>
        </p:nvGraphicFramePr>
        <p:xfrm>
          <a:off x="413657" y="3454513"/>
          <a:ext cx="416793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968">
                  <a:extLst>
                    <a:ext uri="{9D8B030D-6E8A-4147-A177-3AD203B41FA5}">
                      <a16:colId xmlns:a16="http://schemas.microsoft.com/office/drawing/2014/main" val="2549670263"/>
                    </a:ext>
                  </a:extLst>
                </a:gridCol>
                <a:gridCol w="2083968">
                  <a:extLst>
                    <a:ext uri="{9D8B030D-6E8A-4147-A177-3AD203B41FA5}">
                      <a16:colId xmlns:a16="http://schemas.microsoft.com/office/drawing/2014/main" val="3598763158"/>
                    </a:ext>
                  </a:extLst>
                </a:gridCol>
              </a:tblGrid>
              <a:tr h="975360">
                <a:tc>
                  <a:txBody>
                    <a:bodyPr/>
                    <a:lstStyle/>
                    <a:p>
                      <a:r>
                        <a:rPr lang="en-US" dirty="0"/>
                        <a:t>PAKEJ 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Bayaran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240308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r>
                        <a:rPr lang="en-US" dirty="0" err="1"/>
                        <a:t>Bulanan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 20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59606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r>
                        <a:rPr lang="en-US" dirty="0" err="1"/>
                        <a:t>Tahunan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 150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489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04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ajuk 1">
            <a:extLst>
              <a:ext uri="{FF2B5EF4-FFF2-40B4-BE49-F238E27FC236}">
                <a16:creationId xmlns:a16="http://schemas.microsoft.com/office/drawing/2014/main" id="{B78FBBAB-1934-D954-320D-EE84154B5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LATAR BELAKANG</a:t>
            </a:r>
            <a:endParaRPr lang="en-MY" sz="36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Ruang Letak Kandungan 2">
            <a:extLst>
              <a:ext uri="{FF2B5EF4-FFF2-40B4-BE49-F238E27FC236}">
                <a16:creationId xmlns:a16="http://schemas.microsoft.com/office/drawing/2014/main" id="{D0CF33F4-0381-8022-7A97-8C2419A94D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190180"/>
              </p:ext>
            </p:extLst>
          </p:nvPr>
        </p:nvGraphicFramePr>
        <p:xfrm>
          <a:off x="4745296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167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8508911-8AF6-4A7F-958D-155C5FA41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CD4F8-76BB-4EE6-A72A-A4F8A819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ajuk 1">
            <a:extLst>
              <a:ext uri="{FF2B5EF4-FFF2-40B4-BE49-F238E27FC236}">
                <a16:creationId xmlns:a16="http://schemas.microsoft.com/office/drawing/2014/main" id="{B6D81A62-4E55-B94E-B23B-714F9BE72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0080"/>
            <a:ext cx="3659246" cy="292608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LATAR BELAKANG</a:t>
            </a:r>
            <a:endParaRPr lang="en-MY" sz="4800" dirty="0">
              <a:solidFill>
                <a:srgbClr val="FFFFFF"/>
              </a:solidFill>
            </a:endParaRPr>
          </a:p>
        </p:txBody>
      </p:sp>
      <p:sp>
        <p:nvSpPr>
          <p:cNvPr id="3" name="Subtajuk 2">
            <a:extLst>
              <a:ext uri="{FF2B5EF4-FFF2-40B4-BE49-F238E27FC236}">
                <a16:creationId xmlns:a16="http://schemas.microsoft.com/office/drawing/2014/main" id="{A6E35DF9-013E-FE43-6D59-B951FA255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578087"/>
            <a:ext cx="3659246" cy="1554480"/>
          </a:xfrm>
        </p:spPr>
        <p:txBody>
          <a:bodyPr>
            <a:normAutofit/>
          </a:bodyPr>
          <a:lstStyle/>
          <a:p>
            <a:endParaRPr lang="en-MY" sz="15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571E7A-6F77-40FC-B29C-21FB8D754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769687-EAF6-4372-9E47-6B4890C37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321732"/>
            <a:ext cx="3654966" cy="367484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8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14D5864-1678-9592-DC65-F701173D1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273" y="83638"/>
            <a:ext cx="3834244" cy="396667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79C6E80-D8C1-448A-896C-DD09EF229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8534" y="321732"/>
            <a:ext cx="3088456" cy="2108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F3FBA5-8829-4A8F-9C54-C661520F7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8288" y="2617577"/>
            <a:ext cx="3068701" cy="380911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516C3136-4D69-8DEA-DC81-A51C7B6E9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533" y="2617578"/>
            <a:ext cx="3088455" cy="384220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5906F46-0376-4A54-B1DD-5DC0200D6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4157448"/>
            <a:ext cx="3654966" cy="23023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 descr="Table&#10;&#10;Description automatically generated">
            <a:extLst>
              <a:ext uri="{FF2B5EF4-FFF2-40B4-BE49-F238E27FC236}">
                <a16:creationId xmlns:a16="http://schemas.microsoft.com/office/drawing/2014/main" id="{67BB5A3D-06F7-F487-857E-2DA578000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416" y="4130751"/>
            <a:ext cx="3615603" cy="232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3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ajuk 1">
            <a:extLst>
              <a:ext uri="{FF2B5EF4-FFF2-40B4-BE49-F238E27FC236}">
                <a16:creationId xmlns:a16="http://schemas.microsoft.com/office/drawing/2014/main" id="{36B1892E-D2F5-241A-866F-87776BFA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MASALAH DENGAN UJIAN BERKOMPUTER</a:t>
            </a:r>
            <a:endParaRPr lang="en-MY" sz="36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Ruang Letak Kandungan 2">
            <a:extLst>
              <a:ext uri="{FF2B5EF4-FFF2-40B4-BE49-F238E27FC236}">
                <a16:creationId xmlns:a16="http://schemas.microsoft.com/office/drawing/2014/main" id="{FBF3D779-C79A-4A7E-EE7A-BE792B2480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14955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4120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ajuk 1">
            <a:extLst>
              <a:ext uri="{FF2B5EF4-FFF2-40B4-BE49-F238E27FC236}">
                <a16:creationId xmlns:a16="http://schemas.microsoft.com/office/drawing/2014/main" id="{2F477E7C-F082-033D-540C-F46EACC4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NOVELITI &amp; INVENTIF</a:t>
            </a:r>
            <a:endParaRPr lang="en-MY" sz="36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Ruang Letak Kandungan 2">
            <a:extLst>
              <a:ext uri="{FF2B5EF4-FFF2-40B4-BE49-F238E27FC236}">
                <a16:creationId xmlns:a16="http://schemas.microsoft.com/office/drawing/2014/main" id="{4A0D59D8-1DEA-C8A5-45CA-78B08B4F74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297212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476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ajuk 1">
            <a:extLst>
              <a:ext uri="{FF2B5EF4-FFF2-40B4-BE49-F238E27FC236}">
                <a16:creationId xmlns:a16="http://schemas.microsoft.com/office/drawing/2014/main" id="{CBB63921-24A5-5B82-FE08-F327BB7BA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CIRI </a:t>
            </a:r>
            <a:r>
              <a:rPr lang="en-US" sz="6600" dirty="0" err="1">
                <a:solidFill>
                  <a:srgbClr val="FFFFFF"/>
                </a:solidFill>
              </a:rPr>
              <a:t>CIRI</a:t>
            </a:r>
            <a:endParaRPr lang="en-MY" sz="66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Ruang Letak Kandungan 2">
            <a:extLst>
              <a:ext uri="{FF2B5EF4-FFF2-40B4-BE49-F238E27FC236}">
                <a16:creationId xmlns:a16="http://schemas.microsoft.com/office/drawing/2014/main" id="{2D012837-8378-8F60-EC49-4F780A7E7A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49672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8372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ajuk 1">
            <a:extLst>
              <a:ext uri="{FF2B5EF4-FFF2-40B4-BE49-F238E27FC236}">
                <a16:creationId xmlns:a16="http://schemas.microsoft.com/office/drawing/2014/main" id="{F0B229D6-DCBE-AFB6-A3DB-7EC2E1137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</a:rPr>
              <a:t>SKOP</a:t>
            </a:r>
            <a:endParaRPr lang="en-MY" sz="96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Ruang Letak Kandungan 2">
            <a:extLst>
              <a:ext uri="{FF2B5EF4-FFF2-40B4-BE49-F238E27FC236}">
                <a16:creationId xmlns:a16="http://schemas.microsoft.com/office/drawing/2014/main" id="{60D6B0DF-C9ED-DC88-1385-96526FB567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04391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647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ajuk 1">
            <a:extLst>
              <a:ext uri="{FF2B5EF4-FFF2-40B4-BE49-F238E27FC236}">
                <a16:creationId xmlns:a16="http://schemas.microsoft.com/office/drawing/2014/main" id="{849B2FF1-F541-2A13-3A98-6D40429FB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0115"/>
            <a:ext cx="4287231" cy="30623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Contoh Penggunaan S3P</a:t>
            </a:r>
            <a:endParaRPr lang="en-MY" sz="6000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19C0CC3C-D5DE-8808-3531-5015CA04A6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" t="21224" r="47409" b="17717"/>
          <a:stretch/>
        </p:blipFill>
        <p:spPr>
          <a:xfrm>
            <a:off x="5058550" y="345290"/>
            <a:ext cx="3336693" cy="2326064"/>
          </a:xfrm>
          <a:prstGeom prst="rect">
            <a:avLst/>
          </a:prstGeom>
        </p:spPr>
      </p:pic>
      <p:pic>
        <p:nvPicPr>
          <p:cNvPr id="11" name="Gambar 10">
            <a:extLst>
              <a:ext uri="{FF2B5EF4-FFF2-40B4-BE49-F238E27FC236}">
                <a16:creationId xmlns:a16="http://schemas.microsoft.com/office/drawing/2014/main" id="{A4D28FF3-627F-24F2-9519-55E7494EE9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24" t="17732" r="47" b="28248"/>
          <a:stretch/>
        </p:blipFill>
        <p:spPr>
          <a:xfrm>
            <a:off x="4775856" y="2807976"/>
            <a:ext cx="6026307" cy="370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19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ajuk 1">
            <a:extLst>
              <a:ext uri="{FF2B5EF4-FFF2-40B4-BE49-F238E27FC236}">
                <a16:creationId xmlns:a16="http://schemas.microsoft.com/office/drawing/2014/main" id="{215A9E67-8EFC-560D-9924-57AA82A37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952" y="643467"/>
            <a:ext cx="7172487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>
                <a:solidFill>
                  <a:schemeClr val="tx2"/>
                </a:solidFill>
              </a:rPr>
              <a:t>DEMO SISTEM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05250E5-90D0-4E41-B9BD-FF661DE54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9969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injau Kembali">
  <a:themeElements>
    <a:clrScheme name="Tinjau Kembali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injau Kembal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njau Kembali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5861</TotalTime>
  <Words>218</Words>
  <Application>Microsoft Office PowerPoint</Application>
  <PresentationFormat>Skrin Lebar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 yang Digunakan</vt:lpstr>
      </vt:variant>
      <vt:variant>
        <vt:i4>4</vt:i4>
      </vt:variant>
      <vt:variant>
        <vt:lpstr>Tema</vt:lpstr>
      </vt:variant>
      <vt:variant>
        <vt:i4>1</vt:i4>
      </vt:variant>
      <vt:variant>
        <vt:lpstr>Tajuk Slaid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Tahoma</vt:lpstr>
      <vt:lpstr>Tinjau Kembali</vt:lpstr>
      <vt:lpstr>SISTEM PEMANTAUAN PENGGUNAAN PELAYAR SEMASA UJIAN ATAS TALIAN DI MAKMAL KOMPUTER</vt:lpstr>
      <vt:lpstr>LATAR BELAKANG</vt:lpstr>
      <vt:lpstr>LATAR BELAKANG</vt:lpstr>
      <vt:lpstr>MASALAH DENGAN UJIAN BERKOMPUTER</vt:lpstr>
      <vt:lpstr>NOVELITI &amp; INVENTIF</vt:lpstr>
      <vt:lpstr>CIRI CIRI</vt:lpstr>
      <vt:lpstr>SKOP</vt:lpstr>
      <vt:lpstr>Contoh Penggunaan S3P</vt:lpstr>
      <vt:lpstr>DEMO SISTEM</vt:lpstr>
      <vt:lpstr>POTENSI PASARAN</vt:lpstr>
      <vt:lpstr>PAKEJ Windows Client Server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PEMANTAUAN PENGGUNAAN PELAYAR SEMASA UJIAN ATAS TALIAN DI MAKMAL KOMPUTER</dc:title>
  <dc:creator>Norsaidi Mahamad Saaid</dc:creator>
  <cp:lastModifiedBy>Norsaidi Mahamad Saaid</cp:lastModifiedBy>
  <cp:revision>11</cp:revision>
  <dcterms:created xsi:type="dcterms:W3CDTF">2022-06-08T12:47:41Z</dcterms:created>
  <dcterms:modified xsi:type="dcterms:W3CDTF">2022-07-05T03:14:49Z</dcterms:modified>
</cp:coreProperties>
</file>