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1.xml" ContentType="application/vnd.openxmlformats-officedocument.theme+xml"/>
  <Override PartName="/ppt/slideLayouts/slideLayout9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85" r:id="rId10"/>
    <p:sldMasterId id="2147483897" r:id="rId11"/>
    <p:sldMasterId id="2147483977" r:id="rId12"/>
  </p:sldMasterIdLst>
  <p:notesMasterIdLst>
    <p:notesMasterId r:id="rId24"/>
  </p:notesMasterIdLst>
  <p:handoutMasterIdLst>
    <p:handoutMasterId r:id="rId25"/>
  </p:handoutMasterIdLst>
  <p:sldIdLst>
    <p:sldId id="314" r:id="rId13"/>
    <p:sldId id="259" r:id="rId14"/>
    <p:sldId id="266" r:id="rId15"/>
    <p:sldId id="267" r:id="rId16"/>
    <p:sldId id="315" r:id="rId17"/>
    <p:sldId id="318" r:id="rId18"/>
    <p:sldId id="320" r:id="rId19"/>
    <p:sldId id="321" r:id="rId20"/>
    <p:sldId id="322" r:id="rId21"/>
    <p:sldId id="310" r:id="rId22"/>
    <p:sldId id="260"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8F8F8"/>
    <a:srgbClr val="78D8CD"/>
    <a:srgbClr val="84CBC3"/>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4" autoAdjust="0"/>
  </p:normalViewPr>
  <p:slideViewPr>
    <p:cSldViewPr showGuides="1">
      <p:cViewPr varScale="1">
        <p:scale>
          <a:sx n="60" d="100"/>
          <a:sy n="60" d="100"/>
        </p:scale>
        <p:origin x="160" y="56"/>
      </p:cViewPr>
      <p:guideLst>
        <p:guide orient="horz" pos="436"/>
        <p:guide orient="horz" pos="618"/>
        <p:guide orient="horz" pos="845"/>
        <p:guide orient="horz" pos="2840"/>
        <p:guide orient="horz" pos="4020"/>
        <p:guide pos="7045"/>
        <p:guide pos="635"/>
      </p:guideLst>
    </p:cSldViewPr>
  </p:slideViewPr>
  <p:outlineViewPr>
    <p:cViewPr>
      <p:scale>
        <a:sx n="33" d="100"/>
        <a:sy n="33" d="100"/>
      </p:scale>
      <p:origin x="0" y="-2717"/>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时间分配图（天）</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309383202099724E-2"/>
          <c:y val="0.12851574803149604"/>
          <c:w val="0.90652395013123355"/>
          <c:h val="0.68713410433070865"/>
        </c:manualLayout>
      </c:layout>
      <c:barChart>
        <c:barDir val="col"/>
        <c:grouping val="stacked"/>
        <c:varyColors val="0"/>
        <c:ser>
          <c:idx val="1"/>
          <c:order val="1"/>
          <c:tx>
            <c:strRef>
              <c:f>Sheet1!$C$1</c:f>
              <c:strCache>
                <c:ptCount val="1"/>
                <c:pt idx="0">
                  <c:v>平台/框架</c:v>
                </c:pt>
              </c:strCache>
            </c:strRef>
          </c:tx>
          <c:spPr>
            <a:solidFill>
              <a:srgbClr val="FF9933"/>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Sheet1!$C$2:$C$6</c:f>
              <c:numCache>
                <c:formatCode>General</c:formatCode>
                <c:ptCount val="5"/>
                <c:pt idx="0">
                  <c:v>0</c:v>
                </c:pt>
                <c:pt idx="1">
                  <c:v>4</c:v>
                </c:pt>
                <c:pt idx="2">
                  <c:v>0</c:v>
                </c:pt>
                <c:pt idx="3">
                  <c:v>0</c:v>
                </c:pt>
                <c:pt idx="4">
                  <c:v>0</c:v>
                </c:pt>
              </c:numCache>
            </c:numRef>
          </c:val>
          <c:extLst xmlns:c16r2="http://schemas.microsoft.com/office/drawing/2015/06/chart">
            <c:ext xmlns:c16="http://schemas.microsoft.com/office/drawing/2014/chart" uri="{C3380CC4-5D6E-409C-BE32-E72D297353CC}">
              <c16:uniqueId val="{00000000-71B7-49AD-9249-1E48F1542CE6}"/>
            </c:ext>
          </c:extLst>
        </c:ser>
        <c:ser>
          <c:idx val="2"/>
          <c:order val="2"/>
          <c:tx>
            <c:strRef>
              <c:f>Sheet1!$D$1</c:f>
              <c:strCache>
                <c:ptCount val="1"/>
                <c:pt idx="0">
                  <c:v>neteco框架</c:v>
                </c:pt>
              </c:strCache>
            </c:strRef>
          </c:tx>
          <c:spPr>
            <a:solidFill>
              <a:srgbClr val="66CCFF"/>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Sheet1!$D$2:$D$6</c:f>
              <c:numCache>
                <c:formatCode>General</c:formatCode>
                <c:ptCount val="5"/>
                <c:pt idx="0">
                  <c:v>0</c:v>
                </c:pt>
                <c:pt idx="1">
                  <c:v>0</c:v>
                </c:pt>
                <c:pt idx="2">
                  <c:v>8</c:v>
                </c:pt>
                <c:pt idx="3">
                  <c:v>0</c:v>
                </c:pt>
                <c:pt idx="4">
                  <c:v>0</c:v>
                </c:pt>
              </c:numCache>
            </c:numRef>
          </c:val>
          <c:extLst xmlns:c16r2="http://schemas.microsoft.com/office/drawing/2015/06/chart">
            <c:ext xmlns:c16="http://schemas.microsoft.com/office/drawing/2014/chart" uri="{C3380CC4-5D6E-409C-BE32-E72D297353CC}">
              <c16:uniqueId val="{00000001-71B7-49AD-9249-1E48F1542CE6}"/>
            </c:ext>
          </c:extLst>
        </c:ser>
        <c:ser>
          <c:idx val="3"/>
          <c:order val="3"/>
          <c:tx>
            <c:strRef>
              <c:f>Sheet1!$E$1</c:f>
              <c:strCache>
                <c:ptCount val="1"/>
                <c:pt idx="0">
                  <c:v>发开工具</c:v>
                </c:pt>
              </c:strCache>
            </c:strRef>
          </c:tx>
          <c:spPr>
            <a:solidFill>
              <a:schemeClr val="bg1">
                <a:lumMod val="75000"/>
              </a:schemeClr>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Sheet1!$E$2:$E$6</c:f>
              <c:numCache>
                <c:formatCode>General</c:formatCode>
                <c:ptCount val="5"/>
                <c:pt idx="0">
                  <c:v>0</c:v>
                </c:pt>
                <c:pt idx="1">
                  <c:v>0</c:v>
                </c:pt>
                <c:pt idx="2">
                  <c:v>0</c:v>
                </c:pt>
                <c:pt idx="3">
                  <c:v>6</c:v>
                </c:pt>
                <c:pt idx="4">
                  <c:v>0</c:v>
                </c:pt>
              </c:numCache>
            </c:numRef>
          </c:val>
          <c:extLst xmlns:c16r2="http://schemas.microsoft.com/office/drawing/2015/06/chart">
            <c:ext xmlns:c16="http://schemas.microsoft.com/office/drawing/2014/chart" uri="{C3380CC4-5D6E-409C-BE32-E72D297353CC}">
              <c16:uniqueId val="{00000002-71B7-49AD-9249-1E48F1542CE6}"/>
            </c:ext>
          </c:extLst>
        </c:ser>
        <c:ser>
          <c:idx val="4"/>
          <c:order val="4"/>
          <c:tx>
            <c:strRef>
              <c:f>Sheet1!$F$1</c:f>
              <c:strCache>
                <c:ptCount val="1"/>
                <c:pt idx="0">
                  <c:v>OJ训练</c:v>
                </c:pt>
              </c:strCache>
            </c:strRef>
          </c:tx>
          <c:spPr>
            <a:solidFill>
              <a:srgbClr val="66FFCC"/>
            </a:solidFill>
            <a:ln>
              <a:no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Sheet1!$F$2:$F$6</c:f>
              <c:numCache>
                <c:formatCode>General</c:formatCode>
                <c:ptCount val="5"/>
                <c:pt idx="0">
                  <c:v>0</c:v>
                </c:pt>
                <c:pt idx="1">
                  <c:v>0</c:v>
                </c:pt>
                <c:pt idx="2">
                  <c:v>0</c:v>
                </c:pt>
                <c:pt idx="3">
                  <c:v>0</c:v>
                </c:pt>
                <c:pt idx="4">
                  <c:v>6</c:v>
                </c:pt>
              </c:numCache>
            </c:numRef>
          </c:val>
          <c:extLst xmlns:c16r2="http://schemas.microsoft.com/office/drawing/2015/06/chart">
            <c:ext xmlns:c16="http://schemas.microsoft.com/office/drawing/2014/chart" uri="{C3380CC4-5D6E-409C-BE32-E72D297353CC}">
              <c16:uniqueId val="{00000003-71B7-49AD-9249-1E48F1542CE6}"/>
            </c:ext>
          </c:extLst>
        </c:ser>
        <c:dLbls>
          <c:showLegendKey val="0"/>
          <c:showVal val="0"/>
          <c:showCatName val="0"/>
          <c:showSerName val="0"/>
          <c:showPercent val="0"/>
          <c:showBubbleSize val="0"/>
        </c:dLbls>
        <c:gapWidth val="150"/>
        <c:overlap val="100"/>
        <c:axId val="-201761376"/>
        <c:axId val="-201752672"/>
      </c:barChart>
      <c:barChart>
        <c:barDir val="col"/>
        <c:grouping val="stacked"/>
        <c:varyColors val="0"/>
        <c:ser>
          <c:idx val="0"/>
          <c:order val="0"/>
          <c:tx>
            <c:strRef>
              <c:f>Sheet1!$B$1</c:f>
              <c:strCache>
                <c:ptCount val="1"/>
                <c:pt idx="0">
                  <c:v>语言/特性</c:v>
                </c:pt>
              </c:strCache>
            </c:strRef>
          </c:tx>
          <c:spPr>
            <a:solidFill>
              <a:srgbClr val="FFCC00"/>
            </a:solidFill>
            <a:ln>
              <a:solidFill>
                <a:schemeClr val="bg1"/>
              </a:solidFill>
            </a:ln>
            <a:effectLst/>
          </c:spPr>
          <c:invertIfNegative val="0"/>
          <c:cat>
            <c:strRef>
              <c:f>Sheet1!$A$2:$A$6</c:f>
              <c:strCache>
                <c:ptCount val="5"/>
                <c:pt idx="0">
                  <c:v>ssh项目熟悉</c:v>
                </c:pt>
                <c:pt idx="1">
                  <c:v>springcloud项目熟悉</c:v>
                </c:pt>
                <c:pt idx="2">
                  <c:v>完成需求</c:v>
                </c:pt>
                <c:pt idx="3">
                  <c:v>算法能力提升</c:v>
                </c:pt>
                <c:pt idx="4">
                  <c:v>Java知识学习</c:v>
                </c:pt>
              </c:strCache>
            </c:strRef>
          </c:cat>
          <c:val>
            <c:numRef>
              <c:f>Sheet1!$B$2:$B$6</c:f>
              <c:numCache>
                <c:formatCode>General</c:formatCode>
                <c:ptCount val="5"/>
                <c:pt idx="0">
                  <c:v>5</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4-71B7-49AD-9249-1E48F1542CE6}"/>
            </c:ext>
          </c:extLst>
        </c:ser>
        <c:dLbls>
          <c:showLegendKey val="0"/>
          <c:showVal val="0"/>
          <c:showCatName val="0"/>
          <c:showSerName val="0"/>
          <c:showPercent val="0"/>
          <c:showBubbleSize val="0"/>
        </c:dLbls>
        <c:gapWidth val="150"/>
        <c:overlap val="100"/>
        <c:axId val="-350607904"/>
        <c:axId val="-350614432"/>
      </c:barChart>
      <c:catAx>
        <c:axId val="-20176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752672"/>
        <c:crosses val="autoZero"/>
        <c:auto val="1"/>
        <c:lblAlgn val="ctr"/>
        <c:lblOffset val="100"/>
        <c:noMultiLvlLbl val="0"/>
      </c:catAx>
      <c:valAx>
        <c:axId val="-2017526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1761376"/>
        <c:crosses val="autoZero"/>
        <c:crossBetween val="between"/>
      </c:valAx>
      <c:valAx>
        <c:axId val="-3506144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0607904"/>
        <c:crosses val="max"/>
        <c:crossBetween val="between"/>
      </c:valAx>
      <c:catAx>
        <c:axId val="-350607904"/>
        <c:scaling>
          <c:orientation val="minMax"/>
        </c:scaling>
        <c:delete val="1"/>
        <c:axPos val="b"/>
        <c:numFmt formatCode="General" sourceLinked="1"/>
        <c:majorTickMark val="out"/>
        <c:minorTickMark val="none"/>
        <c:tickLblPos val="nextTo"/>
        <c:crossAx val="-35061443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2019/8/7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35BE0-9138-42A1-914A-FF260832B42A}" type="datetimeFigureOut">
              <a:rPr lang="zh-CN" altLang="en-US" smtClean="0"/>
              <a:t>2019/8/7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91D62-F648-4AD0-BC3A-F726E12837A4}" type="slidenum">
              <a:rPr lang="zh-CN" altLang="en-US" smtClean="0"/>
              <a:t>‹#›</a:t>
            </a:fld>
            <a:endParaRPr lang="zh-CN" altLang="en-US"/>
          </a:p>
        </p:txBody>
      </p:sp>
    </p:spTree>
    <p:extLst>
      <p:ext uri="{BB962C8B-B14F-4D97-AF65-F5344CB8AC3E}">
        <p14:creationId xmlns:p14="http://schemas.microsoft.com/office/powerpoint/2010/main" val="93317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2636841"/>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A61015F-7CC6-4D0A-9D87-873EA4C304CC}"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75771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6A301-0538-44EC-B09D-202E1042A48B}"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42770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9574A-8875-45EF-8EA2-3CAA0F7ABC4C}" type="datetimeFigureOut">
              <a:rPr lang="en-US" smtClean="0"/>
              <a:t>8/7/2019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6594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EF4D4C-5367-4C26-9E2B-D8088D7FCA81}" type="datetimeFigureOut">
              <a:rPr lang="en-US" smtClean="0"/>
              <a:t>8/7/2019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46127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E91E96-98B0-4413-9547-46F3504108EF}" type="datetimeFigureOut">
              <a:rPr lang="en-US" smtClean="0"/>
              <a:t>8/7/2019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3263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C68B11-C5A8-448C-8CE9-B1A273C79CFC}"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92476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7616CA0-919D-4A49-9C8A-62FDFB3A5183}" type="datetimeFigureOut">
              <a:rPr lang="en-US" smtClean="0"/>
              <a:t>8/7/2019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768122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D73815-2707-4475-8F1A-B873CB631BB4}"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41547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AFB99-0EAB-4182-AFF8-E214C82A68F6}"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04680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 1_Title Slide">
    <p:spTree>
      <p:nvGrpSpPr>
        <p:cNvPr id="1" name=""/>
        <p:cNvGrpSpPr/>
        <p:nvPr/>
      </p:nvGrpSpPr>
      <p:grpSpPr>
        <a:xfrm>
          <a:off x="0" y="0"/>
          <a:ext cx="0" cy="0"/>
          <a:chOff x="0" y="0"/>
          <a:chExt cx="0" cy="0"/>
        </a:xfrm>
      </p:grpSpPr>
      <p:sp>
        <p:nvSpPr>
          <p:cNvPr id="32" name="Shape 3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 name="Shape 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 name="Shape 3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 name="Shape 3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 name="Shape 3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 name="Shape 3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 name="Shape 40"/>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1" name="Shape 4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2" name="Shape 4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 name="Shape 4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 name="Shape 4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 name="Shape 4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9158120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 Title Slide">
    <p:spTree>
      <p:nvGrpSpPr>
        <p:cNvPr id="1" name=""/>
        <p:cNvGrpSpPr/>
        <p:nvPr/>
      </p:nvGrpSpPr>
      <p:grpSpPr>
        <a:xfrm>
          <a:off x="0" y="0"/>
          <a:ext cx="0" cy="0"/>
          <a:chOff x="0" y="0"/>
          <a:chExt cx="0" cy="0"/>
        </a:xfrm>
      </p:grpSpPr>
      <p:sp>
        <p:nvSpPr>
          <p:cNvPr id="17" name="Shape 1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 name="Shape 1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 name="Shape 1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 name="Shape 2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 name="Shape 2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 name="Shape 2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 name="Shape 25"/>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26" name="Shape 2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7" name="Shape 2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 name="Shape 2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 name="Shape 2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0" name="Shape 3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71646751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Default - 1_Title Slide">
    <p:spTree>
      <p:nvGrpSpPr>
        <p:cNvPr id="1" name=""/>
        <p:cNvGrpSpPr/>
        <p:nvPr/>
      </p:nvGrpSpPr>
      <p:grpSpPr>
        <a:xfrm>
          <a:off x="0" y="0"/>
          <a:ext cx="0" cy="0"/>
          <a:chOff x="0" y="0"/>
          <a:chExt cx="0" cy="0"/>
        </a:xfrm>
      </p:grpSpPr>
      <p:sp>
        <p:nvSpPr>
          <p:cNvPr id="32" name="Shape 3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 name="Shape 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 name="Shape 3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 name="Shape 3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 name="Shape 3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 name="Shape 3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 name="Shape 40"/>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1" name="Shape 4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2" name="Shape 4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 name="Shape 4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 name="Shape 4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 name="Shape 4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69915719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Default - 4_Title Slide">
    <p:spTree>
      <p:nvGrpSpPr>
        <p:cNvPr id="1" name=""/>
        <p:cNvGrpSpPr/>
        <p:nvPr/>
      </p:nvGrpSpPr>
      <p:grpSpPr>
        <a:xfrm>
          <a:off x="0" y="0"/>
          <a:ext cx="0" cy="0"/>
          <a:chOff x="0" y="0"/>
          <a:chExt cx="0" cy="0"/>
        </a:xfrm>
      </p:grpSpPr>
      <p:sp>
        <p:nvSpPr>
          <p:cNvPr id="47" name="Shape 4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 name="Shape 4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9" name="Shape 4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 name="Shape 5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1" name="Shape 5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 name="Shape 5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 name="Shape 5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6" name="Shape 5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7" name="Shape 5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8" name="Shape 5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 name="Shape 5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0" name="Shape 6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61" name="Shape 61"/>
          <p:cNvSpPr/>
          <p:nvPr/>
        </p:nvSpPr>
        <p:spPr>
          <a:xfrm>
            <a:off x="499534" y="1977474"/>
            <a:ext cx="2048933"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 name="Shape 62"/>
          <p:cNvSpPr/>
          <p:nvPr/>
        </p:nvSpPr>
        <p:spPr>
          <a:xfrm>
            <a:off x="2791885"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 name="Shape 63"/>
          <p:cNvSpPr/>
          <p:nvPr/>
        </p:nvSpPr>
        <p:spPr>
          <a:xfrm>
            <a:off x="5084235"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 name="Shape 64"/>
          <p:cNvSpPr/>
          <p:nvPr/>
        </p:nvSpPr>
        <p:spPr>
          <a:xfrm>
            <a:off x="7376586" y="1977474"/>
            <a:ext cx="2048935"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 name="Shape 65"/>
          <p:cNvSpPr/>
          <p:nvPr/>
        </p:nvSpPr>
        <p:spPr>
          <a:xfrm>
            <a:off x="9668934" y="1977474"/>
            <a:ext cx="2048933" cy="3627460"/>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 name="Shape 66"/>
          <p:cNvSpPr/>
          <p:nvPr/>
        </p:nvSpPr>
        <p:spPr>
          <a:xfrm>
            <a:off x="6731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 name="Shape 67"/>
          <p:cNvSpPr/>
          <p:nvPr/>
        </p:nvSpPr>
        <p:spPr>
          <a:xfrm>
            <a:off x="296545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 name="Shape 68"/>
          <p:cNvSpPr/>
          <p:nvPr/>
        </p:nvSpPr>
        <p:spPr>
          <a:xfrm>
            <a:off x="525780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 name="Shape 69"/>
          <p:cNvSpPr/>
          <p:nvPr/>
        </p:nvSpPr>
        <p:spPr>
          <a:xfrm>
            <a:off x="7550153"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0" name="Shape 70"/>
          <p:cNvSpPr/>
          <p:nvPr/>
        </p:nvSpPr>
        <p:spPr>
          <a:xfrm>
            <a:off x="98425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4647155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Default - 5_Title Slide">
    <p:spTree>
      <p:nvGrpSpPr>
        <p:cNvPr id="1" name=""/>
        <p:cNvGrpSpPr/>
        <p:nvPr/>
      </p:nvGrpSpPr>
      <p:grpSpPr>
        <a:xfrm>
          <a:off x="0" y="0"/>
          <a:ext cx="0" cy="0"/>
          <a:chOff x="0" y="0"/>
          <a:chExt cx="0" cy="0"/>
        </a:xfrm>
      </p:grpSpPr>
      <p:sp>
        <p:nvSpPr>
          <p:cNvPr id="72" name="Shape 7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 name="Shape 7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 name="Shape 7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5" name="Shape 7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 name="Shape 7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 name="Shape 7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 name="Shape 80"/>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81" name="Shape 8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2" name="Shape 8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3" name="Shape 8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4" name="Shape 8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85" name="Shape 8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86" name="Shape 86"/>
          <p:cNvSpPr/>
          <p:nvPr/>
        </p:nvSpPr>
        <p:spPr>
          <a:xfrm>
            <a:off x="499534" y="1977474"/>
            <a:ext cx="2048933"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 name="Shape 87"/>
          <p:cNvSpPr/>
          <p:nvPr/>
        </p:nvSpPr>
        <p:spPr>
          <a:xfrm>
            <a:off x="2791885"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8" name="Shape 88"/>
          <p:cNvSpPr/>
          <p:nvPr/>
        </p:nvSpPr>
        <p:spPr>
          <a:xfrm>
            <a:off x="5084235"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9" name="Shape 89"/>
          <p:cNvSpPr/>
          <p:nvPr/>
        </p:nvSpPr>
        <p:spPr>
          <a:xfrm>
            <a:off x="7376586" y="1977474"/>
            <a:ext cx="2048935"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0" name="Shape 90"/>
          <p:cNvSpPr/>
          <p:nvPr/>
        </p:nvSpPr>
        <p:spPr>
          <a:xfrm>
            <a:off x="9668934" y="1977474"/>
            <a:ext cx="2048933" cy="3627460"/>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1" name="Shape 91"/>
          <p:cNvSpPr/>
          <p:nvPr/>
        </p:nvSpPr>
        <p:spPr>
          <a:xfrm>
            <a:off x="6731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 name="Shape 92"/>
          <p:cNvSpPr/>
          <p:nvPr/>
        </p:nvSpPr>
        <p:spPr>
          <a:xfrm>
            <a:off x="296545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 name="Shape 93"/>
          <p:cNvSpPr/>
          <p:nvPr/>
        </p:nvSpPr>
        <p:spPr>
          <a:xfrm>
            <a:off x="5257802"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 name="Shape 94"/>
          <p:cNvSpPr/>
          <p:nvPr/>
        </p:nvSpPr>
        <p:spPr>
          <a:xfrm>
            <a:off x="7550153" y="4224867"/>
            <a:ext cx="1701801"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 name="Shape 95"/>
          <p:cNvSpPr/>
          <p:nvPr/>
        </p:nvSpPr>
        <p:spPr>
          <a:xfrm>
            <a:off x="9842500" y="4224867"/>
            <a:ext cx="1701800" cy="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444615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Default - 6_Title Slide">
    <p:spTree>
      <p:nvGrpSpPr>
        <p:cNvPr id="1" name=""/>
        <p:cNvGrpSpPr/>
        <p:nvPr/>
      </p:nvGrpSpPr>
      <p:grpSpPr>
        <a:xfrm>
          <a:off x="0" y="0"/>
          <a:ext cx="0" cy="0"/>
          <a:chOff x="0" y="0"/>
          <a:chExt cx="0" cy="0"/>
        </a:xfrm>
      </p:grpSpPr>
      <p:sp>
        <p:nvSpPr>
          <p:cNvPr id="97" name="Shape 9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8" name="Shape 9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99" name="Shape 9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 name="Shape 10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 name="Shape 10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2" name="Shape 10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5" name="Shape 10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06" name="Shape 10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7" name="Shape 10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 name="Shape 10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 name="Shape 10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0" name="Shape 11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11" name="Shape 111"/>
          <p:cNvSpPr/>
          <p:nvPr/>
        </p:nvSpPr>
        <p:spPr>
          <a:xfrm>
            <a:off x="499534" y="15222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 name="Shape 112"/>
          <p:cNvSpPr/>
          <p:nvPr/>
        </p:nvSpPr>
        <p:spPr>
          <a:xfrm>
            <a:off x="499534" y="38844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 name="Shape 113"/>
          <p:cNvSpPr/>
          <p:nvPr/>
        </p:nvSpPr>
        <p:spPr>
          <a:xfrm>
            <a:off x="2791885"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 name="Shape 114"/>
          <p:cNvSpPr/>
          <p:nvPr/>
        </p:nvSpPr>
        <p:spPr>
          <a:xfrm>
            <a:off x="5084235"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 name="Shape 115"/>
          <p:cNvSpPr/>
          <p:nvPr/>
        </p:nvSpPr>
        <p:spPr>
          <a:xfrm>
            <a:off x="7376586" y="15222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 name="Shape 116"/>
          <p:cNvSpPr/>
          <p:nvPr/>
        </p:nvSpPr>
        <p:spPr>
          <a:xfrm>
            <a:off x="9668934" y="15222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 name="Shape 117"/>
          <p:cNvSpPr/>
          <p:nvPr/>
        </p:nvSpPr>
        <p:spPr>
          <a:xfrm>
            <a:off x="2791885"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 name="Shape 118"/>
          <p:cNvSpPr/>
          <p:nvPr/>
        </p:nvSpPr>
        <p:spPr>
          <a:xfrm>
            <a:off x="5084235"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 name="Shape 119"/>
          <p:cNvSpPr/>
          <p:nvPr/>
        </p:nvSpPr>
        <p:spPr>
          <a:xfrm>
            <a:off x="7376586" y="3884487"/>
            <a:ext cx="2048935"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 name="Shape 120"/>
          <p:cNvSpPr/>
          <p:nvPr/>
        </p:nvSpPr>
        <p:spPr>
          <a:xfrm>
            <a:off x="9668934" y="3884487"/>
            <a:ext cx="2048933" cy="2188127"/>
          </a:xfrm>
          <a:prstGeom prst="roundRect">
            <a:avLst>
              <a:gd name="adj" fmla="val 1585"/>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6865465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fault - 7_Title Slide">
    <p:spTree>
      <p:nvGrpSpPr>
        <p:cNvPr id="1" name=""/>
        <p:cNvGrpSpPr/>
        <p:nvPr/>
      </p:nvGrpSpPr>
      <p:grpSpPr>
        <a:xfrm>
          <a:off x="0" y="0"/>
          <a:ext cx="0" cy="0"/>
          <a:chOff x="0" y="0"/>
          <a:chExt cx="0" cy="0"/>
        </a:xfrm>
      </p:grpSpPr>
      <p:sp>
        <p:nvSpPr>
          <p:cNvPr id="122" name="Shape 12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 name="Shape 12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 name="Shape 12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5" name="Shape 12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 name="Shape 12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 name="Shape 12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 name="Shape 130"/>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31" name="Shape 13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2" name="Shape 13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 name="Shape 13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 name="Shape 13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5" name="Shape 13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36" name="Shape 136"/>
          <p:cNvSpPr/>
          <p:nvPr/>
        </p:nvSpPr>
        <p:spPr>
          <a:xfrm>
            <a:off x="499534" y="15222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7" name="Shape 137"/>
          <p:cNvSpPr/>
          <p:nvPr/>
        </p:nvSpPr>
        <p:spPr>
          <a:xfrm>
            <a:off x="499534" y="38844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 name="Shape 138"/>
          <p:cNvSpPr/>
          <p:nvPr/>
        </p:nvSpPr>
        <p:spPr>
          <a:xfrm>
            <a:off x="2791885"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 name="Shape 139"/>
          <p:cNvSpPr/>
          <p:nvPr/>
        </p:nvSpPr>
        <p:spPr>
          <a:xfrm>
            <a:off x="5084235"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 name="Shape 140"/>
          <p:cNvSpPr/>
          <p:nvPr/>
        </p:nvSpPr>
        <p:spPr>
          <a:xfrm>
            <a:off x="7376586" y="15222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1" name="Shape 141"/>
          <p:cNvSpPr/>
          <p:nvPr/>
        </p:nvSpPr>
        <p:spPr>
          <a:xfrm>
            <a:off x="9668934" y="15222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2" name="Shape 142"/>
          <p:cNvSpPr/>
          <p:nvPr/>
        </p:nvSpPr>
        <p:spPr>
          <a:xfrm>
            <a:off x="2791885"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3" name="Shape 143"/>
          <p:cNvSpPr/>
          <p:nvPr/>
        </p:nvSpPr>
        <p:spPr>
          <a:xfrm>
            <a:off x="5084235"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4" name="Shape 144"/>
          <p:cNvSpPr/>
          <p:nvPr/>
        </p:nvSpPr>
        <p:spPr>
          <a:xfrm>
            <a:off x="7376586" y="3884487"/>
            <a:ext cx="2048935"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5" name="Shape 145"/>
          <p:cNvSpPr/>
          <p:nvPr/>
        </p:nvSpPr>
        <p:spPr>
          <a:xfrm>
            <a:off x="9668934" y="3884487"/>
            <a:ext cx="2048933" cy="2188127"/>
          </a:xfrm>
          <a:prstGeom prst="rect">
            <a:avLst/>
          </a:prstGeom>
          <a:solidFill>
            <a:srgbClr val="FFFFFF"/>
          </a:solidFill>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47619694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efault - 8_Title Slide">
    <p:spTree>
      <p:nvGrpSpPr>
        <p:cNvPr id="1" name=""/>
        <p:cNvGrpSpPr/>
        <p:nvPr/>
      </p:nvGrpSpPr>
      <p:grpSpPr>
        <a:xfrm>
          <a:off x="0" y="0"/>
          <a:ext cx="0" cy="0"/>
          <a:chOff x="0" y="0"/>
          <a:chExt cx="0" cy="0"/>
        </a:xfrm>
      </p:grpSpPr>
      <p:sp>
        <p:nvSpPr>
          <p:cNvPr id="147" name="Shape 14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8" name="Shape 14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9" name="Shape 14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50" name="Shape 15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51" name="Shape 15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2" name="Shape 15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5" name="Shape 15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56" name="Shape 15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57" name="Shape 15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8" name="Shape 15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59" name="Shape 15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60" name="Shape 16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61" name="Shape 161"/>
          <p:cNvSpPr/>
          <p:nvPr/>
        </p:nvSpPr>
        <p:spPr>
          <a:xfrm>
            <a:off x="2641600"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2" name="Shape 162"/>
          <p:cNvSpPr/>
          <p:nvPr/>
        </p:nvSpPr>
        <p:spPr>
          <a:xfrm>
            <a:off x="499533"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3" name="Shape 163"/>
          <p:cNvSpPr/>
          <p:nvPr/>
        </p:nvSpPr>
        <p:spPr>
          <a:xfrm>
            <a:off x="499533"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64" name="Shape 164"/>
          <p:cNvSpPr/>
          <p:nvPr/>
        </p:nvSpPr>
        <p:spPr>
          <a:xfrm>
            <a:off x="8348133"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5" name="Shape 165"/>
          <p:cNvSpPr/>
          <p:nvPr/>
        </p:nvSpPr>
        <p:spPr>
          <a:xfrm>
            <a:off x="6206067"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6" name="Shape 166"/>
          <p:cNvSpPr/>
          <p:nvPr/>
        </p:nvSpPr>
        <p:spPr>
          <a:xfrm>
            <a:off x="6206067"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43765277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Default - 9_Title Slide">
    <p:spTree>
      <p:nvGrpSpPr>
        <p:cNvPr id="1" name=""/>
        <p:cNvGrpSpPr/>
        <p:nvPr/>
      </p:nvGrpSpPr>
      <p:grpSpPr>
        <a:xfrm>
          <a:off x="0" y="0"/>
          <a:ext cx="0" cy="0"/>
          <a:chOff x="0" y="0"/>
          <a:chExt cx="0" cy="0"/>
        </a:xfrm>
      </p:grpSpPr>
      <p:sp>
        <p:nvSpPr>
          <p:cNvPr id="168" name="Shape 16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69" name="Shape 16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0" name="Shape 17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71" name="Shape 17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72" name="Shape 17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3" name="Shape 17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6" name="Shape 176"/>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77" name="Shape 17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78" name="Shape 17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79" name="Shape 17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0" name="Shape 18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81" name="Shape 18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82" name="Shape 182"/>
          <p:cNvSpPr/>
          <p:nvPr/>
        </p:nvSpPr>
        <p:spPr>
          <a:xfrm>
            <a:off x="2641600"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3" name="Shape 183"/>
          <p:cNvSpPr/>
          <p:nvPr/>
        </p:nvSpPr>
        <p:spPr>
          <a:xfrm>
            <a:off x="499533"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4" name="Shape 184"/>
          <p:cNvSpPr/>
          <p:nvPr/>
        </p:nvSpPr>
        <p:spPr>
          <a:xfrm>
            <a:off x="499533"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85" name="Shape 185"/>
          <p:cNvSpPr/>
          <p:nvPr/>
        </p:nvSpPr>
        <p:spPr>
          <a:xfrm>
            <a:off x="8348133" y="1811801"/>
            <a:ext cx="3327400" cy="3627460"/>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6" name="Shape 186"/>
          <p:cNvSpPr/>
          <p:nvPr/>
        </p:nvSpPr>
        <p:spPr>
          <a:xfrm>
            <a:off x="6206067" y="1811801"/>
            <a:ext cx="2345267" cy="3627460"/>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87" name="Shape 187"/>
          <p:cNvSpPr/>
          <p:nvPr/>
        </p:nvSpPr>
        <p:spPr>
          <a:xfrm>
            <a:off x="6206067" y="4059193"/>
            <a:ext cx="2345267" cy="1"/>
          </a:xfrm>
          <a:prstGeom prst="line">
            <a:avLst/>
          </a:prstGeom>
          <a:ln w="3175">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4465334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fault - 10_Title Slide">
    <p:spTree>
      <p:nvGrpSpPr>
        <p:cNvPr id="1" name=""/>
        <p:cNvGrpSpPr/>
        <p:nvPr/>
      </p:nvGrpSpPr>
      <p:grpSpPr>
        <a:xfrm>
          <a:off x="0" y="0"/>
          <a:ext cx="0" cy="0"/>
          <a:chOff x="0" y="0"/>
          <a:chExt cx="0" cy="0"/>
        </a:xfrm>
      </p:grpSpPr>
      <p:sp>
        <p:nvSpPr>
          <p:cNvPr id="189" name="Shape 18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0" name="Shape 19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1" name="Shape 19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92" name="Shape 19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93" name="Shape 19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4" name="Shape 19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97" name="Shape 197"/>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98" name="Shape 19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99" name="Shape 19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0" name="Shape 20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1" name="Shape 20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02" name="Shape 20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03" name="Shape 203"/>
          <p:cNvSpPr/>
          <p:nvPr/>
        </p:nvSpPr>
        <p:spPr>
          <a:xfrm>
            <a:off x="2734734"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4" name="Shape 204"/>
          <p:cNvSpPr/>
          <p:nvPr/>
        </p:nvSpPr>
        <p:spPr>
          <a:xfrm>
            <a:off x="2734734"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5" name="Shape 205"/>
          <p:cNvSpPr/>
          <p:nvPr/>
        </p:nvSpPr>
        <p:spPr>
          <a:xfrm>
            <a:off x="8517467"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06" name="Shape 206"/>
          <p:cNvSpPr/>
          <p:nvPr/>
        </p:nvSpPr>
        <p:spPr>
          <a:xfrm>
            <a:off x="8517467"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4776321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efault - 11_Title Slide">
    <p:spTree>
      <p:nvGrpSpPr>
        <p:cNvPr id="1" name=""/>
        <p:cNvGrpSpPr/>
        <p:nvPr/>
      </p:nvGrpSpPr>
      <p:grpSpPr>
        <a:xfrm>
          <a:off x="0" y="0"/>
          <a:ext cx="0" cy="0"/>
          <a:chOff x="0" y="0"/>
          <a:chExt cx="0" cy="0"/>
        </a:xfrm>
      </p:grpSpPr>
      <p:sp>
        <p:nvSpPr>
          <p:cNvPr id="208" name="Shape 20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09" name="Shape 20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0" name="Shape 21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1" name="Shape 21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12" name="Shape 21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3" name="Shape 21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6" name="Shape 216"/>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217" name="Shape 21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18" name="Shape 21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19" name="Shape 21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0" name="Shape 22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21" name="Shape 22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22" name="Shape 222"/>
          <p:cNvSpPr/>
          <p:nvPr/>
        </p:nvSpPr>
        <p:spPr>
          <a:xfrm>
            <a:off x="2734734"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3" name="Shape 223"/>
          <p:cNvSpPr/>
          <p:nvPr/>
        </p:nvSpPr>
        <p:spPr>
          <a:xfrm>
            <a:off x="2734734"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4" name="Shape 224"/>
          <p:cNvSpPr/>
          <p:nvPr/>
        </p:nvSpPr>
        <p:spPr>
          <a:xfrm>
            <a:off x="8517467" y="1555717"/>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25" name="Shape 225"/>
          <p:cNvSpPr/>
          <p:nvPr/>
        </p:nvSpPr>
        <p:spPr>
          <a:xfrm>
            <a:off x="8517467" y="3869201"/>
            <a:ext cx="524933" cy="1"/>
          </a:xfrm>
          <a:prstGeom prst="line">
            <a:avLst/>
          </a:prstGeom>
          <a:ln w="12700">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585225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Default - 12_Title Slide">
    <p:spTree>
      <p:nvGrpSpPr>
        <p:cNvPr id="1" name=""/>
        <p:cNvGrpSpPr/>
        <p:nvPr/>
      </p:nvGrpSpPr>
      <p:grpSpPr>
        <a:xfrm>
          <a:off x="0" y="0"/>
          <a:ext cx="0" cy="0"/>
          <a:chOff x="0" y="0"/>
          <a:chExt cx="0" cy="0"/>
        </a:xfrm>
      </p:grpSpPr>
      <p:sp>
        <p:nvSpPr>
          <p:cNvPr id="227" name="Shape 22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8" name="Shape 22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29" name="Shape 22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30" name="Shape 23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31" name="Shape 23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2" name="Shape 23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5" name="Shape 23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236" name="Shape 23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37" name="Shape 2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8" name="Shape 2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39" name="Shape 23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40" name="Shape 24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5379156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Default - 13_Title Slide">
    <p:spTree>
      <p:nvGrpSpPr>
        <p:cNvPr id="1" name=""/>
        <p:cNvGrpSpPr/>
        <p:nvPr/>
      </p:nvGrpSpPr>
      <p:grpSpPr>
        <a:xfrm>
          <a:off x="0" y="0"/>
          <a:ext cx="0" cy="0"/>
          <a:chOff x="0" y="0"/>
          <a:chExt cx="0" cy="0"/>
        </a:xfrm>
      </p:grpSpPr>
      <p:sp>
        <p:nvSpPr>
          <p:cNvPr id="242" name="Shape 2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3" name="Shape 2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4" name="Shape 2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45" name="Shape 2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46" name="Shape 2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47" name="Shape 2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0" name="Shape 250"/>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251" name="Shape 2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52" name="Shape 2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3" name="Shape 2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4" name="Shape 25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55" name="Shape 25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7167110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efault - 14_Title Slide">
    <p:spTree>
      <p:nvGrpSpPr>
        <p:cNvPr id="1" name=""/>
        <p:cNvGrpSpPr/>
        <p:nvPr/>
      </p:nvGrpSpPr>
      <p:grpSpPr>
        <a:xfrm>
          <a:off x="0" y="0"/>
          <a:ext cx="0" cy="0"/>
          <a:chOff x="0" y="0"/>
          <a:chExt cx="0" cy="0"/>
        </a:xfrm>
      </p:grpSpPr>
      <p:sp>
        <p:nvSpPr>
          <p:cNvPr id="257" name="Shape 25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8" name="Shape 25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59" name="Shape 25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60" name="Shape 26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61" name="Shape 26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2" name="Shape 26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5" name="Shape 26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266" name="Shape 26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67" name="Shape 26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8" name="Shape 26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69" name="Shape 26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70" name="Shape 27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271" name="Shape 271"/>
          <p:cNvSpPr/>
          <p:nvPr/>
        </p:nvSpPr>
        <p:spPr>
          <a:xfrm flipV="1">
            <a:off x="3504897" y="2588025"/>
            <a:ext cx="514136" cy="469924"/>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2" name="Shape 272"/>
          <p:cNvSpPr/>
          <p:nvPr/>
        </p:nvSpPr>
        <p:spPr>
          <a:xfrm>
            <a:off x="3776133" y="3712770"/>
            <a:ext cx="1258275" cy="1888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3" name="Shape 273"/>
          <p:cNvSpPr/>
          <p:nvPr/>
        </p:nvSpPr>
        <p:spPr>
          <a:xfrm>
            <a:off x="3504898" y="4367593"/>
            <a:ext cx="795165" cy="526972"/>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4" name="Shape 274"/>
          <p:cNvSpPr/>
          <p:nvPr/>
        </p:nvSpPr>
        <p:spPr>
          <a:xfrm>
            <a:off x="2980971" y="4638830"/>
            <a:ext cx="89524" cy="653045"/>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5" name="Shape 275"/>
          <p:cNvSpPr/>
          <p:nvPr/>
        </p:nvSpPr>
        <p:spPr>
          <a:xfrm flipH="1">
            <a:off x="1728206" y="4367593"/>
            <a:ext cx="467045" cy="526972"/>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6" name="Shape 276"/>
          <p:cNvSpPr/>
          <p:nvPr/>
        </p:nvSpPr>
        <p:spPr>
          <a:xfrm flipH="1">
            <a:off x="1516756" y="3755105"/>
            <a:ext cx="390323" cy="11652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7" name="Shape 277"/>
          <p:cNvSpPr/>
          <p:nvPr/>
        </p:nvSpPr>
        <p:spPr>
          <a:xfrm>
            <a:off x="1326007" y="2984638"/>
            <a:ext cx="739860" cy="218121"/>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78" name="Shape 278"/>
          <p:cNvSpPr/>
          <p:nvPr/>
        </p:nvSpPr>
        <p:spPr>
          <a:xfrm>
            <a:off x="2428253" y="2343629"/>
            <a:ext cx="162547" cy="443084"/>
          </a:xfrm>
          <a:prstGeom prst="line">
            <a:avLst/>
          </a:prstGeom>
          <a:ln>
            <a:solidFill>
              <a:srgbClr val="BFBFBF"/>
            </a:solidFill>
            <a:prstDash val="sysDash"/>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23"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6320584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Default - 15_Title Slide">
    <p:spTree>
      <p:nvGrpSpPr>
        <p:cNvPr id="1" name=""/>
        <p:cNvGrpSpPr/>
        <p:nvPr/>
      </p:nvGrpSpPr>
      <p:grpSpPr>
        <a:xfrm>
          <a:off x="0" y="0"/>
          <a:ext cx="0" cy="0"/>
          <a:chOff x="0" y="0"/>
          <a:chExt cx="0" cy="0"/>
        </a:xfrm>
      </p:grpSpPr>
      <p:sp>
        <p:nvSpPr>
          <p:cNvPr id="280" name="Shape 280"/>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1" name="Shape 28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2" name="Shape 282"/>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83" name="Shape 28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84" name="Shape 284"/>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5" name="Shape 285"/>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88" name="Shape 288"/>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289" name="Shape 289"/>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290" name="Shape 29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1" name="Shape 29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2" name="Shape 292"/>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93" name="Shape 293"/>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605052078"/>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Default - 16_Title Slide">
    <p:spTree>
      <p:nvGrpSpPr>
        <p:cNvPr id="1" name=""/>
        <p:cNvGrpSpPr/>
        <p:nvPr/>
      </p:nvGrpSpPr>
      <p:grpSpPr>
        <a:xfrm>
          <a:off x="0" y="0"/>
          <a:ext cx="0" cy="0"/>
          <a:chOff x="0" y="0"/>
          <a:chExt cx="0" cy="0"/>
        </a:xfrm>
      </p:grpSpPr>
      <p:sp>
        <p:nvSpPr>
          <p:cNvPr id="295" name="Shape 29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6" name="Shape 29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297" name="Shape 29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98" name="Shape 29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299" name="Shape 29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0" name="Shape 30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3" name="Shape 303"/>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304" name="Shape 30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05" name="Shape 30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6" name="Shape 30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07" name="Shape 307"/>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08" name="Shape 308"/>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309" name="Shape 309"/>
          <p:cNvSpPr/>
          <p:nvPr/>
        </p:nvSpPr>
        <p:spPr>
          <a:xfrm flipH="1">
            <a:off x="4415366" y="1625535"/>
            <a:ext cx="1" cy="4224803"/>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0" name="Shape 310"/>
          <p:cNvSpPr/>
          <p:nvPr/>
        </p:nvSpPr>
        <p:spPr>
          <a:xfrm flipH="1">
            <a:off x="8149166" y="1625535"/>
            <a:ext cx="1" cy="4224803"/>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559654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Default - 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86269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Default - 3_Title Slide">
    <p:spTree>
      <p:nvGrpSpPr>
        <p:cNvPr id="1" name=""/>
        <p:cNvGrpSpPr/>
        <p:nvPr/>
      </p:nvGrpSpPr>
      <p:grpSpPr>
        <a:xfrm>
          <a:off x="0" y="0"/>
          <a:ext cx="0" cy="0"/>
          <a:chOff x="0" y="0"/>
          <a:chExt cx="0" cy="0"/>
        </a:xfrm>
      </p:grpSpPr>
      <p:sp>
        <p:nvSpPr>
          <p:cNvPr id="313" name="Shape 31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4" name="Shape 31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5" name="Shape 31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6" name="Shape 31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17" name="Shape 31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18" name="Shape 31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1" name="Shape 321"/>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322" name="Shape 32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23" name="Shape 32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4" name="Shape 32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5" name="Shape 32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26" name="Shape 32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6542540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Default - 2_Title Slide">
    <p:spTree>
      <p:nvGrpSpPr>
        <p:cNvPr id="1" name=""/>
        <p:cNvGrpSpPr/>
        <p:nvPr/>
      </p:nvGrpSpPr>
      <p:grpSpPr>
        <a:xfrm>
          <a:off x="0" y="0"/>
          <a:ext cx="0" cy="0"/>
          <a:chOff x="0" y="0"/>
          <a:chExt cx="0" cy="0"/>
        </a:xfrm>
      </p:grpSpPr>
      <p:sp>
        <p:nvSpPr>
          <p:cNvPr id="328" name="Shape 328"/>
          <p:cNvSpPr/>
          <p:nvPr/>
        </p:nvSpPr>
        <p:spPr>
          <a:xfrm>
            <a:off x="0" y="-2"/>
            <a:ext cx="12192000" cy="4826004"/>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29" name="Shape 32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0" name="Shape 330"/>
          <p:cNvSpPr/>
          <p:nvPr/>
        </p:nvSpPr>
        <p:spPr>
          <a:xfrm>
            <a:off x="1428291" y="1"/>
            <a:ext cx="898204" cy="49241"/>
          </a:xfrm>
          <a:prstGeom prst="rect">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1" name="Shape 331"/>
          <p:cNvSpPr>
            <a:spLocks noGrp="1"/>
          </p:cNvSpPr>
          <p:nvPr>
            <p:ph type="title"/>
          </p:nvPr>
        </p:nvSpPr>
        <p:spPr>
          <a:xfrm>
            <a:off x="388725" y="208906"/>
            <a:ext cx="7908608" cy="571501"/>
          </a:xfrm>
          <a:prstGeom prst="rect">
            <a:avLst/>
          </a:prstGeom>
        </p:spPr>
        <p:txBody>
          <a:bodyPr/>
          <a:lstStyle>
            <a:lvl1pP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332" name="Shape 33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lgn="l">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lgn="l">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lgn="l">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lgn="l">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333" name="Shape 33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34" name="Shape 33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37" name="Shape 337"/>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338" name="Shape 33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339" name="Shape 33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0" name="Shape 34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4"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0416646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Default - Title Slide 02">
    <p:spTree>
      <p:nvGrpSpPr>
        <p:cNvPr id="1" name=""/>
        <p:cNvGrpSpPr/>
        <p:nvPr/>
      </p:nvGrpSpPr>
      <p:grpSpPr>
        <a:xfrm>
          <a:off x="0" y="0"/>
          <a:ext cx="0" cy="0"/>
          <a:chOff x="0" y="0"/>
          <a:chExt cx="0" cy="0"/>
        </a:xfrm>
      </p:grpSpPr>
      <p:sp>
        <p:nvSpPr>
          <p:cNvPr id="342" name="Shape 3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3" name="Shape 34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4" name="Shape 34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5" name="Shape 34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6" name="Shape 34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47" name="Shape 347"/>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48" name="Shape 348"/>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Tree>
    <p:extLst>
      <p:ext uri="{BB962C8B-B14F-4D97-AF65-F5344CB8AC3E}">
        <p14:creationId xmlns:p14="http://schemas.microsoft.com/office/powerpoint/2010/main" val="1988804291"/>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Default - Title Slide 03">
    <p:spTree>
      <p:nvGrpSpPr>
        <p:cNvPr id="1" name=""/>
        <p:cNvGrpSpPr/>
        <p:nvPr/>
      </p:nvGrpSpPr>
      <p:grpSpPr>
        <a:xfrm>
          <a:off x="0" y="0"/>
          <a:ext cx="0" cy="0"/>
          <a:chOff x="0" y="0"/>
          <a:chExt cx="0" cy="0"/>
        </a:xfrm>
      </p:grpSpPr>
      <p:sp>
        <p:nvSpPr>
          <p:cNvPr id="350" name="Shape 35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51" name="Shape 35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8001364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Default - Title Slide 4">
    <p:spTree>
      <p:nvGrpSpPr>
        <p:cNvPr id="1" name=""/>
        <p:cNvGrpSpPr/>
        <p:nvPr/>
      </p:nvGrpSpPr>
      <p:grpSpPr>
        <a:xfrm>
          <a:off x="0" y="0"/>
          <a:ext cx="0" cy="0"/>
          <a:chOff x="0" y="0"/>
          <a:chExt cx="0" cy="0"/>
        </a:xfrm>
      </p:grpSpPr>
      <p:sp>
        <p:nvSpPr>
          <p:cNvPr id="353" name="Shape 35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54" name="Shape 35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57" name="Shape 357"/>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358" name="Shape 35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359" name="Shape 35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60" name="Shape 36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063304530"/>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Default - Fullscreen image">
    <p:spTree>
      <p:nvGrpSpPr>
        <p:cNvPr id="1" name=""/>
        <p:cNvGrpSpPr/>
        <p:nvPr/>
      </p:nvGrpSpPr>
      <p:grpSpPr>
        <a:xfrm>
          <a:off x="0" y="0"/>
          <a:ext cx="0" cy="0"/>
          <a:chOff x="0" y="0"/>
          <a:chExt cx="0" cy="0"/>
        </a:xfrm>
      </p:grpSpPr>
      <p:sp>
        <p:nvSpPr>
          <p:cNvPr id="362" name="Shape 36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63" name="Shape 36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66" name="Shape 366"/>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367" name="Shape 367"/>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2366464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Default - Fullscreen imag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04717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Default - Fullscreen imag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93059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Default - Creative Slide &gt; Content">
    <p:spTree>
      <p:nvGrpSpPr>
        <p:cNvPr id="1" name=""/>
        <p:cNvGrpSpPr/>
        <p:nvPr/>
      </p:nvGrpSpPr>
      <p:grpSpPr>
        <a:xfrm>
          <a:off x="0" y="0"/>
          <a:ext cx="0" cy="0"/>
          <a:chOff x="0" y="0"/>
          <a:chExt cx="0" cy="0"/>
        </a:xfrm>
      </p:grpSpPr>
      <p:sp>
        <p:nvSpPr>
          <p:cNvPr id="371" name="Shape 37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2" name="Shape 37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3" name="Shape 37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74" name="Shape 37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75" name="Shape 37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6" name="Shape 37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79" name="Shape 379"/>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380" name="Shape 38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81" name="Shape 38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2" name="Shape 38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3" name="Shape 38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84" name="Shape 38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9640671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Default - About us">
    <p:spTree>
      <p:nvGrpSpPr>
        <p:cNvPr id="1" name=""/>
        <p:cNvGrpSpPr/>
        <p:nvPr/>
      </p:nvGrpSpPr>
      <p:grpSpPr>
        <a:xfrm>
          <a:off x="0" y="0"/>
          <a:ext cx="0" cy="0"/>
          <a:chOff x="0" y="0"/>
          <a:chExt cx="0" cy="0"/>
        </a:xfrm>
      </p:grpSpPr>
      <p:sp>
        <p:nvSpPr>
          <p:cNvPr id="386" name="Shape 38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7" name="Shape 38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88" name="Shape 38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89" name="Shape 38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390" name="Shape 39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1" name="Shape 39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4" name="Shape 394"/>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395" name="Shape 39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396" name="Shape 39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7" name="Shape 39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98" name="Shape 39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99" name="Shape 39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9018128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Default - 1_About us">
    <p:bg>
      <p:bgPr>
        <a:solidFill>
          <a:srgbClr val="3194C6"/>
        </a:solidFill>
        <a:effectLst/>
      </p:bgPr>
    </p:bg>
    <p:spTree>
      <p:nvGrpSpPr>
        <p:cNvPr id="1" name=""/>
        <p:cNvGrpSpPr/>
        <p:nvPr/>
      </p:nvGrpSpPr>
      <p:grpSpPr>
        <a:xfrm>
          <a:off x="0" y="0"/>
          <a:ext cx="0" cy="0"/>
          <a:chOff x="0" y="0"/>
          <a:chExt cx="0" cy="0"/>
        </a:xfrm>
      </p:grpSpPr>
      <p:sp>
        <p:nvSpPr>
          <p:cNvPr id="401" name="Shape 401"/>
          <p:cNvSpPr>
            <a:spLocks noGrp="1"/>
          </p:cNvSpPr>
          <p:nvPr>
            <p:ph type="title"/>
          </p:nvPr>
        </p:nvSpPr>
        <p:spPr>
          <a:xfrm>
            <a:off x="388725" y="780407"/>
            <a:ext cx="5470208" cy="571501"/>
          </a:xfrm>
          <a:prstGeom prst="rect">
            <a:avLst/>
          </a:prstGeom>
        </p:spPr>
        <p:txBody>
          <a:bodyPr/>
          <a:lstStyle>
            <a:lvl1pP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402" name="Shape 402"/>
          <p:cNvSpPr>
            <a:spLocks noGrp="1"/>
          </p:cNvSpPr>
          <p:nvPr>
            <p:ph type="body" idx="1"/>
          </p:nvPr>
        </p:nvSpPr>
        <p:spPr>
          <a:xfrm>
            <a:off x="388725" y="1241467"/>
            <a:ext cx="5453528" cy="309219"/>
          </a:xfrm>
          <a:prstGeom prst="rect">
            <a:avLst/>
          </a:prstGeom>
        </p:spPr>
        <p:txBody>
          <a:bodyPr/>
          <a:lstStyle>
            <a:lvl1pPr algn="l">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lgn="l">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lgn="l">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lgn="l">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lgn="l">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403" name="Shape 403"/>
          <p:cNvSpPr/>
          <p:nvPr/>
        </p:nvSpPr>
        <p:spPr>
          <a:xfrm>
            <a:off x="530087" y="2"/>
            <a:ext cx="1796407" cy="60959"/>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357280690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Default - Facts to business solution">
    <p:spTree>
      <p:nvGrpSpPr>
        <p:cNvPr id="1" name=""/>
        <p:cNvGrpSpPr/>
        <p:nvPr/>
      </p:nvGrpSpPr>
      <p:grpSpPr>
        <a:xfrm>
          <a:off x="0" y="0"/>
          <a:ext cx="0" cy="0"/>
          <a:chOff x="0" y="0"/>
          <a:chExt cx="0" cy="0"/>
        </a:xfrm>
      </p:grpSpPr>
      <p:sp>
        <p:nvSpPr>
          <p:cNvPr id="407" name="Shape 407"/>
          <p:cNvSpPr/>
          <p:nvPr/>
        </p:nvSpPr>
        <p:spPr>
          <a:xfrm rot="18900000">
            <a:off x="5024821" y="3367365"/>
            <a:ext cx="6878063" cy="548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83" y="0"/>
                </a:lnTo>
                <a:lnTo>
                  <a:pt x="21600" y="0"/>
                </a:lnTo>
                <a:lnTo>
                  <a:pt x="19917" y="21600"/>
                </a:ln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8" name="Shape 408"/>
          <p:cNvSpPr/>
          <p:nvPr/>
        </p:nvSpPr>
        <p:spPr>
          <a:xfrm rot="18900000">
            <a:off x="7467173" y="3074514"/>
            <a:ext cx="4192273" cy="89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9" y="0"/>
                </a:lnTo>
                <a:lnTo>
                  <a:pt x="21600" y="0"/>
                </a:lnTo>
                <a:lnTo>
                  <a:pt x="21151" y="21600"/>
                </a:lnTo>
                <a:close/>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09" name="Shape 409"/>
          <p:cNvSpPr/>
          <p:nvPr/>
        </p:nvSpPr>
        <p:spPr>
          <a:xfrm rot="18900000">
            <a:off x="6538693" y="3066137"/>
            <a:ext cx="6872208" cy="3374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7" y="0"/>
                </a:lnTo>
                <a:lnTo>
                  <a:pt x="21600" y="0"/>
                </a:lnTo>
                <a:lnTo>
                  <a:pt x="20563" y="21600"/>
                </a:ln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0" name="Shape 410"/>
          <p:cNvSpPr/>
          <p:nvPr/>
        </p:nvSpPr>
        <p:spPr>
          <a:xfrm rot="18900000">
            <a:off x="4925681" y="293798"/>
            <a:ext cx="8825036" cy="16065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845" y="0"/>
                </a:lnTo>
                <a:lnTo>
                  <a:pt x="21600" y="0"/>
                </a:lnTo>
                <a:lnTo>
                  <a:pt x="17755"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1" name="Shape 41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2" name="Shape 41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15" name="Shape 415"/>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16" name="Shape 41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417" name="Shape 41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8" name="Shape 41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19" name="Shape 419"/>
          <p:cNvSpPr/>
          <p:nvPr/>
        </p:nvSpPr>
        <p:spPr>
          <a:xfrm rot="18900000">
            <a:off x="10278106" y="1135429"/>
            <a:ext cx="4192273" cy="89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9" y="0"/>
                </a:lnTo>
                <a:lnTo>
                  <a:pt x="21600" y="0"/>
                </a:lnTo>
                <a:lnTo>
                  <a:pt x="21151" y="21600"/>
                </a:lnTo>
                <a:close/>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4"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7300486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Default - Business plan">
    <p:spTree>
      <p:nvGrpSpPr>
        <p:cNvPr id="1" name=""/>
        <p:cNvGrpSpPr/>
        <p:nvPr/>
      </p:nvGrpSpPr>
      <p:grpSpPr>
        <a:xfrm>
          <a:off x="0" y="0"/>
          <a:ext cx="0" cy="0"/>
          <a:chOff x="0" y="0"/>
          <a:chExt cx="0" cy="0"/>
        </a:xfrm>
      </p:grpSpPr>
      <p:sp>
        <p:nvSpPr>
          <p:cNvPr id="421" name="Shape 4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2" name="Shape 4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3" name="Shape 4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24" name="Shape 4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25" name="Shape 4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6" name="Shape 4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29" name="Shape 429"/>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30" name="Shape 4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31" name="Shape 4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2" name="Shape 4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3" name="Shape 43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34" name="Shape 43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435" name="Shape 435"/>
          <p:cNvSpPr/>
          <p:nvPr/>
        </p:nvSpPr>
        <p:spPr>
          <a:xfrm>
            <a:off x="533400" y="4453467"/>
            <a:ext cx="11142133" cy="84667"/>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009093921"/>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Default - 1_Business plan">
    <p:spTree>
      <p:nvGrpSpPr>
        <p:cNvPr id="1" name=""/>
        <p:cNvGrpSpPr/>
        <p:nvPr/>
      </p:nvGrpSpPr>
      <p:grpSpPr>
        <a:xfrm>
          <a:off x="0" y="0"/>
          <a:ext cx="0" cy="0"/>
          <a:chOff x="0" y="0"/>
          <a:chExt cx="0" cy="0"/>
        </a:xfrm>
      </p:grpSpPr>
      <p:sp>
        <p:nvSpPr>
          <p:cNvPr id="437" name="Shape 43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8" name="Shape 43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39" name="Shape 43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40" name="Shape 44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41" name="Shape 44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2" name="Shape 44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6" name="Shape 44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47" name="Shape 44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8" name="Shape 44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49" name="Shape 44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50" name="Shape 45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40"/>
          <p:cNvSpPr/>
          <p:nvPr userDrawn="1"/>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945301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4747744"/>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Default - Business plan 2">
    <p:spTree>
      <p:nvGrpSpPr>
        <p:cNvPr id="1" name=""/>
        <p:cNvGrpSpPr/>
        <p:nvPr/>
      </p:nvGrpSpPr>
      <p:grpSpPr>
        <a:xfrm>
          <a:off x="0" y="0"/>
          <a:ext cx="0" cy="0"/>
          <a:chOff x="0" y="0"/>
          <a:chExt cx="0" cy="0"/>
        </a:xfrm>
      </p:grpSpPr>
      <p:sp>
        <p:nvSpPr>
          <p:cNvPr id="452" name="Shape 45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3" name="Shape 45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4" name="Shape 45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55" name="Shape 45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56" name="Shape 45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57" name="Shape 45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0" name="Shape 460"/>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61" name="Shape 46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62" name="Shape 46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3" name="Shape 46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64" name="Shape 46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65" name="Shape 46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86779734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Default - Business plan 3">
    <p:spTree>
      <p:nvGrpSpPr>
        <p:cNvPr id="1" name=""/>
        <p:cNvGrpSpPr/>
        <p:nvPr/>
      </p:nvGrpSpPr>
      <p:grpSpPr>
        <a:xfrm>
          <a:off x="0" y="0"/>
          <a:ext cx="0" cy="0"/>
          <a:chOff x="0" y="0"/>
          <a:chExt cx="0" cy="0"/>
        </a:xfrm>
      </p:grpSpPr>
      <p:sp>
        <p:nvSpPr>
          <p:cNvPr id="467" name="Shape 467"/>
          <p:cNvSpPr>
            <a:spLocks noGrp="1"/>
          </p:cNvSpPr>
          <p:nvPr>
            <p:ph type="title"/>
          </p:nvPr>
        </p:nvSpPr>
        <p:spPr>
          <a:xfrm>
            <a:off x="2141325" y="780406"/>
            <a:ext cx="7908608" cy="571501"/>
          </a:xfrm>
          <a:prstGeom prst="rect">
            <a:avLst/>
          </a:prstGeom>
        </p:spPr>
        <p:txBody>
          <a:bodyPr/>
          <a:lstStyle>
            <a:lvl1pPr algn="ctr">
              <a:defRPr>
                <a:solidFill>
                  <a:srgbClr val="3194C6"/>
                </a:solidFill>
                <a:uFill>
                  <a:solidFill>
                    <a:srgbClr val="3194C6"/>
                  </a:solidFill>
                </a:uFill>
                <a:latin typeface="+mn-ea"/>
                <a:ea typeface="+mn-ea"/>
              </a:defRPr>
            </a:lvl1pPr>
          </a:lstStyle>
          <a:p>
            <a:pPr lvl="0">
              <a:defRPr sz="1800">
                <a:solidFill>
                  <a:srgbClr val="000000"/>
                </a:solidFill>
                <a:uFillTx/>
              </a:defRPr>
            </a:pPr>
            <a:r>
              <a:rPr sz="2667">
                <a:solidFill>
                  <a:srgbClr val="3194C6"/>
                </a:solidFill>
                <a:uFill>
                  <a:solidFill>
                    <a:srgbClr val="3194C6"/>
                  </a:solidFill>
                </a:uFill>
              </a:rPr>
              <a:t>标题文本</a:t>
            </a:r>
          </a:p>
        </p:txBody>
      </p:sp>
      <p:sp>
        <p:nvSpPr>
          <p:cNvPr id="468" name="Shape 468"/>
          <p:cNvSpPr>
            <a:spLocks noGrp="1"/>
          </p:cNvSpPr>
          <p:nvPr>
            <p:ph type="body" idx="1"/>
          </p:nvPr>
        </p:nvSpPr>
        <p:spPr>
          <a:xfrm>
            <a:off x="2141326" y="1241464"/>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469" name="Shape 46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0" name="Shape 47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73" name="Shape 473"/>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74" name="Shape 474"/>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139729039"/>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Default - Business plan 4">
    <p:spTree>
      <p:nvGrpSpPr>
        <p:cNvPr id="1" name=""/>
        <p:cNvGrpSpPr/>
        <p:nvPr/>
      </p:nvGrpSpPr>
      <p:grpSpPr>
        <a:xfrm>
          <a:off x="0" y="0"/>
          <a:ext cx="0" cy="0"/>
          <a:chOff x="0" y="0"/>
          <a:chExt cx="0" cy="0"/>
        </a:xfrm>
      </p:grpSpPr>
      <p:sp>
        <p:nvSpPr>
          <p:cNvPr id="476" name="Shape 47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7" name="Shape 47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78" name="Shape 47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79" name="Shape 47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80" name="Shape 48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1" name="Shape 48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4" name="Shape 484"/>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485" name="Shape 48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486" name="Shape 48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7" name="Shape 48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88" name="Shape 48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489" name="Shape 48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50794731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Default - Thinking step">
    <p:spTree>
      <p:nvGrpSpPr>
        <p:cNvPr id="1" name=""/>
        <p:cNvGrpSpPr/>
        <p:nvPr/>
      </p:nvGrpSpPr>
      <p:grpSpPr>
        <a:xfrm>
          <a:off x="0" y="0"/>
          <a:ext cx="0" cy="0"/>
          <a:chOff x="0" y="0"/>
          <a:chExt cx="0" cy="0"/>
        </a:xfrm>
      </p:grpSpPr>
      <p:sp>
        <p:nvSpPr>
          <p:cNvPr id="491" name="Shape 49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92" name="Shape 49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495" name="Shape 49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496" name="Shape 49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497" name="Shape 497"/>
          <p:cNvSpPr/>
          <p:nvPr/>
        </p:nvSpPr>
        <p:spPr>
          <a:xfrm>
            <a:off x="0" y="0"/>
            <a:ext cx="12192000" cy="2370667"/>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60959" rIns="60959" anchor="ctr">
            <a:normAutofit/>
          </a:bodyPr>
          <a:lstStyle>
            <a:lvl1pPr marL="342900" indent="-342900">
              <a:spcBef>
                <a:spcPts val="700"/>
              </a:spcBef>
              <a:buSzPct val="100000"/>
              <a:buFont typeface="Arial"/>
              <a:buChar char="•"/>
              <a:defRPr sz="3200"/>
            </a:lvl1pPr>
          </a:lstStyle>
          <a:p>
            <a:pPr defTabSz="609585" fontAlgn="auto">
              <a:spcAft>
                <a:spcPts val="0"/>
              </a:spcAft>
              <a:defRPr sz="1800">
                <a:uFillTx/>
              </a:defRPr>
            </a:pPr>
            <a:r>
              <a:rPr sz="2400" kern="0">
                <a:solidFill>
                  <a:sysClr val="windowText" lastClr="000000"/>
                </a:solidFill>
                <a:uFill>
                  <a:solidFill/>
                </a:uFill>
                <a:latin typeface="微软雅黑"/>
                <a:ea typeface="微软雅黑"/>
                <a:cs typeface="Calibri"/>
                <a:sym typeface="Calibri"/>
              </a:rPr>
              <a:t>键入文本</a:t>
            </a:r>
          </a:p>
        </p:txBody>
      </p:sp>
      <p:pic>
        <p:nvPicPr>
          <p:cNvPr id="8" name="Picture 3" descr="C:\Users\lwx378858\Desktop\H.A.E._Logo-02.png"/>
          <p:cNvPicPr>
            <a:picLocks noChangeAspect="1" noChangeArrowheads="1"/>
          </p:cNvPicPr>
          <p:nvPr userDrawn="1"/>
        </p:nvPicPr>
        <p:blipFill>
          <a:blip r:embed="rId3"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44740655"/>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Default - Think before beginning steps">
    <p:spTree>
      <p:nvGrpSpPr>
        <p:cNvPr id="1" name=""/>
        <p:cNvGrpSpPr/>
        <p:nvPr/>
      </p:nvGrpSpPr>
      <p:grpSpPr>
        <a:xfrm>
          <a:off x="0" y="0"/>
          <a:ext cx="0" cy="0"/>
          <a:chOff x="0" y="0"/>
          <a:chExt cx="0" cy="0"/>
        </a:xfrm>
      </p:grpSpPr>
      <p:sp>
        <p:nvSpPr>
          <p:cNvPr id="499" name="Shape 49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0" name="Shape 50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1" name="Shape 50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2" name="Shape 50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03" name="Shape 50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4" name="Shape 50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07" name="Shape 507"/>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08" name="Shape 50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09" name="Shape 50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0" name="Shape 51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1" name="Shape 51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12" name="Shape 51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13" name="Shape 513"/>
          <p:cNvSpPr/>
          <p:nvPr/>
        </p:nvSpPr>
        <p:spPr>
          <a:xfrm>
            <a:off x="0" y="4131734"/>
            <a:ext cx="12192000" cy="2353733"/>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4" name="Shape 514"/>
          <p:cNvSpPr/>
          <p:nvPr/>
        </p:nvSpPr>
        <p:spPr>
          <a:xfrm>
            <a:off x="279401" y="1634067"/>
            <a:ext cx="3640668" cy="36406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a:solidFill>
              <a:srgbClr val="3194C6"/>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434736206"/>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Default - Think before beginning steps 2">
    <p:spTree>
      <p:nvGrpSpPr>
        <p:cNvPr id="1" name=""/>
        <p:cNvGrpSpPr/>
        <p:nvPr/>
      </p:nvGrpSpPr>
      <p:grpSpPr>
        <a:xfrm>
          <a:off x="0" y="0"/>
          <a:ext cx="0" cy="0"/>
          <a:chOff x="0" y="0"/>
          <a:chExt cx="0" cy="0"/>
        </a:xfrm>
      </p:grpSpPr>
      <p:sp>
        <p:nvSpPr>
          <p:cNvPr id="516" name="Shape 51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7" name="Shape 51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18" name="Shape 51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19" name="Shape 51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20" name="Shape 52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1" name="Shape 52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4" name="Shape 524"/>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25" name="Shape 52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26" name="Shape 52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7" name="Shape 52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28" name="Shape 52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29" name="Shape 52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48394486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Default - Analyze competetion">
    <p:spTree>
      <p:nvGrpSpPr>
        <p:cNvPr id="1" name=""/>
        <p:cNvGrpSpPr/>
        <p:nvPr/>
      </p:nvGrpSpPr>
      <p:grpSpPr>
        <a:xfrm>
          <a:off x="0" y="0"/>
          <a:ext cx="0" cy="0"/>
          <a:chOff x="0" y="0"/>
          <a:chExt cx="0" cy="0"/>
        </a:xfrm>
      </p:grpSpPr>
      <p:sp>
        <p:nvSpPr>
          <p:cNvPr id="531" name="Shape 53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2" name="Shape 53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3" name="Shape 53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34" name="Shape 53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35" name="Shape 53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6" name="Shape 53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39" name="Shape 539"/>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40" name="Shape 54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41" name="Shape 54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2" name="Shape 54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3" name="Shape 54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44" name="Shape 54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45" name="Shape 545"/>
          <p:cNvSpPr/>
          <p:nvPr/>
        </p:nvSpPr>
        <p:spPr>
          <a:xfrm>
            <a:off x="533400" y="5020734"/>
            <a:ext cx="3928533" cy="1464733"/>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6" name="Shape 546"/>
          <p:cNvSpPr/>
          <p:nvPr/>
        </p:nvSpPr>
        <p:spPr>
          <a:xfrm>
            <a:off x="4461933" y="5020734"/>
            <a:ext cx="7264400" cy="1464733"/>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28225488"/>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Default - Analyze competetion 2">
    <p:spTree>
      <p:nvGrpSpPr>
        <p:cNvPr id="1" name=""/>
        <p:cNvGrpSpPr/>
        <p:nvPr/>
      </p:nvGrpSpPr>
      <p:grpSpPr>
        <a:xfrm>
          <a:off x="0" y="0"/>
          <a:ext cx="0" cy="0"/>
          <a:chOff x="0" y="0"/>
          <a:chExt cx="0" cy="0"/>
        </a:xfrm>
      </p:grpSpPr>
      <p:sp>
        <p:nvSpPr>
          <p:cNvPr id="548" name="Shape 54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49" name="Shape 549"/>
          <p:cNvSpPr/>
          <p:nvPr/>
        </p:nvSpPr>
        <p:spPr>
          <a:xfrm>
            <a:off x="4020" y="6491486"/>
            <a:ext cx="12192001"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0" name="Shape 55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51" name="Shape 55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52" name="Shape 55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3" name="Shape 55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6" name="Shape 556"/>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57" name="Shape 55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558" name="Shape 55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59" name="Shape 55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0" name="Shape 56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561" name="Shape 56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562" name="Shape 562"/>
          <p:cNvSpPr/>
          <p:nvPr/>
        </p:nvSpPr>
        <p:spPr>
          <a:xfrm>
            <a:off x="1210734" y="2497668"/>
            <a:ext cx="2082372"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3" name="Shape 563"/>
          <p:cNvSpPr/>
          <p:nvPr/>
        </p:nvSpPr>
        <p:spPr>
          <a:xfrm flipV="1">
            <a:off x="3132667" y="3505200"/>
            <a:ext cx="2082372" cy="1041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4" name="Shape 564"/>
          <p:cNvSpPr/>
          <p:nvPr/>
        </p:nvSpPr>
        <p:spPr>
          <a:xfrm>
            <a:off x="5054601" y="2497668"/>
            <a:ext cx="2082372"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5" name="Shape 565"/>
          <p:cNvSpPr/>
          <p:nvPr/>
        </p:nvSpPr>
        <p:spPr>
          <a:xfrm flipV="1">
            <a:off x="6976534" y="3505200"/>
            <a:ext cx="2082372" cy="1041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6" name="Shape 566"/>
          <p:cNvSpPr/>
          <p:nvPr/>
        </p:nvSpPr>
        <p:spPr>
          <a:xfrm>
            <a:off x="8906934" y="2497668"/>
            <a:ext cx="2082373" cy="104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6" y="0"/>
                  <a:pt x="10802" y="0"/>
                </a:cubicBezTo>
                <a:cubicBezTo>
                  <a:pt x="16647" y="0"/>
                  <a:pt x="21432" y="9297"/>
                  <a:pt x="21600" y="20980"/>
                </a:cubicBezTo>
                <a:lnTo>
                  <a:pt x="19980" y="21073"/>
                </a:lnTo>
                <a:lnTo>
                  <a:pt x="19980" y="21073"/>
                </a:lnTo>
                <a:cubicBezTo>
                  <a:pt x="19834" y="10938"/>
                  <a:pt x="15607" y="2958"/>
                  <a:pt x="10539" y="3249"/>
                </a:cubicBezTo>
                <a:cubicBezTo>
                  <a:pt x="5573" y="3534"/>
                  <a:pt x="1621" y="11666"/>
                  <a:pt x="1621" y="21600"/>
                </a:cubicBez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7" name="Shape 567"/>
          <p:cNvSpPr/>
          <p:nvPr/>
        </p:nvSpPr>
        <p:spPr>
          <a:xfrm rot="16200000">
            <a:off x="395286" y="3108855"/>
            <a:ext cx="581025" cy="13631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208" y="0"/>
                </a:lnTo>
                <a:lnTo>
                  <a:pt x="6208" y="19126"/>
                </a:lnTo>
                <a:lnTo>
                  <a:pt x="21600" y="19126"/>
                </a:lnTo>
                <a:lnTo>
                  <a:pt x="21600" y="21600"/>
                </a:lnTo>
                <a:lnTo>
                  <a:pt x="0"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68" name="Shape 568"/>
          <p:cNvSpPr/>
          <p:nvPr/>
        </p:nvSpPr>
        <p:spPr>
          <a:xfrm rot="5400000" flipH="1">
            <a:off x="11228385" y="3108855"/>
            <a:ext cx="581027" cy="13631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208" y="0"/>
                </a:lnTo>
                <a:lnTo>
                  <a:pt x="6208" y="19126"/>
                </a:lnTo>
                <a:lnTo>
                  <a:pt x="21600" y="19126"/>
                </a:lnTo>
                <a:lnTo>
                  <a:pt x="21600" y="21600"/>
                </a:lnTo>
                <a:lnTo>
                  <a:pt x="0" y="21600"/>
                </a:lnTo>
                <a:close/>
              </a:path>
            </a:pathLst>
          </a:cu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22"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57587898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Default - Begin with a single step">
    <p:spTree>
      <p:nvGrpSpPr>
        <p:cNvPr id="1" name=""/>
        <p:cNvGrpSpPr/>
        <p:nvPr/>
      </p:nvGrpSpPr>
      <p:grpSpPr>
        <a:xfrm>
          <a:off x="0" y="0"/>
          <a:ext cx="0" cy="0"/>
          <a:chOff x="0" y="0"/>
          <a:chExt cx="0" cy="0"/>
        </a:xfrm>
      </p:grpSpPr>
      <p:sp>
        <p:nvSpPr>
          <p:cNvPr id="570" name="Shape 570"/>
          <p:cNvSpPr>
            <a:spLocks noGrp="1"/>
          </p:cNvSpPr>
          <p:nvPr>
            <p:ph type="title"/>
          </p:nvPr>
        </p:nvSpPr>
        <p:spPr>
          <a:xfrm>
            <a:off x="2141325" y="416339"/>
            <a:ext cx="7908608" cy="571501"/>
          </a:xfrm>
          <a:prstGeom prst="rect">
            <a:avLst/>
          </a:prstGeom>
        </p:spPr>
        <p:txBody>
          <a:bodyPr/>
          <a:lstStyle>
            <a:lvl1pPr algn="ctr">
              <a:defRPr>
                <a:solidFill>
                  <a:srgbClr val="3194C6"/>
                </a:solidFill>
                <a:uFill>
                  <a:solidFill>
                    <a:srgbClr val="3194C6"/>
                  </a:solidFill>
                </a:uFill>
                <a:latin typeface="+mn-ea"/>
                <a:ea typeface="+mn-ea"/>
              </a:defRPr>
            </a:lvl1pPr>
          </a:lstStyle>
          <a:p>
            <a:pPr lvl="0">
              <a:defRPr sz="1800">
                <a:solidFill>
                  <a:srgbClr val="000000"/>
                </a:solidFill>
                <a:uFillTx/>
              </a:defRPr>
            </a:pPr>
            <a:r>
              <a:rPr sz="2667">
                <a:solidFill>
                  <a:srgbClr val="3194C6"/>
                </a:solidFill>
                <a:uFill>
                  <a:solidFill>
                    <a:srgbClr val="3194C6"/>
                  </a:solidFill>
                </a:uFill>
              </a:rPr>
              <a:t>标题文本</a:t>
            </a:r>
          </a:p>
        </p:txBody>
      </p:sp>
      <p:sp>
        <p:nvSpPr>
          <p:cNvPr id="571" name="Shape 571"/>
          <p:cNvSpPr>
            <a:spLocks noGrp="1"/>
          </p:cNvSpPr>
          <p:nvPr>
            <p:ph type="body" idx="1"/>
          </p:nvPr>
        </p:nvSpPr>
        <p:spPr>
          <a:xfrm>
            <a:off x="2141326" y="877397"/>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72" name="Shape 57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73" name="Shape 57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76" name="Shape 576"/>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77" name="Shape 577"/>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444194184"/>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Default - Begin with a single step 2">
    <p:spTree>
      <p:nvGrpSpPr>
        <p:cNvPr id="1" name=""/>
        <p:cNvGrpSpPr/>
        <p:nvPr/>
      </p:nvGrpSpPr>
      <p:grpSpPr>
        <a:xfrm>
          <a:off x="0" y="0"/>
          <a:ext cx="0" cy="0"/>
          <a:chOff x="0" y="0"/>
          <a:chExt cx="0" cy="0"/>
        </a:xfrm>
      </p:grpSpPr>
      <p:sp>
        <p:nvSpPr>
          <p:cNvPr id="579" name="Shape 579"/>
          <p:cNvSpPr>
            <a:spLocks noGrp="1"/>
          </p:cNvSpPr>
          <p:nvPr>
            <p:ph type="title"/>
          </p:nvPr>
        </p:nvSpPr>
        <p:spPr>
          <a:xfrm>
            <a:off x="2141325" y="416340"/>
            <a:ext cx="7908608" cy="632601"/>
          </a:xfrm>
          <a:prstGeom prst="rect">
            <a:avLst/>
          </a:prstGeom>
        </p:spPr>
        <p:txBody>
          <a:bodyPr/>
          <a:lstStyle>
            <a:lvl1pPr algn="ctr">
              <a:defRPr sz="3733">
                <a:solidFill>
                  <a:srgbClr val="3194C6"/>
                </a:solidFill>
                <a:uFill>
                  <a:solidFill>
                    <a:srgbClr val="3194C6"/>
                  </a:solidFill>
                </a:uFill>
                <a:latin typeface="+mn-ea"/>
                <a:ea typeface="+mn-ea"/>
              </a:defRPr>
            </a:lvl1pPr>
          </a:lstStyle>
          <a:p>
            <a:pPr lvl="0">
              <a:defRPr sz="1800">
                <a:solidFill>
                  <a:srgbClr val="000000"/>
                </a:solidFill>
                <a:uFillTx/>
              </a:defRPr>
            </a:pPr>
            <a:r>
              <a:rPr sz="3733">
                <a:solidFill>
                  <a:srgbClr val="3194C6"/>
                </a:solidFill>
                <a:uFill>
                  <a:solidFill>
                    <a:srgbClr val="3194C6"/>
                  </a:solidFill>
                </a:uFill>
              </a:rPr>
              <a:t>标题文本</a:t>
            </a:r>
          </a:p>
        </p:txBody>
      </p:sp>
      <p:sp>
        <p:nvSpPr>
          <p:cNvPr id="580" name="Shape 580"/>
          <p:cNvSpPr>
            <a:spLocks noGrp="1"/>
          </p:cNvSpPr>
          <p:nvPr>
            <p:ph type="body" idx="1"/>
          </p:nvPr>
        </p:nvSpPr>
        <p:spPr>
          <a:xfrm>
            <a:off x="2141326" y="1048939"/>
            <a:ext cx="7884493" cy="20237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81" name="Shape 58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82" name="Shape 58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85" name="Shape 585"/>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86" name="Shape 586"/>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3425091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5" y="325441"/>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5" y="1628778"/>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Default - Social Media">
    <p:spTree>
      <p:nvGrpSpPr>
        <p:cNvPr id="1" name=""/>
        <p:cNvGrpSpPr/>
        <p:nvPr/>
      </p:nvGrpSpPr>
      <p:grpSpPr>
        <a:xfrm>
          <a:off x="0" y="0"/>
          <a:ext cx="0" cy="0"/>
          <a:chOff x="0" y="0"/>
          <a:chExt cx="0" cy="0"/>
        </a:xfrm>
      </p:grpSpPr>
      <p:sp>
        <p:nvSpPr>
          <p:cNvPr id="588" name="Shape 588"/>
          <p:cNvSpPr>
            <a:spLocks noGrp="1"/>
          </p:cNvSpPr>
          <p:nvPr>
            <p:ph type="title"/>
          </p:nvPr>
        </p:nvSpPr>
        <p:spPr>
          <a:xfrm>
            <a:off x="2141325" y="416340"/>
            <a:ext cx="7908608" cy="632601"/>
          </a:xfrm>
          <a:prstGeom prst="rect">
            <a:avLst/>
          </a:prstGeom>
        </p:spPr>
        <p:txBody>
          <a:bodyPr/>
          <a:lstStyle>
            <a:lvl1pPr algn="ctr">
              <a:defRPr sz="3733">
                <a:solidFill>
                  <a:srgbClr val="3194C6"/>
                </a:solidFill>
                <a:uFill>
                  <a:solidFill>
                    <a:srgbClr val="3194C6"/>
                  </a:solidFill>
                </a:uFill>
                <a:latin typeface="+mn-ea"/>
                <a:ea typeface="+mn-ea"/>
              </a:defRPr>
            </a:lvl1pPr>
          </a:lstStyle>
          <a:p>
            <a:pPr lvl="0">
              <a:defRPr sz="1800">
                <a:solidFill>
                  <a:srgbClr val="000000"/>
                </a:solidFill>
                <a:uFillTx/>
              </a:defRPr>
            </a:pPr>
            <a:r>
              <a:rPr sz="3733">
                <a:solidFill>
                  <a:srgbClr val="3194C6"/>
                </a:solidFill>
                <a:uFill>
                  <a:solidFill>
                    <a:srgbClr val="3194C6"/>
                  </a:solidFill>
                </a:uFill>
              </a:rPr>
              <a:t>标题文本</a:t>
            </a:r>
          </a:p>
        </p:txBody>
      </p:sp>
      <p:sp>
        <p:nvSpPr>
          <p:cNvPr id="589" name="Shape 589"/>
          <p:cNvSpPr>
            <a:spLocks noGrp="1"/>
          </p:cNvSpPr>
          <p:nvPr>
            <p:ph type="body" idx="1"/>
          </p:nvPr>
        </p:nvSpPr>
        <p:spPr>
          <a:xfrm>
            <a:off x="2141326" y="1048939"/>
            <a:ext cx="7884493" cy="20237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590" name="Shape 59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1" name="Shape 59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94" name="Shape 594"/>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595" name="Shape 595"/>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51997344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Default - The Reward For Work">
    <p:spTree>
      <p:nvGrpSpPr>
        <p:cNvPr id="1" name=""/>
        <p:cNvGrpSpPr/>
        <p:nvPr/>
      </p:nvGrpSpPr>
      <p:grpSpPr>
        <a:xfrm>
          <a:off x="0" y="0"/>
          <a:ext cx="0" cy="0"/>
          <a:chOff x="0" y="0"/>
          <a:chExt cx="0" cy="0"/>
        </a:xfrm>
      </p:grpSpPr>
      <p:sp>
        <p:nvSpPr>
          <p:cNvPr id="597" name="Shape 59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598" name="Shape 59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01" name="Shape 601"/>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602" name="Shape 602"/>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603" name="Shape 60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4" name="Shape 60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pic>
        <p:nvPicPr>
          <p:cNvPr id="9"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159818031"/>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Default - The Reward For Work 2">
    <p:spTree>
      <p:nvGrpSpPr>
        <p:cNvPr id="1" name=""/>
        <p:cNvGrpSpPr/>
        <p:nvPr/>
      </p:nvGrpSpPr>
      <p:grpSpPr>
        <a:xfrm>
          <a:off x="0" y="0"/>
          <a:ext cx="0" cy="0"/>
          <a:chOff x="0" y="0"/>
          <a:chExt cx="0" cy="0"/>
        </a:xfrm>
      </p:grpSpPr>
      <p:sp>
        <p:nvSpPr>
          <p:cNvPr id="606" name="Shape 60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7" name="Shape 60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08" name="Shape 60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09" name="Shape 60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10" name="Shape 61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1" name="Shape 61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4" name="Shape 614"/>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615" name="Shape 61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616" name="Shape 61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7" name="Shape 61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18" name="Shape 61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19" name="Shape 61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586608030"/>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Default - Line slide 1-1">
    <p:spTree>
      <p:nvGrpSpPr>
        <p:cNvPr id="1" name=""/>
        <p:cNvGrpSpPr/>
        <p:nvPr/>
      </p:nvGrpSpPr>
      <p:grpSpPr>
        <a:xfrm>
          <a:off x="0" y="0"/>
          <a:ext cx="0" cy="0"/>
          <a:chOff x="0" y="0"/>
          <a:chExt cx="0" cy="0"/>
        </a:xfrm>
      </p:grpSpPr>
      <p:sp>
        <p:nvSpPr>
          <p:cNvPr id="621" name="Shape 6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2" name="Shape 62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3" name="Shape 62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4" name="Shape 624">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5" name="Shape 625">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6" name="Shape 626"/>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627" name="Shape 627"/>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628" name="Shape 628"/>
          <p:cNvSpPr/>
          <p:nvPr/>
        </p:nvSpPr>
        <p:spPr>
          <a:xfrm>
            <a:off x="5531470" y="1644912"/>
            <a:ext cx="1135545" cy="1135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29" name="Shape 629"/>
          <p:cNvSpPr/>
          <p:nvPr/>
        </p:nvSpPr>
        <p:spPr>
          <a:xfrm>
            <a:off x="2837999" y="3533985"/>
            <a:ext cx="2987068" cy="1029547"/>
          </a:xfrm>
          <a:prstGeom prst="rect">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0" name="Shape 630"/>
          <p:cNvSpPr/>
          <p:nvPr/>
        </p:nvSpPr>
        <p:spPr>
          <a:xfrm rot="5400000">
            <a:off x="5770002" y="3977484"/>
            <a:ext cx="203799" cy="109801"/>
          </a:xfrm>
          <a:prstGeom prst="triangle">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1" name="Shape 631"/>
          <p:cNvSpPr/>
          <p:nvPr/>
        </p:nvSpPr>
        <p:spPr>
          <a:xfrm flipH="1">
            <a:off x="6096000" y="2780454"/>
            <a:ext cx="1" cy="4077548"/>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32" name="Shape 632"/>
          <p:cNvSpPr/>
          <p:nvPr/>
        </p:nvSpPr>
        <p:spPr>
          <a:xfrm>
            <a:off x="6043430" y="3971646"/>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3" name="Shape 633"/>
          <p:cNvSpPr/>
          <p:nvPr/>
        </p:nvSpPr>
        <p:spPr>
          <a:xfrm>
            <a:off x="6385533" y="4918517"/>
            <a:ext cx="2987068" cy="1029547"/>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4" name="Shape 634"/>
          <p:cNvSpPr/>
          <p:nvPr/>
        </p:nvSpPr>
        <p:spPr>
          <a:xfrm rot="16200000" flipH="1">
            <a:off x="6237202" y="5370480"/>
            <a:ext cx="203799" cy="109800"/>
          </a:xfrm>
          <a:prstGeom prst="triangle">
            <a:avLst/>
          </a:pr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5" name="Shape 635"/>
          <p:cNvSpPr/>
          <p:nvPr/>
        </p:nvSpPr>
        <p:spPr>
          <a:xfrm>
            <a:off x="6043430" y="537119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4171338785"/>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Default - Line slide 1-2">
    <p:spTree>
      <p:nvGrpSpPr>
        <p:cNvPr id="1" name=""/>
        <p:cNvGrpSpPr/>
        <p:nvPr/>
      </p:nvGrpSpPr>
      <p:grpSpPr>
        <a:xfrm>
          <a:off x="0" y="0"/>
          <a:ext cx="0" cy="0"/>
          <a:chOff x="0" y="0"/>
          <a:chExt cx="0" cy="0"/>
        </a:xfrm>
      </p:grpSpPr>
      <p:sp>
        <p:nvSpPr>
          <p:cNvPr id="637" name="Shape 6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8" name="Shape 6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39" name="Shape 639"/>
          <p:cNvSpPr/>
          <p:nvPr/>
        </p:nvSpPr>
        <p:spPr>
          <a:xfrm flipH="1">
            <a:off x="6096001" y="0"/>
            <a:ext cx="1" cy="6858000"/>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40" name="Shape 640"/>
          <p:cNvSpPr/>
          <p:nvPr/>
        </p:nvSpPr>
        <p:spPr>
          <a:xfrm>
            <a:off x="2837999" y="833731"/>
            <a:ext cx="2987068" cy="1029548"/>
          </a:xfrm>
          <a:prstGeom prst="rect">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1" name="Shape 641"/>
          <p:cNvSpPr/>
          <p:nvPr/>
        </p:nvSpPr>
        <p:spPr>
          <a:xfrm rot="5400000">
            <a:off x="5770002" y="1277228"/>
            <a:ext cx="203799" cy="109800"/>
          </a:xfrm>
          <a:prstGeom prst="triangle">
            <a:avLst/>
          </a:pr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2" name="Shape 642"/>
          <p:cNvSpPr/>
          <p:nvPr/>
        </p:nvSpPr>
        <p:spPr>
          <a:xfrm>
            <a:off x="6043430" y="1271390"/>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D4E3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3" name="Shape 643"/>
          <p:cNvSpPr/>
          <p:nvPr/>
        </p:nvSpPr>
        <p:spPr>
          <a:xfrm>
            <a:off x="6385533" y="2235196"/>
            <a:ext cx="2987068" cy="1029547"/>
          </a:xfrm>
          <a:prstGeom prst="rect">
            <a:avLst/>
          </a:pr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4" name="Shape 644"/>
          <p:cNvSpPr/>
          <p:nvPr/>
        </p:nvSpPr>
        <p:spPr>
          <a:xfrm rot="16200000" flipH="1">
            <a:off x="6237201" y="2687159"/>
            <a:ext cx="203800" cy="109800"/>
          </a:xfrm>
          <a:prstGeom prst="triangle">
            <a:avLst/>
          </a:pr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5" name="Shape 645"/>
          <p:cNvSpPr/>
          <p:nvPr/>
        </p:nvSpPr>
        <p:spPr>
          <a:xfrm>
            <a:off x="6043430" y="268787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5C06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6" name="Shape 646"/>
          <p:cNvSpPr/>
          <p:nvPr/>
        </p:nvSpPr>
        <p:spPr>
          <a:xfrm>
            <a:off x="2837999" y="3610799"/>
            <a:ext cx="2987068" cy="1029547"/>
          </a:xfrm>
          <a:prstGeom prst="rect">
            <a:avLst/>
          </a:pr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7" name="Shape 647"/>
          <p:cNvSpPr/>
          <p:nvPr/>
        </p:nvSpPr>
        <p:spPr>
          <a:xfrm rot="5400000">
            <a:off x="5770002" y="4054295"/>
            <a:ext cx="203799" cy="109800"/>
          </a:xfrm>
          <a:prstGeom prst="triangle">
            <a:avLst/>
          </a:pr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8" name="Shape 648"/>
          <p:cNvSpPr/>
          <p:nvPr/>
        </p:nvSpPr>
        <p:spPr>
          <a:xfrm>
            <a:off x="6043430" y="4048457"/>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3AE97"/>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49" name="Shape 649"/>
          <p:cNvSpPr/>
          <p:nvPr/>
        </p:nvSpPr>
        <p:spPr>
          <a:xfrm>
            <a:off x="6385533" y="4969928"/>
            <a:ext cx="2987068" cy="1029547"/>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0" name="Shape 650"/>
          <p:cNvSpPr/>
          <p:nvPr/>
        </p:nvSpPr>
        <p:spPr>
          <a:xfrm rot="16200000" flipH="1">
            <a:off x="6237202" y="5421892"/>
            <a:ext cx="203799" cy="109800"/>
          </a:xfrm>
          <a:prstGeom prst="triangle">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1" name="Shape 651"/>
          <p:cNvSpPr/>
          <p:nvPr/>
        </p:nvSpPr>
        <p:spPr>
          <a:xfrm>
            <a:off x="6043430" y="5422606"/>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Tree>
    <p:extLst>
      <p:ext uri="{BB962C8B-B14F-4D97-AF65-F5344CB8AC3E}">
        <p14:creationId xmlns:p14="http://schemas.microsoft.com/office/powerpoint/2010/main" val="894832252"/>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Default - 1_Line slide 1-2">
    <p:spTree>
      <p:nvGrpSpPr>
        <p:cNvPr id="1" name=""/>
        <p:cNvGrpSpPr/>
        <p:nvPr/>
      </p:nvGrpSpPr>
      <p:grpSpPr>
        <a:xfrm>
          <a:off x="0" y="0"/>
          <a:ext cx="0" cy="0"/>
          <a:chOff x="0" y="0"/>
          <a:chExt cx="0" cy="0"/>
        </a:xfrm>
      </p:grpSpPr>
      <p:sp>
        <p:nvSpPr>
          <p:cNvPr id="653" name="Shape 65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4" name="Shape 65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5" name="Shape 655"/>
          <p:cNvSpPr/>
          <p:nvPr/>
        </p:nvSpPr>
        <p:spPr>
          <a:xfrm flipH="1">
            <a:off x="6096000" y="0"/>
            <a:ext cx="1" cy="4682067"/>
          </a:xfrm>
          <a:prstGeom prst="line">
            <a:avLst/>
          </a:prstGeom>
          <a:ln>
            <a:solidFill>
              <a:srgbClr val="BFBFB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56" name="Shape 656"/>
          <p:cNvSpPr/>
          <p:nvPr/>
        </p:nvSpPr>
        <p:spPr>
          <a:xfrm>
            <a:off x="2837999" y="833731"/>
            <a:ext cx="2987068" cy="1029548"/>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7" name="Shape 657"/>
          <p:cNvSpPr/>
          <p:nvPr/>
        </p:nvSpPr>
        <p:spPr>
          <a:xfrm rot="5400000">
            <a:off x="5770002" y="1277228"/>
            <a:ext cx="203799" cy="109800"/>
          </a:xfrm>
          <a:prstGeom prst="triangle">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8" name="Shape 658"/>
          <p:cNvSpPr/>
          <p:nvPr/>
        </p:nvSpPr>
        <p:spPr>
          <a:xfrm>
            <a:off x="6043430" y="1271390"/>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59" name="Shape 659"/>
          <p:cNvSpPr/>
          <p:nvPr/>
        </p:nvSpPr>
        <p:spPr>
          <a:xfrm>
            <a:off x="6385533" y="2235196"/>
            <a:ext cx="2987068" cy="1029547"/>
          </a:xfrm>
          <a:prstGeom prst="rect">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0" name="Shape 660"/>
          <p:cNvSpPr/>
          <p:nvPr/>
        </p:nvSpPr>
        <p:spPr>
          <a:xfrm rot="16200000" flipH="1">
            <a:off x="6237201" y="2687159"/>
            <a:ext cx="203800" cy="109800"/>
          </a:xfrm>
          <a:prstGeom prst="triangle">
            <a:avLst/>
          </a:pr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1" name="Shape 661"/>
          <p:cNvSpPr/>
          <p:nvPr/>
        </p:nvSpPr>
        <p:spPr>
          <a:xfrm>
            <a:off x="6043430" y="2687874"/>
            <a:ext cx="105145" cy="105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2" name="Shape 662"/>
          <p:cNvSpPr/>
          <p:nvPr/>
        </p:nvSpPr>
        <p:spPr>
          <a:xfrm>
            <a:off x="5531470" y="4682066"/>
            <a:ext cx="1135545" cy="1135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3" name="Shape 66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64" name="Shape 66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68" name="Shape 668"/>
          <p:cNvSpPr/>
          <p:nvPr/>
        </p:nvSpPr>
        <p:spPr>
          <a:xfrm>
            <a:off x="11279392" y="6568624"/>
            <a:ext cx="501589" cy="184666"/>
          </a:xfrm>
          <a:prstGeom prst="rect">
            <a:avLst/>
          </a:prstGeom>
          <a:ln w="12700">
            <a:miter lim="400000"/>
          </a:ln>
        </p:spPr>
        <p:txBody>
          <a:bodyPr lIns="0" tIns="0" rIns="0" bIns="0" anchor="ctr">
            <a:spAutoFit/>
          </a:bodyPr>
          <a:lstStyle/>
          <a:p>
            <a:pPr algn="r" fontAlgn="auto">
              <a:spcBef>
                <a:spcPts val="0"/>
              </a:spcBef>
              <a:spcAft>
                <a:spcPts val="0"/>
              </a:spcAft>
              <a:defRPr sz="900">
                <a:solidFill>
                  <a:srgbClr val="FFFFFF"/>
                </a:solidFill>
                <a:uFill>
                  <a:solidFill>
                    <a:srgbClr val="FFFFFF"/>
                  </a:solidFill>
                </a:uFill>
                <a:latin typeface="+mn-lt"/>
                <a:ea typeface="+mn-ea"/>
                <a:cs typeface="+mn-cs"/>
                <a:sym typeface="Bebas Neue"/>
              </a:defRPr>
            </a:pPr>
            <a:endParaRPr sz="1200" kern="0">
              <a:solidFill>
                <a:srgbClr val="FFFFFF"/>
              </a:solidFill>
              <a:uFill>
                <a:solidFill>
                  <a:srgbClr val="FFFFFF"/>
                </a:solidFill>
              </a:uFill>
              <a:latin typeface="微软雅黑"/>
              <a:ea typeface="微软雅黑"/>
              <a:cs typeface="Calibri"/>
              <a:sym typeface="Bebas Neue"/>
            </a:endParaRPr>
          </a:p>
        </p:txBody>
      </p:sp>
      <p:sp>
        <p:nvSpPr>
          <p:cNvPr id="19"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921148799"/>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Default - History TimeLine Page 1">
    <p:spTree>
      <p:nvGrpSpPr>
        <p:cNvPr id="1" name=""/>
        <p:cNvGrpSpPr/>
        <p:nvPr/>
      </p:nvGrpSpPr>
      <p:grpSpPr>
        <a:xfrm>
          <a:off x="0" y="0"/>
          <a:ext cx="0" cy="0"/>
          <a:chOff x="0" y="0"/>
          <a:chExt cx="0" cy="0"/>
        </a:xfrm>
      </p:grpSpPr>
      <p:sp>
        <p:nvSpPr>
          <p:cNvPr id="670" name="Shape 670"/>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1" name="Shape 671"/>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2" name="Shape 672"/>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3" name="Shape 673"/>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74" name="Shape 674"/>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5" name="Shape 675"/>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79" name="Shape 679"/>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680" name="Shape 680">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81" name="Shape 681">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82" name="Shape 682"/>
          <p:cNvSpPr/>
          <p:nvPr/>
        </p:nvSpPr>
        <p:spPr>
          <a:xfrm>
            <a:off x="6119861" y="5582886"/>
            <a:ext cx="607214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3" name="Shape 683"/>
          <p:cNvSpPr>
            <a:spLocks noGrp="1"/>
          </p:cNvSpPr>
          <p:nvPr>
            <p:ph type="body" idx="1"/>
          </p:nvPr>
        </p:nvSpPr>
        <p:spPr>
          <a:xfrm>
            <a:off x="5000763" y="4026790"/>
            <a:ext cx="2263403"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684" name="Shape 684"/>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687" name="Group 687"/>
          <p:cNvGrpSpPr/>
          <p:nvPr/>
        </p:nvGrpSpPr>
        <p:grpSpPr>
          <a:xfrm>
            <a:off x="5936673" y="5491290"/>
            <a:ext cx="183191" cy="183191"/>
            <a:chOff x="0" y="0"/>
            <a:chExt cx="137392" cy="137392"/>
          </a:xfrm>
        </p:grpSpPr>
        <p:sp>
          <p:nvSpPr>
            <p:cNvPr id="685" name="Shape 685"/>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686" name="Shape 686"/>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688" name="Shape 688"/>
          <p:cNvSpPr/>
          <p:nvPr/>
        </p:nvSpPr>
        <p:spPr>
          <a:xfrm flipV="1">
            <a:off x="6027396" y="4843684"/>
            <a:ext cx="1" cy="634243"/>
          </a:xfrm>
          <a:prstGeom prst="line">
            <a:avLst/>
          </a:prstGeom>
          <a:ln w="12700">
            <a:solidFill>
              <a:srgbClr val="CD4E37"/>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89" name="Shape 68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727296578"/>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Default - History TimeLine Page 2">
    <p:spTree>
      <p:nvGrpSpPr>
        <p:cNvPr id="1" name=""/>
        <p:cNvGrpSpPr/>
        <p:nvPr/>
      </p:nvGrpSpPr>
      <p:grpSpPr>
        <a:xfrm>
          <a:off x="0" y="0"/>
          <a:ext cx="0" cy="0"/>
          <a:chOff x="0" y="0"/>
          <a:chExt cx="0" cy="0"/>
        </a:xfrm>
      </p:grpSpPr>
      <p:sp>
        <p:nvSpPr>
          <p:cNvPr id="691" name="Shape 69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2" name="Shape 69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3" name="Shape 69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4" name="Shape 69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95" name="Shape 69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696" name="Shape 69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0" name="Shape 70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01" name="Shape 70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2" name="Shape 70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03" name="Shape 703"/>
          <p:cNvSpPr/>
          <p:nvPr/>
        </p:nvSpPr>
        <p:spPr>
          <a:xfrm>
            <a:off x="0" y="5582886"/>
            <a:ext cx="1219200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04" name="Shape 704"/>
          <p:cNvSpPr>
            <a:spLocks noGrp="1"/>
          </p:cNvSpPr>
          <p:nvPr>
            <p:ph type="body" idx="1"/>
          </p:nvPr>
        </p:nvSpPr>
        <p:spPr>
          <a:xfrm>
            <a:off x="4942707" y="3985321"/>
            <a:ext cx="2263403"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05" name="Shape 705"/>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08" name="Group 708"/>
          <p:cNvGrpSpPr/>
          <p:nvPr/>
        </p:nvGrpSpPr>
        <p:grpSpPr>
          <a:xfrm>
            <a:off x="5936673" y="5491290"/>
            <a:ext cx="183191" cy="183191"/>
            <a:chOff x="0" y="0"/>
            <a:chExt cx="137392" cy="137392"/>
          </a:xfrm>
        </p:grpSpPr>
        <p:sp>
          <p:nvSpPr>
            <p:cNvPr id="706" name="Shape 706"/>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F7AC12"/>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07" name="Shape 707"/>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grpSp>
        <p:nvGrpSpPr>
          <p:cNvPr id="711" name="Group 711"/>
          <p:cNvGrpSpPr/>
          <p:nvPr/>
        </p:nvGrpSpPr>
        <p:grpSpPr>
          <a:xfrm>
            <a:off x="2269067" y="5491290"/>
            <a:ext cx="183191" cy="183191"/>
            <a:chOff x="0" y="0"/>
            <a:chExt cx="137392" cy="137392"/>
          </a:xfrm>
        </p:grpSpPr>
        <p:sp>
          <p:nvSpPr>
            <p:cNvPr id="709" name="Shape 709"/>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10" name="Shape 710"/>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grpSp>
        <p:nvGrpSpPr>
          <p:cNvPr id="714" name="Group 714"/>
          <p:cNvGrpSpPr/>
          <p:nvPr/>
        </p:nvGrpSpPr>
        <p:grpSpPr>
          <a:xfrm>
            <a:off x="9631999" y="5491290"/>
            <a:ext cx="183191" cy="183191"/>
            <a:chOff x="0" y="0"/>
            <a:chExt cx="137392" cy="137392"/>
          </a:xfrm>
        </p:grpSpPr>
        <p:sp>
          <p:nvSpPr>
            <p:cNvPr id="712" name="Shape 712"/>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F7AC12"/>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13" name="Shape 713"/>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15" name="Shape 715"/>
          <p:cNvSpPr/>
          <p:nvPr/>
        </p:nvSpPr>
        <p:spPr>
          <a:xfrm flipV="1">
            <a:off x="6027396" y="4843684"/>
            <a:ext cx="1" cy="634243"/>
          </a:xfrm>
          <a:prstGeom prst="line">
            <a:avLst/>
          </a:prstGeom>
          <a:ln w="12700">
            <a:solidFill>
              <a:srgbClr val="F7AC12"/>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6" name="Shape 716"/>
          <p:cNvSpPr/>
          <p:nvPr/>
        </p:nvSpPr>
        <p:spPr>
          <a:xfrm flipV="1">
            <a:off x="2364461" y="4843684"/>
            <a:ext cx="1" cy="634243"/>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7" name="Shape 717"/>
          <p:cNvSpPr/>
          <p:nvPr/>
        </p:nvSpPr>
        <p:spPr>
          <a:xfrm flipV="1">
            <a:off x="9719798" y="4843684"/>
            <a:ext cx="1" cy="634243"/>
          </a:xfrm>
          <a:prstGeom prst="line">
            <a:avLst/>
          </a:prstGeom>
          <a:ln w="12700">
            <a:solidFill>
              <a:srgbClr val="F7AC12"/>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18" name="Shape 718"/>
          <p:cNvSpPr/>
          <p:nvPr/>
        </p:nvSpPr>
        <p:spPr>
          <a:xfrm>
            <a:off x="4893538" y="1805773"/>
            <a:ext cx="2267713" cy="22677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19" name="Shape 71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32"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30"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32178866"/>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Default - History TimeLine Page 3">
    <p:spTree>
      <p:nvGrpSpPr>
        <p:cNvPr id="1" name=""/>
        <p:cNvGrpSpPr/>
        <p:nvPr/>
      </p:nvGrpSpPr>
      <p:grpSpPr>
        <a:xfrm>
          <a:off x="0" y="0"/>
          <a:ext cx="0" cy="0"/>
          <a:chOff x="0" y="0"/>
          <a:chExt cx="0" cy="0"/>
        </a:xfrm>
      </p:grpSpPr>
      <p:sp>
        <p:nvSpPr>
          <p:cNvPr id="721" name="Shape 7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2" name="Shape 7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3" name="Shape 7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24" name="Shape 7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25" name="Shape 7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26" name="Shape 7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0" name="Shape 7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31" name="Shape 7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2" name="Shape 7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33" name="Shape 733"/>
          <p:cNvSpPr/>
          <p:nvPr/>
        </p:nvSpPr>
        <p:spPr>
          <a:xfrm>
            <a:off x="0" y="5582886"/>
            <a:ext cx="12192000" cy="1"/>
          </a:xfrm>
          <a:prstGeom prst="line">
            <a:avLst/>
          </a:prstGeom>
          <a:ln w="15875" cap="rnd">
            <a:solidFill>
              <a:srgbClr val="3194C6"/>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34" name="Shape 734"/>
          <p:cNvSpPr>
            <a:spLocks noGrp="1"/>
          </p:cNvSpPr>
          <p:nvPr>
            <p:ph type="body" idx="1"/>
          </p:nvPr>
        </p:nvSpPr>
        <p:spPr>
          <a:xfrm>
            <a:off x="5000763" y="4286147"/>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35" name="Shape 735"/>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38" name="Group 738"/>
          <p:cNvGrpSpPr/>
          <p:nvPr/>
        </p:nvGrpSpPr>
        <p:grpSpPr>
          <a:xfrm>
            <a:off x="5936673" y="5491290"/>
            <a:ext cx="183191" cy="183191"/>
            <a:chOff x="0" y="0"/>
            <a:chExt cx="137392" cy="137392"/>
          </a:xfrm>
        </p:grpSpPr>
        <p:sp>
          <p:nvSpPr>
            <p:cNvPr id="736" name="Shape 736"/>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37" name="Shape 737"/>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39" name="Shape 739"/>
          <p:cNvSpPr/>
          <p:nvPr/>
        </p:nvSpPr>
        <p:spPr>
          <a:xfrm flipV="1">
            <a:off x="6027396" y="5225811"/>
            <a:ext cx="1" cy="252117"/>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0" name="Shape 740"/>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dirty="0">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1331005"/>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Default - History TimeLine Page 4">
    <p:spTree>
      <p:nvGrpSpPr>
        <p:cNvPr id="1" name=""/>
        <p:cNvGrpSpPr/>
        <p:nvPr/>
      </p:nvGrpSpPr>
      <p:grpSpPr>
        <a:xfrm>
          <a:off x="0" y="0"/>
          <a:ext cx="0" cy="0"/>
          <a:chOff x="0" y="0"/>
          <a:chExt cx="0" cy="0"/>
        </a:xfrm>
      </p:grpSpPr>
      <p:sp>
        <p:nvSpPr>
          <p:cNvPr id="742" name="Shape 7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3" name="Shape 7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4" name="Shape 7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5" name="Shape 7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46" name="Shape 7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47" name="Shape 7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1" name="Shape 7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52" name="Shape 7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3" name="Shape 7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54" name="Shape 754"/>
          <p:cNvSpPr/>
          <p:nvPr/>
        </p:nvSpPr>
        <p:spPr>
          <a:xfrm>
            <a:off x="0" y="5582886"/>
            <a:ext cx="12192000"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55" name="Shape 755"/>
          <p:cNvSpPr>
            <a:spLocks noGrp="1"/>
          </p:cNvSpPr>
          <p:nvPr>
            <p:ph type="body" idx="1"/>
          </p:nvPr>
        </p:nvSpPr>
        <p:spPr>
          <a:xfrm>
            <a:off x="4984175" y="4410555"/>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56" name="Shape 756"/>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59" name="Group 759"/>
          <p:cNvGrpSpPr/>
          <p:nvPr/>
        </p:nvGrpSpPr>
        <p:grpSpPr>
          <a:xfrm>
            <a:off x="5936673" y="5491290"/>
            <a:ext cx="183191" cy="183191"/>
            <a:chOff x="0" y="0"/>
            <a:chExt cx="137392" cy="137392"/>
          </a:xfrm>
        </p:grpSpPr>
        <p:sp>
          <p:nvSpPr>
            <p:cNvPr id="757" name="Shape 757"/>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E7535F"/>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58" name="Shape 758"/>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60" name="Shape 760"/>
          <p:cNvSpPr/>
          <p:nvPr/>
        </p:nvSpPr>
        <p:spPr>
          <a:xfrm flipV="1">
            <a:off x="6027396" y="5225811"/>
            <a:ext cx="1" cy="252117"/>
          </a:xfrm>
          <a:prstGeom prst="line">
            <a:avLst/>
          </a:prstGeom>
          <a:ln w="12700">
            <a:solidFill>
              <a:srgbClr val="E7535F"/>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1" name="Shape 761"/>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035743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Default - History TimeLine Page 5">
    <p:spTree>
      <p:nvGrpSpPr>
        <p:cNvPr id="1" name=""/>
        <p:cNvGrpSpPr/>
        <p:nvPr/>
      </p:nvGrpSpPr>
      <p:grpSpPr>
        <a:xfrm>
          <a:off x="0" y="0"/>
          <a:ext cx="0" cy="0"/>
          <a:chOff x="0" y="0"/>
          <a:chExt cx="0" cy="0"/>
        </a:xfrm>
      </p:grpSpPr>
      <p:sp>
        <p:nvSpPr>
          <p:cNvPr id="763" name="Shape 76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4" name="Shape 76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5" name="Shape 76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6" name="Shape 76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67" name="Shape 76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68" name="Shape 76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2" name="Shape 77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73" name="Shape 77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4" name="Shape 77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75" name="Shape 775"/>
          <p:cNvSpPr/>
          <p:nvPr/>
        </p:nvSpPr>
        <p:spPr>
          <a:xfrm>
            <a:off x="0" y="5582886"/>
            <a:ext cx="5981264" cy="1"/>
          </a:xfrm>
          <a:prstGeom prst="line">
            <a:avLst/>
          </a:prstGeom>
          <a:ln w="15875" cap="rnd">
            <a:solidFill>
              <a:srgbClr val="E7535F"/>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76" name="Shape 776"/>
          <p:cNvSpPr>
            <a:spLocks noGrp="1"/>
          </p:cNvSpPr>
          <p:nvPr>
            <p:ph type="body" idx="1"/>
          </p:nvPr>
        </p:nvSpPr>
        <p:spPr>
          <a:xfrm>
            <a:off x="5017349" y="4452024"/>
            <a:ext cx="2263403" cy="209556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smtClean="0">
                <a:solidFill>
                  <a:srgbClr val="595959"/>
                </a:solidFill>
                <a:uFill>
                  <a:solidFill>
                    <a:srgbClr val="595959"/>
                  </a:solidFill>
                </a:uFill>
              </a:rPr>
              <a:t>正文级别 </a:t>
            </a:r>
            <a:r>
              <a:rPr sz="1467" dirty="0">
                <a:solidFill>
                  <a:srgbClr val="595959"/>
                </a:solidFill>
                <a:uFill>
                  <a:solidFill>
                    <a:srgbClr val="595959"/>
                  </a:solidFill>
                </a:uFill>
              </a:rPr>
              <a:t>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777" name="Shape 777"/>
          <p:cNvSpPr/>
          <p:nvPr/>
        </p:nvSpPr>
        <p:spPr>
          <a:xfrm flipV="1">
            <a:off x="4826000" y="4519382"/>
            <a:ext cx="1" cy="448733"/>
          </a:xfrm>
          <a:prstGeom prst="line">
            <a:avLst/>
          </a:prstGeom>
          <a:ln w="6350">
            <a:solidFill>
              <a:srgbClr val="FFFFFF">
                <a:alpha val="50000"/>
              </a:srgbClr>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780" name="Group 780"/>
          <p:cNvGrpSpPr/>
          <p:nvPr/>
        </p:nvGrpSpPr>
        <p:grpSpPr>
          <a:xfrm>
            <a:off x="5936673" y="5491290"/>
            <a:ext cx="183191" cy="183191"/>
            <a:chOff x="0" y="0"/>
            <a:chExt cx="137392" cy="137392"/>
          </a:xfrm>
        </p:grpSpPr>
        <p:sp>
          <p:nvSpPr>
            <p:cNvPr id="778" name="Shape 778"/>
            <p:cNvSpPr/>
            <p:nvPr/>
          </p:nvSpPr>
          <p:spPr>
            <a:xfrm>
              <a:off x="-1" y="-1"/>
              <a:ext cx="137394" cy="1373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3194C6"/>
              </a:solidFill>
              <a:prstDash val="solid"/>
              <a:round/>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sp>
          <p:nvSpPr>
            <p:cNvPr id="779" name="Shape 779"/>
            <p:cNvSpPr/>
            <p:nvPr/>
          </p:nvSpPr>
          <p:spPr>
            <a:xfrm>
              <a:off x="33443" y="33443"/>
              <a:ext cx="70508" cy="705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194C6"/>
            </a:solidFill>
            <a:ln w="12700" cap="flat">
              <a:noFill/>
              <a:miter lim="400000"/>
            </a:ln>
            <a:effectLst/>
          </p:spPr>
          <p:txBody>
            <a:bodyPr wrap="square" lIns="0" tIns="0" rIns="0" bIns="0" numCol="1" anchor="t">
              <a:noAutofit/>
            </a:bodyPr>
            <a:lstStyle/>
            <a:p>
              <a:pPr algn="ctr" defTabSz="609585" fontAlgn="auto">
                <a:spcBef>
                  <a:spcPts val="400"/>
                </a:spcBef>
                <a:spcAft>
                  <a:spcPts val="0"/>
                </a:spcAft>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sz="1200" b="1" kern="0">
                <a:solidFill>
                  <a:srgbClr val="FFFFFF"/>
                </a:solidFill>
                <a:uFill>
                  <a:solidFill>
                    <a:srgbClr val="FFFFFF"/>
                  </a:solidFill>
                </a:uFill>
                <a:latin typeface="微软雅黑"/>
                <a:ea typeface="微软雅黑"/>
                <a:cs typeface="Roboto Condensed Regular"/>
                <a:sym typeface="Roboto Condensed Regular"/>
              </a:endParaRPr>
            </a:p>
          </p:txBody>
        </p:sp>
      </p:grpSp>
      <p:sp>
        <p:nvSpPr>
          <p:cNvPr id="781" name="Shape 781"/>
          <p:cNvSpPr/>
          <p:nvPr/>
        </p:nvSpPr>
        <p:spPr>
          <a:xfrm flipV="1">
            <a:off x="6027396" y="5225811"/>
            <a:ext cx="1" cy="252117"/>
          </a:xfrm>
          <a:prstGeom prst="line">
            <a:avLst/>
          </a:prstGeom>
          <a:ln w="12700">
            <a:solidFill>
              <a:srgbClr val="3194C6"/>
            </a:solidFill>
            <a:prstDash val="sysDot"/>
            <a:round/>
            <a:tailEnd type="oval"/>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2" name="Shape 782"/>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23"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1"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19282081"/>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Default - Comment 01">
    <p:bg>
      <p:bgPr>
        <a:solidFill>
          <a:srgbClr val="03AE9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601578"/>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Default - Comment 02">
    <p:spTree>
      <p:nvGrpSpPr>
        <p:cNvPr id="1" name=""/>
        <p:cNvGrpSpPr/>
        <p:nvPr/>
      </p:nvGrpSpPr>
      <p:grpSpPr>
        <a:xfrm>
          <a:off x="0" y="0"/>
          <a:ext cx="0" cy="0"/>
          <a:chOff x="0" y="0"/>
          <a:chExt cx="0" cy="0"/>
        </a:xfrm>
      </p:grpSpPr>
      <p:sp>
        <p:nvSpPr>
          <p:cNvPr id="785" name="Shape 78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86" name="Shape 78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87" name="Shape 78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8" name="Shape 78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789" name="Shape 78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0" name="Shape 79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3" name="Shape 793"/>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794" name="Shape 79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795" name="Shape 79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6" name="Shape 79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7" name="Shape 797"/>
          <p:cNvSpPr/>
          <p:nvPr/>
        </p:nvSpPr>
        <p:spPr>
          <a:xfrm>
            <a:off x="838201"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8" name="Shape 798"/>
          <p:cNvSpPr/>
          <p:nvPr/>
        </p:nvSpPr>
        <p:spPr>
          <a:xfrm>
            <a:off x="4631267"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99" name="Shape 799"/>
          <p:cNvSpPr/>
          <p:nvPr/>
        </p:nvSpPr>
        <p:spPr>
          <a:xfrm>
            <a:off x="8382001" y="1805842"/>
            <a:ext cx="3090335" cy="3327401"/>
          </a:xfrm>
          <a:custGeom>
            <a:avLst/>
            <a:gdLst/>
            <a:ahLst/>
            <a:cxnLst>
              <a:cxn ang="0">
                <a:pos x="wd2" y="hd2"/>
              </a:cxn>
              <a:cxn ang="5400000">
                <a:pos x="wd2" y="hd2"/>
              </a:cxn>
              <a:cxn ang="10800000">
                <a:pos x="wd2" y="hd2"/>
              </a:cxn>
              <a:cxn ang="16200000">
                <a:pos x="wd2" y="hd2"/>
              </a:cxn>
            </a:cxnLst>
            <a:rect l="0" t="0" r="r" b="b"/>
            <a:pathLst>
              <a:path w="21600" h="21600" extrusionOk="0">
                <a:moveTo>
                  <a:pt x="138" y="0"/>
                </a:moveTo>
                <a:lnTo>
                  <a:pt x="21600" y="0"/>
                </a:lnTo>
                <a:lnTo>
                  <a:pt x="21600" y="19954"/>
                </a:lnTo>
                <a:lnTo>
                  <a:pt x="4297" y="19998"/>
                </a:lnTo>
                <a:lnTo>
                  <a:pt x="3246" y="21600"/>
                </a:lnTo>
                <a:cubicBezTo>
                  <a:pt x="3246" y="21049"/>
                  <a:pt x="3246" y="20499"/>
                  <a:pt x="3246" y="19948"/>
                </a:cubicBezTo>
                <a:lnTo>
                  <a:pt x="0" y="19899"/>
                </a:lnTo>
                <a:lnTo>
                  <a:pt x="138" y="0"/>
                </a:lnTo>
                <a:close/>
              </a:path>
            </a:pathLst>
          </a:custGeom>
          <a:ln w="12700">
            <a:solidFill>
              <a:srgbClr val="3A5063"/>
            </a:solidFill>
            <a:prstDash val="dash"/>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0" name="Shape 80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801" name="Shape 80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8"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80557088"/>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Default - Business Time Planning">
    <p:spTree>
      <p:nvGrpSpPr>
        <p:cNvPr id="1" name=""/>
        <p:cNvGrpSpPr/>
        <p:nvPr/>
      </p:nvGrpSpPr>
      <p:grpSpPr>
        <a:xfrm>
          <a:off x="0" y="0"/>
          <a:ext cx="0" cy="0"/>
          <a:chOff x="0" y="0"/>
          <a:chExt cx="0" cy="0"/>
        </a:xfrm>
      </p:grpSpPr>
      <p:sp>
        <p:nvSpPr>
          <p:cNvPr id="803" name="Shape 80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4" name="Shape 80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5" name="Shape 80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06" name="Shape 80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07" name="Shape 80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08" name="Shape 80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1" name="Shape 811"/>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812" name="Shape 81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13" name="Shape 81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4" name="Shape 81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15" name="Shape 815"/>
          <p:cNvSpPr/>
          <p:nvPr/>
        </p:nvSpPr>
        <p:spPr>
          <a:xfrm>
            <a:off x="499533" y="2235200"/>
            <a:ext cx="1517227" cy="0"/>
          </a:xfrm>
          <a:prstGeom prst="line">
            <a:avLst/>
          </a:prstGeom>
          <a:ln w="38100">
            <a:solidFill>
              <a:srgbClr val="3194C6"/>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6" name="Shape 816"/>
          <p:cNvSpPr/>
          <p:nvPr/>
        </p:nvSpPr>
        <p:spPr>
          <a:xfrm>
            <a:off x="2100581" y="2235200"/>
            <a:ext cx="1517228" cy="0"/>
          </a:xfrm>
          <a:prstGeom prst="line">
            <a:avLst/>
          </a:prstGeom>
          <a:ln w="38100">
            <a:solidFill>
              <a:srgbClr val="3A5063"/>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7" name="Shape 817"/>
          <p:cNvSpPr/>
          <p:nvPr/>
        </p:nvSpPr>
        <p:spPr>
          <a:xfrm>
            <a:off x="3701627" y="2235200"/>
            <a:ext cx="1517228" cy="0"/>
          </a:xfrm>
          <a:prstGeom prst="line">
            <a:avLst/>
          </a:prstGeom>
          <a:ln w="38100">
            <a:solidFill>
              <a:srgbClr val="A5C06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8" name="Shape 818"/>
          <p:cNvSpPr/>
          <p:nvPr/>
        </p:nvSpPr>
        <p:spPr>
          <a:xfrm>
            <a:off x="5302673" y="2235200"/>
            <a:ext cx="1517228" cy="0"/>
          </a:xfrm>
          <a:prstGeom prst="line">
            <a:avLst/>
          </a:prstGeom>
          <a:ln w="38100">
            <a:solidFill>
              <a:srgbClr val="03AE9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19" name="Shape 819"/>
          <p:cNvSpPr/>
          <p:nvPr/>
        </p:nvSpPr>
        <p:spPr>
          <a:xfrm>
            <a:off x="6903721" y="2235200"/>
            <a:ext cx="1517228" cy="0"/>
          </a:xfrm>
          <a:prstGeom prst="line">
            <a:avLst/>
          </a:prstGeom>
          <a:ln w="38100">
            <a:solidFill>
              <a:srgbClr val="F7AC12"/>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0" name="Shape 820"/>
          <p:cNvSpPr/>
          <p:nvPr/>
        </p:nvSpPr>
        <p:spPr>
          <a:xfrm>
            <a:off x="8504767" y="2235200"/>
            <a:ext cx="1517227" cy="0"/>
          </a:xfrm>
          <a:prstGeom prst="line">
            <a:avLst/>
          </a:prstGeom>
          <a:ln w="38100">
            <a:solidFill>
              <a:srgbClr val="CD4E37"/>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1" name="Shape 821"/>
          <p:cNvSpPr/>
          <p:nvPr/>
        </p:nvSpPr>
        <p:spPr>
          <a:xfrm>
            <a:off x="10105813" y="2235200"/>
            <a:ext cx="1517228" cy="0"/>
          </a:xfrm>
          <a:prstGeom prst="line">
            <a:avLst/>
          </a:prstGeom>
          <a:ln w="38100">
            <a:solidFill>
              <a:srgbClr val="2C3D4B"/>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nvGrpSpPr>
          <p:cNvPr id="829" name="Group 829"/>
          <p:cNvGrpSpPr/>
          <p:nvPr/>
        </p:nvGrpSpPr>
        <p:grpSpPr>
          <a:xfrm>
            <a:off x="499533" y="2726267"/>
            <a:ext cx="11123507" cy="0"/>
            <a:chOff x="0" y="0"/>
            <a:chExt cx="8342629" cy="0"/>
          </a:xfrm>
        </p:grpSpPr>
        <p:sp>
          <p:nvSpPr>
            <p:cNvPr id="822" name="Shape 822"/>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3" name="Shape 823"/>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4" name="Shape 824"/>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5" name="Shape 825"/>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6" name="Shape 826"/>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7" name="Shape 827"/>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28" name="Shape 828"/>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37" name="Group 837"/>
          <p:cNvGrpSpPr/>
          <p:nvPr/>
        </p:nvGrpSpPr>
        <p:grpSpPr>
          <a:xfrm>
            <a:off x="499533" y="3213100"/>
            <a:ext cx="11123507" cy="0"/>
            <a:chOff x="0" y="0"/>
            <a:chExt cx="8342629" cy="0"/>
          </a:xfrm>
        </p:grpSpPr>
        <p:sp>
          <p:nvSpPr>
            <p:cNvPr id="830" name="Shape 830"/>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1" name="Shape 831"/>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2" name="Shape 832"/>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3" name="Shape 833"/>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4" name="Shape 834"/>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5" name="Shape 835"/>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6" name="Shape 836"/>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45" name="Group 845"/>
          <p:cNvGrpSpPr/>
          <p:nvPr/>
        </p:nvGrpSpPr>
        <p:grpSpPr>
          <a:xfrm>
            <a:off x="499533" y="3699933"/>
            <a:ext cx="11123507" cy="0"/>
            <a:chOff x="0" y="0"/>
            <a:chExt cx="8342629" cy="0"/>
          </a:xfrm>
        </p:grpSpPr>
        <p:sp>
          <p:nvSpPr>
            <p:cNvPr id="838" name="Shape 838"/>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39" name="Shape 839"/>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0" name="Shape 840"/>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1" name="Shape 841"/>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2" name="Shape 842"/>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3" name="Shape 843"/>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4" name="Shape 844"/>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53" name="Group 853"/>
          <p:cNvGrpSpPr/>
          <p:nvPr/>
        </p:nvGrpSpPr>
        <p:grpSpPr>
          <a:xfrm>
            <a:off x="499533" y="4186767"/>
            <a:ext cx="11123507" cy="0"/>
            <a:chOff x="0" y="0"/>
            <a:chExt cx="8342629" cy="0"/>
          </a:xfrm>
        </p:grpSpPr>
        <p:sp>
          <p:nvSpPr>
            <p:cNvPr id="846" name="Shape 846"/>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7" name="Shape 847"/>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8" name="Shape 848"/>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49" name="Shape 849"/>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0" name="Shape 850"/>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1" name="Shape 851"/>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2" name="Shape 852"/>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861" name="Group 861"/>
          <p:cNvGrpSpPr/>
          <p:nvPr/>
        </p:nvGrpSpPr>
        <p:grpSpPr>
          <a:xfrm>
            <a:off x="499533" y="4673600"/>
            <a:ext cx="11123507" cy="0"/>
            <a:chOff x="0" y="0"/>
            <a:chExt cx="8342629" cy="0"/>
          </a:xfrm>
        </p:grpSpPr>
        <p:sp>
          <p:nvSpPr>
            <p:cNvPr id="854" name="Shape 854"/>
            <p:cNvSpPr/>
            <p:nvPr/>
          </p:nvSpPr>
          <p:spPr>
            <a:xfrm>
              <a:off x="0"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5" name="Shape 855"/>
            <p:cNvSpPr/>
            <p:nvPr/>
          </p:nvSpPr>
          <p:spPr>
            <a:xfrm>
              <a:off x="1200785"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6" name="Shape 856"/>
            <p:cNvSpPr/>
            <p:nvPr/>
          </p:nvSpPr>
          <p:spPr>
            <a:xfrm>
              <a:off x="240157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7" name="Shape 857"/>
            <p:cNvSpPr/>
            <p:nvPr/>
          </p:nvSpPr>
          <p:spPr>
            <a:xfrm>
              <a:off x="3602354"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8" name="Shape 858"/>
            <p:cNvSpPr/>
            <p:nvPr/>
          </p:nvSpPr>
          <p:spPr>
            <a:xfrm>
              <a:off x="4803140"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59" name="Shape 859"/>
            <p:cNvSpPr/>
            <p:nvPr/>
          </p:nvSpPr>
          <p:spPr>
            <a:xfrm>
              <a:off x="6003925" y="0"/>
              <a:ext cx="1137920"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0" name="Shape 860"/>
            <p:cNvSpPr/>
            <p:nvPr/>
          </p:nvSpPr>
          <p:spPr>
            <a:xfrm>
              <a:off x="7204709" y="0"/>
              <a:ext cx="113792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sp>
        <p:nvSpPr>
          <p:cNvPr id="862" name="Shape 862"/>
          <p:cNvSpPr>
            <a:spLocks noGrp="1"/>
          </p:cNvSpPr>
          <p:nvPr>
            <p:ph type="body" idx="1"/>
          </p:nvPr>
        </p:nvSpPr>
        <p:spPr>
          <a:xfrm>
            <a:off x="499533" y="1832966"/>
            <a:ext cx="1517227" cy="2095567"/>
          </a:xfrm>
          <a:prstGeom prst="rect">
            <a:avLst/>
          </a:prstGeom>
        </p:spPr>
        <p:txBody>
          <a:bodyPr/>
          <a:lstStyle>
            <a:lvl1pPr>
              <a:defRPr sz="1333">
                <a:solidFill>
                  <a:srgbClr val="3194C6"/>
                </a:solidFill>
                <a:uFill>
                  <a:solidFill>
                    <a:srgbClr val="3194C6"/>
                  </a:solidFill>
                </a:uFill>
                <a:latin typeface="+mn-ea"/>
                <a:ea typeface="+mn-ea"/>
              </a:defRPr>
            </a:lvl1pPr>
            <a:lvl2pPr marL="745652" indent="-136067">
              <a:defRPr sz="1333">
                <a:solidFill>
                  <a:srgbClr val="3194C6"/>
                </a:solidFill>
                <a:uFill>
                  <a:solidFill>
                    <a:srgbClr val="3194C6"/>
                  </a:solidFill>
                </a:uFill>
                <a:latin typeface="+mn-ea"/>
                <a:ea typeface="+mn-ea"/>
              </a:defRPr>
            </a:lvl2pPr>
            <a:lvl3pPr marL="1346166" indent="-126997">
              <a:defRPr sz="1333">
                <a:solidFill>
                  <a:srgbClr val="3194C6"/>
                </a:solidFill>
                <a:uFill>
                  <a:solidFill>
                    <a:srgbClr val="3194C6"/>
                  </a:solidFill>
                </a:uFill>
                <a:latin typeface="+mn-ea"/>
                <a:ea typeface="+mn-ea"/>
              </a:defRPr>
            </a:lvl3pPr>
            <a:lvl4pPr marL="1981150" indent="-152396">
              <a:defRPr sz="1333">
                <a:solidFill>
                  <a:srgbClr val="3194C6"/>
                </a:solidFill>
                <a:uFill>
                  <a:solidFill>
                    <a:srgbClr val="3194C6"/>
                  </a:solidFill>
                </a:uFill>
                <a:latin typeface="+mn-ea"/>
                <a:ea typeface="+mn-ea"/>
              </a:defRPr>
            </a:lvl4pPr>
            <a:lvl5pPr marL="2590735" indent="-152396">
              <a:defRPr sz="1333">
                <a:solidFill>
                  <a:srgbClr val="3194C6"/>
                </a:solidFill>
                <a:uFill>
                  <a:solidFill>
                    <a:srgbClr val="3194C6"/>
                  </a:solidFill>
                </a:uFill>
                <a:latin typeface="+mn-ea"/>
                <a:ea typeface="+mn-ea"/>
              </a:defRPr>
            </a:lvl5pPr>
          </a:lstStyle>
          <a:p>
            <a:pPr lvl="0">
              <a:defRPr sz="1800">
                <a:solidFill>
                  <a:srgbClr val="000000"/>
                </a:solidFill>
                <a:uFillTx/>
              </a:defRPr>
            </a:pPr>
            <a:r>
              <a:rPr sz="1333">
                <a:solidFill>
                  <a:srgbClr val="3194C6"/>
                </a:solidFill>
                <a:uFill>
                  <a:solidFill>
                    <a:srgbClr val="3194C6"/>
                  </a:solidFill>
                </a:uFill>
              </a:rPr>
              <a:t>正文级别 1</a:t>
            </a:r>
          </a:p>
          <a:p>
            <a:pPr lvl="1">
              <a:defRPr sz="1800">
                <a:solidFill>
                  <a:srgbClr val="000000"/>
                </a:solidFill>
                <a:uFillTx/>
              </a:defRPr>
            </a:pPr>
            <a:r>
              <a:rPr sz="1333">
                <a:solidFill>
                  <a:srgbClr val="3194C6"/>
                </a:solidFill>
                <a:uFill>
                  <a:solidFill>
                    <a:srgbClr val="3194C6"/>
                  </a:solidFill>
                </a:uFill>
              </a:rPr>
              <a:t>正文级别 2</a:t>
            </a:r>
          </a:p>
          <a:p>
            <a:pPr lvl="2">
              <a:defRPr sz="1800">
                <a:solidFill>
                  <a:srgbClr val="000000"/>
                </a:solidFill>
                <a:uFillTx/>
              </a:defRPr>
            </a:pPr>
            <a:r>
              <a:rPr sz="1333">
                <a:solidFill>
                  <a:srgbClr val="3194C6"/>
                </a:solidFill>
                <a:uFill>
                  <a:solidFill>
                    <a:srgbClr val="3194C6"/>
                  </a:solidFill>
                </a:uFill>
              </a:rPr>
              <a:t>正文级别 3</a:t>
            </a:r>
          </a:p>
          <a:p>
            <a:pPr lvl="3">
              <a:defRPr sz="1800">
                <a:solidFill>
                  <a:srgbClr val="000000"/>
                </a:solidFill>
                <a:uFillTx/>
              </a:defRPr>
            </a:pPr>
            <a:r>
              <a:rPr sz="1333">
                <a:solidFill>
                  <a:srgbClr val="3194C6"/>
                </a:solidFill>
                <a:uFill>
                  <a:solidFill>
                    <a:srgbClr val="3194C6"/>
                  </a:solidFill>
                </a:uFill>
              </a:rPr>
              <a:t>正文级别 4</a:t>
            </a:r>
          </a:p>
          <a:p>
            <a:pPr lvl="4">
              <a:defRPr sz="1800">
                <a:solidFill>
                  <a:srgbClr val="000000"/>
                </a:solidFill>
                <a:uFillTx/>
              </a:defRPr>
            </a:pPr>
            <a:r>
              <a:rPr sz="1333">
                <a:solidFill>
                  <a:srgbClr val="3194C6"/>
                </a:solidFill>
                <a:uFill>
                  <a:solidFill>
                    <a:srgbClr val="3194C6"/>
                  </a:solidFill>
                </a:uFill>
              </a:rPr>
              <a:t>正文级别 5</a:t>
            </a:r>
          </a:p>
        </p:txBody>
      </p:sp>
      <p:sp>
        <p:nvSpPr>
          <p:cNvPr id="863" name="Shape 863"/>
          <p:cNvSpPr>
            <a:spLocks noGrp="1"/>
          </p:cNvSpPr>
          <p:nvPr>
            <p:ph type="title"/>
          </p:nvPr>
        </p:nvSpPr>
        <p:spPr>
          <a:xfrm>
            <a:off x="388725" y="208906"/>
            <a:ext cx="7908608" cy="162406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62"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849886827"/>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Default - Business Time Planning (Mounth)">
    <p:spTree>
      <p:nvGrpSpPr>
        <p:cNvPr id="1" name=""/>
        <p:cNvGrpSpPr/>
        <p:nvPr/>
      </p:nvGrpSpPr>
      <p:grpSpPr>
        <a:xfrm>
          <a:off x="0" y="0"/>
          <a:ext cx="0" cy="0"/>
          <a:chOff x="0" y="0"/>
          <a:chExt cx="0" cy="0"/>
        </a:xfrm>
      </p:grpSpPr>
      <p:sp>
        <p:nvSpPr>
          <p:cNvPr id="865" name="Shape 865"/>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66" name="Shape 866"/>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67" name="Shape 867"/>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8" name="Shape 868"/>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69" name="Shape 869"/>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0" name="Shape 870"/>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3" name="Shape 873"/>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874" name="Shape 874"/>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875" name="Shape 875">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6" name="Shape 876">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877" name="Shape 877"/>
          <p:cNvSpPr>
            <a:spLocks noGrp="1"/>
          </p:cNvSpPr>
          <p:nvPr>
            <p:ph type="body" idx="1"/>
          </p:nvPr>
        </p:nvSpPr>
        <p:spPr>
          <a:xfrm>
            <a:off x="439151" y="1866833"/>
            <a:ext cx="421159" cy="2095567"/>
          </a:xfrm>
          <a:prstGeom prst="rect">
            <a:avLst/>
          </a:prstGeom>
        </p:spPr>
        <p:txBody>
          <a:bodyPr/>
          <a:lstStyle>
            <a:lvl1pPr>
              <a:spcBef>
                <a:spcPts val="133"/>
              </a:spcBef>
              <a:defRPr sz="1067">
                <a:solidFill>
                  <a:srgbClr val="808080"/>
                </a:solidFill>
                <a:uFill>
                  <a:solidFill>
                    <a:srgbClr val="808080"/>
                  </a:solidFill>
                </a:uFill>
                <a:latin typeface="+mn-ea"/>
                <a:ea typeface="+mn-ea"/>
              </a:defRPr>
            </a:lvl1pPr>
            <a:lvl2pPr marL="718438" indent="-108853">
              <a:spcBef>
                <a:spcPts val="133"/>
              </a:spcBef>
              <a:defRPr sz="1067">
                <a:solidFill>
                  <a:srgbClr val="808080"/>
                </a:solidFill>
                <a:uFill>
                  <a:solidFill>
                    <a:srgbClr val="808080"/>
                  </a:solidFill>
                </a:uFill>
                <a:latin typeface="+mn-ea"/>
                <a:ea typeface="+mn-ea"/>
              </a:defRPr>
            </a:lvl2pPr>
            <a:lvl3pPr marL="1320767" indent="-101597">
              <a:spcBef>
                <a:spcPts val="133"/>
              </a:spcBef>
              <a:defRPr sz="1067">
                <a:solidFill>
                  <a:srgbClr val="808080"/>
                </a:solidFill>
                <a:uFill>
                  <a:solidFill>
                    <a:srgbClr val="808080"/>
                  </a:solidFill>
                </a:uFill>
                <a:latin typeface="+mn-ea"/>
                <a:ea typeface="+mn-ea"/>
              </a:defRPr>
            </a:lvl3pPr>
            <a:lvl4pPr marL="1950670" indent="-121916">
              <a:spcBef>
                <a:spcPts val="133"/>
              </a:spcBef>
              <a:defRPr sz="1067">
                <a:solidFill>
                  <a:srgbClr val="808080"/>
                </a:solidFill>
                <a:uFill>
                  <a:solidFill>
                    <a:srgbClr val="808080"/>
                  </a:solidFill>
                </a:uFill>
                <a:latin typeface="+mn-ea"/>
                <a:ea typeface="+mn-ea"/>
              </a:defRPr>
            </a:lvl4pPr>
            <a:lvl5pPr marL="2560255" indent="-121916">
              <a:spcBef>
                <a:spcPts val="133"/>
              </a:spcBef>
              <a:defRPr sz="1067">
                <a:solidFill>
                  <a:srgbClr val="808080"/>
                </a:solidFill>
                <a:uFill>
                  <a:solidFill>
                    <a:srgbClr val="808080"/>
                  </a:solidFill>
                </a:uFill>
                <a:latin typeface="+mn-ea"/>
                <a:ea typeface="+mn-ea"/>
              </a:defRPr>
            </a:lvl5pPr>
          </a:lstStyle>
          <a:p>
            <a:pPr lvl="0">
              <a:defRPr sz="1800">
                <a:solidFill>
                  <a:srgbClr val="000000"/>
                </a:solidFill>
                <a:uFillTx/>
              </a:defRPr>
            </a:pPr>
            <a:r>
              <a:rPr sz="1067" dirty="0">
                <a:solidFill>
                  <a:srgbClr val="808080"/>
                </a:solidFill>
                <a:uFill>
                  <a:solidFill>
                    <a:srgbClr val="808080"/>
                  </a:solidFill>
                </a:uFill>
              </a:rPr>
              <a:t>正文级别 1</a:t>
            </a:r>
          </a:p>
          <a:p>
            <a:pPr lvl="1">
              <a:defRPr sz="1800">
                <a:solidFill>
                  <a:srgbClr val="000000"/>
                </a:solidFill>
                <a:uFillTx/>
              </a:defRPr>
            </a:pPr>
            <a:r>
              <a:rPr sz="1067" dirty="0">
                <a:solidFill>
                  <a:srgbClr val="808080"/>
                </a:solidFill>
                <a:uFill>
                  <a:solidFill>
                    <a:srgbClr val="808080"/>
                  </a:solidFill>
                </a:uFill>
              </a:rPr>
              <a:t>正文级别 2</a:t>
            </a:r>
          </a:p>
          <a:p>
            <a:pPr lvl="2">
              <a:defRPr sz="1800">
                <a:solidFill>
                  <a:srgbClr val="000000"/>
                </a:solidFill>
                <a:uFillTx/>
              </a:defRPr>
            </a:pPr>
            <a:r>
              <a:rPr sz="1067" dirty="0">
                <a:solidFill>
                  <a:srgbClr val="808080"/>
                </a:solidFill>
                <a:uFill>
                  <a:solidFill>
                    <a:srgbClr val="808080"/>
                  </a:solidFill>
                </a:uFill>
              </a:rPr>
              <a:t>正文级别 3</a:t>
            </a:r>
          </a:p>
          <a:p>
            <a:pPr lvl="3">
              <a:defRPr sz="1800">
                <a:solidFill>
                  <a:srgbClr val="000000"/>
                </a:solidFill>
                <a:uFillTx/>
              </a:defRPr>
            </a:pPr>
            <a:r>
              <a:rPr sz="1067" dirty="0">
                <a:solidFill>
                  <a:srgbClr val="808080"/>
                </a:solidFill>
                <a:uFill>
                  <a:solidFill>
                    <a:srgbClr val="808080"/>
                  </a:solidFill>
                </a:uFill>
              </a:rPr>
              <a:t>正文级别 4</a:t>
            </a:r>
          </a:p>
          <a:p>
            <a:pPr lvl="4">
              <a:defRPr sz="1800">
                <a:solidFill>
                  <a:srgbClr val="000000"/>
                </a:solidFill>
                <a:uFillTx/>
              </a:defRPr>
            </a:pPr>
            <a:r>
              <a:rPr sz="1067" dirty="0">
                <a:solidFill>
                  <a:srgbClr val="808080"/>
                </a:solidFill>
                <a:uFill>
                  <a:solidFill>
                    <a:srgbClr val="808080"/>
                  </a:solidFill>
                </a:uFill>
              </a:rPr>
              <a:t>正文级别 5</a:t>
            </a:r>
          </a:p>
        </p:txBody>
      </p:sp>
      <p:grpSp>
        <p:nvGrpSpPr>
          <p:cNvPr id="909" name="Group 909"/>
          <p:cNvGrpSpPr/>
          <p:nvPr/>
        </p:nvGrpSpPr>
        <p:grpSpPr>
          <a:xfrm>
            <a:off x="499537" y="2235200"/>
            <a:ext cx="11123504" cy="0"/>
            <a:chOff x="0" y="0"/>
            <a:chExt cx="8342627" cy="0"/>
          </a:xfrm>
        </p:grpSpPr>
        <p:sp>
          <p:nvSpPr>
            <p:cNvPr id="878" name="Shape 878"/>
            <p:cNvSpPr/>
            <p:nvPr/>
          </p:nvSpPr>
          <p:spPr>
            <a:xfrm>
              <a:off x="0" y="0"/>
              <a:ext cx="225291"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79" name="Shape 879"/>
            <p:cNvSpPr/>
            <p:nvPr/>
          </p:nvSpPr>
          <p:spPr>
            <a:xfrm>
              <a:off x="27057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0" name="Shape 880"/>
            <p:cNvSpPr/>
            <p:nvPr/>
          </p:nvSpPr>
          <p:spPr>
            <a:xfrm>
              <a:off x="54115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1" name="Shape 881"/>
            <p:cNvSpPr/>
            <p:nvPr/>
          </p:nvSpPr>
          <p:spPr>
            <a:xfrm>
              <a:off x="81173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2" name="Shape 882"/>
            <p:cNvSpPr/>
            <p:nvPr/>
          </p:nvSpPr>
          <p:spPr>
            <a:xfrm>
              <a:off x="108231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3" name="Shape 883"/>
            <p:cNvSpPr/>
            <p:nvPr/>
          </p:nvSpPr>
          <p:spPr>
            <a:xfrm>
              <a:off x="135288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4" name="Shape 884"/>
            <p:cNvSpPr/>
            <p:nvPr/>
          </p:nvSpPr>
          <p:spPr>
            <a:xfrm>
              <a:off x="162346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5" name="Shape 885"/>
            <p:cNvSpPr/>
            <p:nvPr/>
          </p:nvSpPr>
          <p:spPr>
            <a:xfrm>
              <a:off x="189404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6" name="Shape 886"/>
            <p:cNvSpPr/>
            <p:nvPr/>
          </p:nvSpPr>
          <p:spPr>
            <a:xfrm>
              <a:off x="216462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7" name="Shape 887"/>
            <p:cNvSpPr/>
            <p:nvPr/>
          </p:nvSpPr>
          <p:spPr>
            <a:xfrm>
              <a:off x="2435201"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8" name="Shape 888"/>
            <p:cNvSpPr/>
            <p:nvPr/>
          </p:nvSpPr>
          <p:spPr>
            <a:xfrm>
              <a:off x="270577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89" name="Shape 889"/>
            <p:cNvSpPr/>
            <p:nvPr/>
          </p:nvSpPr>
          <p:spPr>
            <a:xfrm>
              <a:off x="297635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0" name="Shape 890"/>
            <p:cNvSpPr/>
            <p:nvPr/>
          </p:nvSpPr>
          <p:spPr>
            <a:xfrm>
              <a:off x="324693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1" name="Shape 891"/>
            <p:cNvSpPr/>
            <p:nvPr/>
          </p:nvSpPr>
          <p:spPr>
            <a:xfrm>
              <a:off x="3517513"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2" name="Shape 892"/>
            <p:cNvSpPr/>
            <p:nvPr/>
          </p:nvSpPr>
          <p:spPr>
            <a:xfrm>
              <a:off x="378809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3" name="Shape 893"/>
            <p:cNvSpPr/>
            <p:nvPr/>
          </p:nvSpPr>
          <p:spPr>
            <a:xfrm>
              <a:off x="4058670"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4" name="Shape 894"/>
            <p:cNvSpPr/>
            <p:nvPr/>
          </p:nvSpPr>
          <p:spPr>
            <a:xfrm>
              <a:off x="432924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5" name="Shape 895"/>
            <p:cNvSpPr/>
            <p:nvPr/>
          </p:nvSpPr>
          <p:spPr>
            <a:xfrm>
              <a:off x="459982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6" name="Shape 896"/>
            <p:cNvSpPr/>
            <p:nvPr/>
          </p:nvSpPr>
          <p:spPr>
            <a:xfrm>
              <a:off x="4870403"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7" name="Shape 897"/>
            <p:cNvSpPr/>
            <p:nvPr/>
          </p:nvSpPr>
          <p:spPr>
            <a:xfrm>
              <a:off x="5140981"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8" name="Shape 898"/>
            <p:cNvSpPr/>
            <p:nvPr/>
          </p:nvSpPr>
          <p:spPr>
            <a:xfrm>
              <a:off x="541155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899" name="Shape 899"/>
            <p:cNvSpPr/>
            <p:nvPr/>
          </p:nvSpPr>
          <p:spPr>
            <a:xfrm>
              <a:off x="5682138"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0" name="Shape 900"/>
            <p:cNvSpPr/>
            <p:nvPr/>
          </p:nvSpPr>
          <p:spPr>
            <a:xfrm>
              <a:off x="595271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1" name="Shape 901"/>
            <p:cNvSpPr/>
            <p:nvPr/>
          </p:nvSpPr>
          <p:spPr>
            <a:xfrm>
              <a:off x="622329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2" name="Shape 902"/>
            <p:cNvSpPr/>
            <p:nvPr/>
          </p:nvSpPr>
          <p:spPr>
            <a:xfrm>
              <a:off x="649387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3" name="Shape 903"/>
            <p:cNvSpPr/>
            <p:nvPr/>
          </p:nvSpPr>
          <p:spPr>
            <a:xfrm>
              <a:off x="6764449"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4" name="Shape 904"/>
            <p:cNvSpPr/>
            <p:nvPr/>
          </p:nvSpPr>
          <p:spPr>
            <a:xfrm>
              <a:off x="7035027"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5" name="Shape 905"/>
            <p:cNvSpPr/>
            <p:nvPr/>
          </p:nvSpPr>
          <p:spPr>
            <a:xfrm>
              <a:off x="730560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6" name="Shape 906"/>
            <p:cNvSpPr/>
            <p:nvPr/>
          </p:nvSpPr>
          <p:spPr>
            <a:xfrm>
              <a:off x="7576184"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7" name="Shape 907"/>
            <p:cNvSpPr/>
            <p:nvPr/>
          </p:nvSpPr>
          <p:spPr>
            <a:xfrm>
              <a:off x="7846762"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08" name="Shape 908"/>
            <p:cNvSpPr/>
            <p:nvPr/>
          </p:nvSpPr>
          <p:spPr>
            <a:xfrm>
              <a:off x="8117336" y="0"/>
              <a:ext cx="225292" cy="0"/>
            </a:xfrm>
            <a:prstGeom prst="line">
              <a:avLst/>
            </a:prstGeom>
            <a:noFill/>
            <a:ln w="38100" cap="flat">
              <a:solidFill>
                <a:srgbClr val="808080"/>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941" name="Group 941"/>
          <p:cNvGrpSpPr/>
          <p:nvPr/>
        </p:nvGrpSpPr>
        <p:grpSpPr>
          <a:xfrm>
            <a:off x="499537" y="2692400"/>
            <a:ext cx="11123504" cy="0"/>
            <a:chOff x="0" y="0"/>
            <a:chExt cx="8342627" cy="0"/>
          </a:xfrm>
        </p:grpSpPr>
        <p:sp>
          <p:nvSpPr>
            <p:cNvPr id="910" name="Shape 910"/>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1" name="Shape 911"/>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2" name="Shape 912"/>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3" name="Shape 913"/>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4" name="Shape 914"/>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5" name="Shape 915"/>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6" name="Shape 916"/>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7" name="Shape 917"/>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8" name="Shape 918"/>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19" name="Shape 919"/>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0" name="Shape 920"/>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1" name="Shape 921"/>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2" name="Shape 922"/>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3" name="Shape 923"/>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4" name="Shape 924"/>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5" name="Shape 925"/>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6" name="Shape 926"/>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7" name="Shape 927"/>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8" name="Shape 928"/>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29" name="Shape 929"/>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0" name="Shape 930"/>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1" name="Shape 931"/>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2" name="Shape 932"/>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3" name="Shape 933"/>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4" name="Shape 934"/>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5" name="Shape 935"/>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6" name="Shape 936"/>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7" name="Shape 937"/>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8" name="Shape 938"/>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39" name="Shape 939"/>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0" name="Shape 940"/>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973" name="Group 973"/>
          <p:cNvGrpSpPr/>
          <p:nvPr/>
        </p:nvGrpSpPr>
        <p:grpSpPr>
          <a:xfrm>
            <a:off x="499537" y="3200400"/>
            <a:ext cx="11123504" cy="0"/>
            <a:chOff x="0" y="0"/>
            <a:chExt cx="8342627" cy="0"/>
          </a:xfrm>
        </p:grpSpPr>
        <p:sp>
          <p:nvSpPr>
            <p:cNvPr id="942" name="Shape 942"/>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3" name="Shape 943"/>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4" name="Shape 944"/>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5" name="Shape 945"/>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6" name="Shape 946"/>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7" name="Shape 947"/>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8" name="Shape 948"/>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49" name="Shape 949"/>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0" name="Shape 950"/>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1" name="Shape 951"/>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2" name="Shape 952"/>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3" name="Shape 953"/>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4" name="Shape 954"/>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5" name="Shape 955"/>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6" name="Shape 956"/>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7" name="Shape 957"/>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8" name="Shape 958"/>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59" name="Shape 959"/>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0" name="Shape 960"/>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1" name="Shape 961"/>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2" name="Shape 962"/>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3" name="Shape 963"/>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4" name="Shape 964"/>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5" name="Shape 965"/>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6" name="Shape 966"/>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7" name="Shape 967"/>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8" name="Shape 968"/>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69" name="Shape 969"/>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0" name="Shape 970"/>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1" name="Shape 971"/>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2" name="Shape 972"/>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05" name="Group 1005"/>
          <p:cNvGrpSpPr/>
          <p:nvPr/>
        </p:nvGrpSpPr>
        <p:grpSpPr>
          <a:xfrm>
            <a:off x="499537" y="3708400"/>
            <a:ext cx="11123504" cy="0"/>
            <a:chOff x="0" y="0"/>
            <a:chExt cx="8342627" cy="0"/>
          </a:xfrm>
        </p:grpSpPr>
        <p:sp>
          <p:nvSpPr>
            <p:cNvPr id="974" name="Shape 974"/>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5" name="Shape 975"/>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6" name="Shape 976"/>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7" name="Shape 977"/>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8" name="Shape 978"/>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79" name="Shape 979"/>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0" name="Shape 980"/>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1" name="Shape 981"/>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2" name="Shape 982"/>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3" name="Shape 983"/>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4" name="Shape 984"/>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5" name="Shape 985"/>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6" name="Shape 986"/>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7" name="Shape 987"/>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8" name="Shape 988"/>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89" name="Shape 989"/>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0" name="Shape 990"/>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1" name="Shape 991"/>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2" name="Shape 992"/>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3" name="Shape 993"/>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4" name="Shape 994"/>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5" name="Shape 995"/>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6" name="Shape 996"/>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7" name="Shape 997"/>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8" name="Shape 998"/>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999" name="Shape 999"/>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0" name="Shape 1000"/>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1" name="Shape 1001"/>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2" name="Shape 1002"/>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3" name="Shape 1003"/>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4" name="Shape 1004"/>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37" name="Group 1037"/>
          <p:cNvGrpSpPr/>
          <p:nvPr/>
        </p:nvGrpSpPr>
        <p:grpSpPr>
          <a:xfrm>
            <a:off x="499537" y="4216400"/>
            <a:ext cx="11123504" cy="0"/>
            <a:chOff x="0" y="0"/>
            <a:chExt cx="8342627" cy="0"/>
          </a:xfrm>
        </p:grpSpPr>
        <p:sp>
          <p:nvSpPr>
            <p:cNvPr id="1006" name="Shape 1006"/>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7" name="Shape 1007"/>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8" name="Shape 1008"/>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09" name="Shape 1009"/>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0" name="Shape 1010"/>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1" name="Shape 1011"/>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2" name="Shape 1012"/>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3" name="Shape 1013"/>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4" name="Shape 1014"/>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5" name="Shape 1015"/>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6" name="Shape 1016"/>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7" name="Shape 1017"/>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8" name="Shape 1018"/>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19" name="Shape 1019"/>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0" name="Shape 1020"/>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1" name="Shape 1021"/>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2" name="Shape 1022"/>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3" name="Shape 1023"/>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4" name="Shape 1024"/>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5" name="Shape 1025"/>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6" name="Shape 1026"/>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7" name="Shape 1027"/>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8" name="Shape 1028"/>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29" name="Shape 1029"/>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0" name="Shape 1030"/>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1" name="Shape 1031"/>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2" name="Shape 1032"/>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3" name="Shape 1033"/>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4" name="Shape 1034"/>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5" name="Shape 1035"/>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6" name="Shape 1036"/>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grpSp>
        <p:nvGrpSpPr>
          <p:cNvPr id="1069" name="Group 1069"/>
          <p:cNvGrpSpPr/>
          <p:nvPr/>
        </p:nvGrpSpPr>
        <p:grpSpPr>
          <a:xfrm>
            <a:off x="499537" y="4724400"/>
            <a:ext cx="11123504" cy="0"/>
            <a:chOff x="0" y="0"/>
            <a:chExt cx="8342627" cy="0"/>
          </a:xfrm>
        </p:grpSpPr>
        <p:sp>
          <p:nvSpPr>
            <p:cNvPr id="1038" name="Shape 1038"/>
            <p:cNvSpPr/>
            <p:nvPr/>
          </p:nvSpPr>
          <p:spPr>
            <a:xfrm>
              <a:off x="0" y="0"/>
              <a:ext cx="225291"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39" name="Shape 1039"/>
            <p:cNvSpPr/>
            <p:nvPr/>
          </p:nvSpPr>
          <p:spPr>
            <a:xfrm>
              <a:off x="27057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0" name="Shape 1040"/>
            <p:cNvSpPr/>
            <p:nvPr/>
          </p:nvSpPr>
          <p:spPr>
            <a:xfrm>
              <a:off x="54115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1" name="Shape 1041"/>
            <p:cNvSpPr/>
            <p:nvPr/>
          </p:nvSpPr>
          <p:spPr>
            <a:xfrm>
              <a:off x="81173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2" name="Shape 1042"/>
            <p:cNvSpPr/>
            <p:nvPr/>
          </p:nvSpPr>
          <p:spPr>
            <a:xfrm>
              <a:off x="108231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3" name="Shape 1043"/>
            <p:cNvSpPr/>
            <p:nvPr/>
          </p:nvSpPr>
          <p:spPr>
            <a:xfrm>
              <a:off x="135288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4" name="Shape 1044"/>
            <p:cNvSpPr/>
            <p:nvPr/>
          </p:nvSpPr>
          <p:spPr>
            <a:xfrm>
              <a:off x="162346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5" name="Shape 1045"/>
            <p:cNvSpPr/>
            <p:nvPr/>
          </p:nvSpPr>
          <p:spPr>
            <a:xfrm>
              <a:off x="189404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6" name="Shape 1046"/>
            <p:cNvSpPr/>
            <p:nvPr/>
          </p:nvSpPr>
          <p:spPr>
            <a:xfrm>
              <a:off x="216462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7" name="Shape 1047"/>
            <p:cNvSpPr/>
            <p:nvPr/>
          </p:nvSpPr>
          <p:spPr>
            <a:xfrm>
              <a:off x="243520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8" name="Shape 1048"/>
            <p:cNvSpPr/>
            <p:nvPr/>
          </p:nvSpPr>
          <p:spPr>
            <a:xfrm>
              <a:off x="270577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49" name="Shape 1049"/>
            <p:cNvSpPr/>
            <p:nvPr/>
          </p:nvSpPr>
          <p:spPr>
            <a:xfrm>
              <a:off x="297635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0" name="Shape 1050"/>
            <p:cNvSpPr/>
            <p:nvPr/>
          </p:nvSpPr>
          <p:spPr>
            <a:xfrm>
              <a:off x="32469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1" name="Shape 1051"/>
            <p:cNvSpPr/>
            <p:nvPr/>
          </p:nvSpPr>
          <p:spPr>
            <a:xfrm>
              <a:off x="351751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2" name="Shape 1052"/>
            <p:cNvSpPr/>
            <p:nvPr/>
          </p:nvSpPr>
          <p:spPr>
            <a:xfrm>
              <a:off x="378809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3" name="Shape 1053"/>
            <p:cNvSpPr/>
            <p:nvPr/>
          </p:nvSpPr>
          <p:spPr>
            <a:xfrm>
              <a:off x="4058670"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4" name="Shape 1054"/>
            <p:cNvSpPr/>
            <p:nvPr/>
          </p:nvSpPr>
          <p:spPr>
            <a:xfrm>
              <a:off x="432924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5" name="Shape 1055"/>
            <p:cNvSpPr/>
            <p:nvPr/>
          </p:nvSpPr>
          <p:spPr>
            <a:xfrm>
              <a:off x="459982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6" name="Shape 1056"/>
            <p:cNvSpPr/>
            <p:nvPr/>
          </p:nvSpPr>
          <p:spPr>
            <a:xfrm>
              <a:off x="4870403"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7" name="Shape 1057"/>
            <p:cNvSpPr/>
            <p:nvPr/>
          </p:nvSpPr>
          <p:spPr>
            <a:xfrm>
              <a:off x="5140981"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8" name="Shape 1058"/>
            <p:cNvSpPr/>
            <p:nvPr/>
          </p:nvSpPr>
          <p:spPr>
            <a:xfrm>
              <a:off x="541155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59" name="Shape 1059"/>
            <p:cNvSpPr/>
            <p:nvPr/>
          </p:nvSpPr>
          <p:spPr>
            <a:xfrm>
              <a:off x="5682138"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0" name="Shape 1060"/>
            <p:cNvSpPr/>
            <p:nvPr/>
          </p:nvSpPr>
          <p:spPr>
            <a:xfrm>
              <a:off x="595271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1" name="Shape 1061"/>
            <p:cNvSpPr/>
            <p:nvPr/>
          </p:nvSpPr>
          <p:spPr>
            <a:xfrm>
              <a:off x="622329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2" name="Shape 1062"/>
            <p:cNvSpPr/>
            <p:nvPr/>
          </p:nvSpPr>
          <p:spPr>
            <a:xfrm>
              <a:off x="649387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3" name="Shape 1063"/>
            <p:cNvSpPr/>
            <p:nvPr/>
          </p:nvSpPr>
          <p:spPr>
            <a:xfrm>
              <a:off x="6764449"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4" name="Shape 1064"/>
            <p:cNvSpPr/>
            <p:nvPr/>
          </p:nvSpPr>
          <p:spPr>
            <a:xfrm>
              <a:off x="7035027"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5" name="Shape 1065"/>
            <p:cNvSpPr/>
            <p:nvPr/>
          </p:nvSpPr>
          <p:spPr>
            <a:xfrm>
              <a:off x="730560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6" name="Shape 1066"/>
            <p:cNvSpPr/>
            <p:nvPr/>
          </p:nvSpPr>
          <p:spPr>
            <a:xfrm>
              <a:off x="7576184"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7" name="Shape 1067"/>
            <p:cNvSpPr/>
            <p:nvPr/>
          </p:nvSpPr>
          <p:spPr>
            <a:xfrm>
              <a:off x="7846762"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68" name="Shape 1068"/>
            <p:cNvSpPr/>
            <p:nvPr/>
          </p:nvSpPr>
          <p:spPr>
            <a:xfrm>
              <a:off x="8117336" y="0"/>
              <a:ext cx="225292" cy="0"/>
            </a:xfrm>
            <a:prstGeom prst="line">
              <a:avLst/>
            </a:prstGeom>
            <a:noFill/>
            <a:ln w="12700" cap="flat">
              <a:solidFill>
                <a:srgbClr val="D9D9D9"/>
              </a:solidFill>
              <a:prstDash val="solid"/>
              <a:round/>
            </a:ln>
            <a:effectLst/>
          </p:spPr>
          <p:txBody>
            <a:bodyPr wrap="square" lIns="0" tIns="0" rIns="0" bIns="0" numCol="1" anchor="t">
              <a:noAutofit/>
            </a:bodyPr>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grpSp>
      <p:sp>
        <p:nvSpPr>
          <p:cNvPr id="1070" name="Shape 1070"/>
          <p:cNvSpPr>
            <a:spLocks noGrp="1"/>
          </p:cNvSpPr>
          <p:nvPr>
            <p:ph type="title"/>
          </p:nvPr>
        </p:nvSpPr>
        <p:spPr>
          <a:xfrm>
            <a:off x="388725" y="208905"/>
            <a:ext cx="7908608" cy="1657928"/>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207"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64223940"/>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Default - Business Time Planning 2">
    <p:spTree>
      <p:nvGrpSpPr>
        <p:cNvPr id="1" name=""/>
        <p:cNvGrpSpPr/>
        <p:nvPr/>
      </p:nvGrpSpPr>
      <p:grpSpPr>
        <a:xfrm>
          <a:off x="0" y="0"/>
          <a:ext cx="0" cy="0"/>
          <a:chOff x="0" y="0"/>
          <a:chExt cx="0" cy="0"/>
        </a:xfrm>
      </p:grpSpPr>
      <p:sp>
        <p:nvSpPr>
          <p:cNvPr id="1072" name="Shape 107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3" name="Shape 107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4" name="Shape 107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75" name="Shape 107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76" name="Shape 107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77" name="Shape 107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0" name="Shape 1080"/>
          <p:cNvSpPr/>
          <p:nvPr/>
        </p:nvSpPr>
        <p:spPr>
          <a:xfrm>
            <a:off x="4447422" y="6518791"/>
            <a:ext cx="3305103" cy="235898"/>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pPr>
            <a:r>
              <a:rPr lang="zh-CN" altLang="en-US" sz="933" kern="0" dirty="0" smtClean="0"/>
              <a:t>你的世界 从此无界</a:t>
            </a:r>
            <a:endParaRPr lang="zh-CN" altLang="en-US" sz="933" kern="0" dirty="0"/>
          </a:p>
        </p:txBody>
      </p:sp>
      <p:sp>
        <p:nvSpPr>
          <p:cNvPr id="1081" name="Shape 108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82" name="Shape 108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3" name="Shape 108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4" name="Shape 1084"/>
          <p:cNvSpPr>
            <a:spLocks noGrp="1"/>
          </p:cNvSpPr>
          <p:nvPr>
            <p:ph type="body" idx="1"/>
          </p:nvPr>
        </p:nvSpPr>
        <p:spPr>
          <a:xfrm>
            <a:off x="2692333" y="5786562"/>
            <a:ext cx="1414000" cy="1071439"/>
          </a:xfrm>
          <a:prstGeom prst="rect">
            <a:avLst/>
          </a:prstGeom>
        </p:spPr>
        <p:txBody>
          <a:bodyPr/>
          <a:lstStyle>
            <a:lvl1pPr>
              <a:defRPr sz="1200">
                <a:latin typeface="+mn-ea"/>
                <a:ea typeface="+mn-ea"/>
              </a:defRPr>
            </a:lvl1pPr>
            <a:lvl2pPr marL="732046" indent="-122461">
              <a:defRPr sz="1200">
                <a:latin typeface="+mn-ea"/>
                <a:ea typeface="+mn-ea"/>
              </a:defRPr>
            </a:lvl2pPr>
            <a:lvl3pPr marL="1333467" indent="-114297">
              <a:defRPr sz="1200">
                <a:latin typeface="+mn-ea"/>
                <a:ea typeface="+mn-ea"/>
              </a:defRPr>
            </a:lvl3pPr>
            <a:lvl4pPr marL="1965910" indent="-137155">
              <a:defRPr sz="1200">
                <a:latin typeface="+mn-ea"/>
                <a:ea typeface="+mn-ea"/>
              </a:defRPr>
            </a:lvl4pPr>
            <a:lvl5pPr marL="2575496" indent="-137157">
              <a:defRPr sz="1200">
                <a:latin typeface="+mn-ea"/>
                <a:ea typeface="+mn-ea"/>
              </a:defRPr>
            </a:lvl5pPr>
          </a:lstStyle>
          <a:p>
            <a:pPr lvl="0">
              <a:defRPr sz="1800">
                <a:solidFill>
                  <a:srgbClr val="000000"/>
                </a:solidFill>
                <a:uFillTx/>
              </a:defRPr>
            </a:pPr>
            <a:r>
              <a:rPr sz="1200">
                <a:solidFill>
                  <a:srgbClr val="595959"/>
                </a:solidFill>
                <a:uFill>
                  <a:solidFill>
                    <a:srgbClr val="595959"/>
                  </a:solidFill>
                </a:uFill>
              </a:rPr>
              <a:t>正文级别 1</a:t>
            </a:r>
          </a:p>
          <a:p>
            <a:pPr lvl="1">
              <a:defRPr sz="1800">
                <a:solidFill>
                  <a:srgbClr val="000000"/>
                </a:solidFill>
                <a:uFillTx/>
              </a:defRPr>
            </a:pPr>
            <a:r>
              <a:rPr sz="1200">
                <a:solidFill>
                  <a:srgbClr val="595959"/>
                </a:solidFill>
                <a:uFill>
                  <a:solidFill>
                    <a:srgbClr val="595959"/>
                  </a:solidFill>
                </a:uFill>
              </a:rPr>
              <a:t>正文级别 2</a:t>
            </a:r>
          </a:p>
          <a:p>
            <a:pPr lvl="2">
              <a:defRPr sz="1800">
                <a:solidFill>
                  <a:srgbClr val="000000"/>
                </a:solidFill>
                <a:uFillTx/>
              </a:defRPr>
            </a:pPr>
            <a:r>
              <a:rPr sz="1200">
                <a:solidFill>
                  <a:srgbClr val="595959"/>
                </a:solidFill>
                <a:uFill>
                  <a:solidFill>
                    <a:srgbClr val="595959"/>
                  </a:solidFill>
                </a:uFill>
              </a:rPr>
              <a:t>正文级别 3</a:t>
            </a:r>
          </a:p>
          <a:p>
            <a:pPr lvl="3">
              <a:defRPr sz="1800">
                <a:solidFill>
                  <a:srgbClr val="000000"/>
                </a:solidFill>
                <a:uFillTx/>
              </a:defRPr>
            </a:pPr>
            <a:r>
              <a:rPr sz="1200">
                <a:solidFill>
                  <a:srgbClr val="595959"/>
                </a:solidFill>
                <a:uFill>
                  <a:solidFill>
                    <a:srgbClr val="595959"/>
                  </a:solidFill>
                </a:uFill>
              </a:rPr>
              <a:t>正文级别 4</a:t>
            </a:r>
          </a:p>
          <a:p>
            <a:pPr lvl="4">
              <a:defRPr sz="1800">
                <a:solidFill>
                  <a:srgbClr val="000000"/>
                </a:solidFill>
                <a:uFillTx/>
              </a:defRPr>
            </a:pPr>
            <a:r>
              <a:rPr sz="1200">
                <a:solidFill>
                  <a:srgbClr val="595959"/>
                </a:solidFill>
                <a:uFill>
                  <a:solidFill>
                    <a:srgbClr val="595959"/>
                  </a:solidFill>
                </a:uFill>
              </a:rPr>
              <a:t>正文级别 5</a:t>
            </a:r>
          </a:p>
        </p:txBody>
      </p:sp>
      <p:sp>
        <p:nvSpPr>
          <p:cNvPr id="1085" name="Shape 1085"/>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557720992"/>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Default - Our Working Type 1">
    <p:spTree>
      <p:nvGrpSpPr>
        <p:cNvPr id="1" name=""/>
        <p:cNvGrpSpPr/>
        <p:nvPr/>
      </p:nvGrpSpPr>
      <p:grpSpPr>
        <a:xfrm>
          <a:off x="0" y="0"/>
          <a:ext cx="0" cy="0"/>
          <a:chOff x="0" y="0"/>
          <a:chExt cx="0" cy="0"/>
        </a:xfrm>
      </p:grpSpPr>
      <p:sp>
        <p:nvSpPr>
          <p:cNvPr id="1087" name="Shape 108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8" name="Shape 108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89" name="Shape 108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90" name="Shape 109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091" name="Shape 109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2" name="Shape 109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6" name="Shape 109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097" name="Shape 109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8" name="Shape 109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099" name="Shape 109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00" name="Shape 110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352661031"/>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Default - Our Working Type 2">
    <p:spTree>
      <p:nvGrpSpPr>
        <p:cNvPr id="1" name=""/>
        <p:cNvGrpSpPr/>
        <p:nvPr/>
      </p:nvGrpSpPr>
      <p:grpSpPr>
        <a:xfrm>
          <a:off x="0" y="0"/>
          <a:ext cx="0" cy="0"/>
          <a:chOff x="0" y="0"/>
          <a:chExt cx="0" cy="0"/>
        </a:xfrm>
      </p:grpSpPr>
      <p:sp>
        <p:nvSpPr>
          <p:cNvPr id="1102" name="Shape 110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3" name="Shape 110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4" name="Shape 110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05" name="Shape 110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06" name="Shape 110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07" name="Shape 110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1" name="Shape 111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12" name="Shape 111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3" name="Shape 111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14" name="Shape 111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15" name="Shape 111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06480822"/>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Default - Our Working Type 3">
    <p:spTree>
      <p:nvGrpSpPr>
        <p:cNvPr id="1" name=""/>
        <p:cNvGrpSpPr/>
        <p:nvPr/>
      </p:nvGrpSpPr>
      <p:grpSpPr>
        <a:xfrm>
          <a:off x="0" y="0"/>
          <a:ext cx="0" cy="0"/>
          <a:chOff x="0" y="0"/>
          <a:chExt cx="0" cy="0"/>
        </a:xfrm>
      </p:grpSpPr>
      <p:sp>
        <p:nvSpPr>
          <p:cNvPr id="1117" name="Shape 111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18" name="Shape 1118"/>
          <p:cNvSpPr>
            <a:spLocks noGrp="1"/>
          </p:cNvSpPr>
          <p:nvPr>
            <p:ph type="body" idx="1"/>
          </p:nvPr>
        </p:nvSpPr>
        <p:spPr>
          <a:xfrm>
            <a:off x="814767" y="1802794"/>
            <a:ext cx="5351116" cy="1221153"/>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1119" name="Shape 111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Tree>
    <p:extLst>
      <p:ext uri="{BB962C8B-B14F-4D97-AF65-F5344CB8AC3E}">
        <p14:creationId xmlns:p14="http://schemas.microsoft.com/office/powerpoint/2010/main" val="754056520"/>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Default - Our Working Type 4">
    <p:spTree>
      <p:nvGrpSpPr>
        <p:cNvPr id="1" name=""/>
        <p:cNvGrpSpPr/>
        <p:nvPr/>
      </p:nvGrpSpPr>
      <p:grpSpPr>
        <a:xfrm>
          <a:off x="0" y="0"/>
          <a:ext cx="0" cy="0"/>
          <a:chOff x="0" y="0"/>
          <a:chExt cx="0" cy="0"/>
        </a:xfrm>
      </p:grpSpPr>
      <p:sp>
        <p:nvSpPr>
          <p:cNvPr id="1121" name="Shape 112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2" name="Shape 112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3" name="Shape 112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24" name="Shape 112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25" name="Shape 112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26" name="Shape 112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0" name="Shape 113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31" name="Shape 113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2" name="Shape 113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3" name="Shape 1133"/>
          <p:cNvSpPr>
            <a:spLocks noGrp="1"/>
          </p:cNvSpPr>
          <p:nvPr>
            <p:ph type="body" idx="1"/>
          </p:nvPr>
        </p:nvSpPr>
        <p:spPr>
          <a:xfrm>
            <a:off x="9042400" y="5045873"/>
            <a:ext cx="2658533" cy="1812128"/>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134" name="Shape 1134"/>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86483548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D6EE87-EBD5-4F12-A48A-63ACA297AC8F}"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267777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Default - Our Working Type 5">
    <p:spTree>
      <p:nvGrpSpPr>
        <p:cNvPr id="1" name=""/>
        <p:cNvGrpSpPr/>
        <p:nvPr/>
      </p:nvGrpSpPr>
      <p:grpSpPr>
        <a:xfrm>
          <a:off x="0" y="0"/>
          <a:ext cx="0" cy="0"/>
          <a:chOff x="0" y="0"/>
          <a:chExt cx="0" cy="0"/>
        </a:xfrm>
      </p:grpSpPr>
      <p:sp>
        <p:nvSpPr>
          <p:cNvPr id="1136" name="Shape 113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7" name="Shape 113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38" name="Shape 113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39" name="Shape 113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40" name="Shape 114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1" name="Shape 114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5" name="Shape 114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46" name="Shape 114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7" name="Shape 114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48" name="Shape 1148"/>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49" name="Shape 1149"/>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877685914"/>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Default - Our Working Type 6">
    <p:spTree>
      <p:nvGrpSpPr>
        <p:cNvPr id="1" name=""/>
        <p:cNvGrpSpPr/>
        <p:nvPr/>
      </p:nvGrpSpPr>
      <p:grpSpPr>
        <a:xfrm>
          <a:off x="0" y="0"/>
          <a:ext cx="0" cy="0"/>
          <a:chOff x="0" y="0"/>
          <a:chExt cx="0" cy="0"/>
        </a:xfrm>
      </p:grpSpPr>
      <p:sp>
        <p:nvSpPr>
          <p:cNvPr id="1151" name="Shape 115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2" name="Shape 115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3" name="Shape 115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54" name="Shape 115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55" name="Shape 115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56" name="Shape 115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0" name="Shape 116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61" name="Shape 116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2" name="Shape 116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3" name="Shape 1163"/>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164" name="Shape 1164"/>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315460207"/>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Default - Our Working Type 7">
    <p:spTree>
      <p:nvGrpSpPr>
        <p:cNvPr id="1" name=""/>
        <p:cNvGrpSpPr/>
        <p:nvPr/>
      </p:nvGrpSpPr>
      <p:grpSpPr>
        <a:xfrm>
          <a:off x="0" y="0"/>
          <a:ext cx="0" cy="0"/>
          <a:chOff x="0" y="0"/>
          <a:chExt cx="0" cy="0"/>
        </a:xfrm>
      </p:grpSpPr>
      <p:sp>
        <p:nvSpPr>
          <p:cNvPr id="1166" name="Shape 1166"/>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7" name="Shape 1167"/>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68" name="Shape 1168"/>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69" name="Shape 1169"/>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70" name="Shape 1170"/>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1" name="Shape 1171"/>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5" name="Shape 1175"/>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76" name="Shape 1176">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7" name="Shape 1177">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78" name="Shape 1178"/>
          <p:cNvSpPr>
            <a:spLocks noGrp="1"/>
          </p:cNvSpPr>
          <p:nvPr>
            <p:ph type="body" idx="1"/>
          </p:nvPr>
        </p:nvSpPr>
        <p:spPr>
          <a:xfrm>
            <a:off x="499537" y="5223412"/>
            <a:ext cx="3403599" cy="1085949"/>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a:t>
            </a:r>
            <a:r>
              <a:rPr sz="1467" dirty="0" smtClean="0">
                <a:solidFill>
                  <a:srgbClr val="595959"/>
                </a:solidFill>
                <a:uFill>
                  <a:solidFill>
                    <a:srgbClr val="595959"/>
                  </a:solidFill>
                </a:uFill>
              </a:rPr>
              <a:t>1</a:t>
            </a:r>
          </a:p>
          <a:p>
            <a:pPr lvl="1">
              <a:defRPr sz="1800">
                <a:solidFill>
                  <a:srgbClr val="000000"/>
                </a:solidFill>
                <a:uFillTx/>
              </a:defRPr>
            </a:pPr>
            <a:r>
              <a:rPr sz="1467" dirty="0" err="1" smtClean="0">
                <a:solidFill>
                  <a:srgbClr val="595959"/>
                </a:solidFill>
                <a:uFill>
                  <a:solidFill>
                    <a:srgbClr val="595959"/>
                  </a:solidFill>
                </a:uFill>
              </a:rPr>
              <a:t>正文级别</a:t>
            </a:r>
            <a:r>
              <a:rPr sz="1467" dirty="0" smtClean="0">
                <a:solidFill>
                  <a:srgbClr val="595959"/>
                </a:solidFill>
                <a:uFill>
                  <a:solidFill>
                    <a:srgbClr val="595959"/>
                  </a:solidFill>
                </a:uFill>
              </a:rPr>
              <a:t> 2</a:t>
            </a:r>
          </a:p>
          <a:p>
            <a:pPr lvl="2">
              <a:defRPr sz="1800">
                <a:solidFill>
                  <a:srgbClr val="000000"/>
                </a:solidFill>
                <a:uFillTx/>
              </a:defRPr>
            </a:pPr>
            <a:r>
              <a:rPr sz="1467" dirty="0" err="1" smtClean="0">
                <a:solidFill>
                  <a:srgbClr val="595959"/>
                </a:solidFill>
                <a:uFill>
                  <a:solidFill>
                    <a:srgbClr val="595959"/>
                  </a:solidFill>
                </a:uFill>
              </a:rPr>
              <a:t>正文级别</a:t>
            </a:r>
            <a:r>
              <a:rPr sz="1467" dirty="0" smtClean="0">
                <a:solidFill>
                  <a:srgbClr val="595959"/>
                </a:solidFill>
                <a:uFill>
                  <a:solidFill>
                    <a:srgbClr val="595959"/>
                  </a:solidFill>
                </a:uFill>
              </a:rPr>
              <a:t> 3</a:t>
            </a:r>
          </a:p>
          <a:p>
            <a:pPr lvl="3">
              <a:defRPr sz="1800">
                <a:solidFill>
                  <a:srgbClr val="000000"/>
                </a:solidFill>
                <a:uFillTx/>
              </a:defRPr>
            </a:pPr>
            <a:r>
              <a:rPr sz="1467" dirty="0" err="1" smtClean="0">
                <a:solidFill>
                  <a:srgbClr val="595959"/>
                </a:solidFill>
                <a:uFill>
                  <a:solidFill>
                    <a:srgbClr val="595959"/>
                  </a:solidFill>
                </a:uFill>
              </a:rPr>
              <a:t>正文级别</a:t>
            </a:r>
            <a:r>
              <a:rPr sz="1467" dirty="0" smtClean="0">
                <a:solidFill>
                  <a:srgbClr val="595959"/>
                </a:solidFill>
                <a:uFill>
                  <a:solidFill>
                    <a:srgbClr val="595959"/>
                  </a:solidFill>
                </a:uFill>
              </a:rPr>
              <a:t> 4</a:t>
            </a:r>
          </a:p>
          <a:p>
            <a:pPr lvl="4">
              <a:defRPr sz="1800">
                <a:solidFill>
                  <a:srgbClr val="000000"/>
                </a:solidFill>
                <a:uFillTx/>
              </a:defRPr>
            </a:pPr>
            <a:r>
              <a:rPr sz="1467" dirty="0" err="1" smtClean="0">
                <a:solidFill>
                  <a:srgbClr val="595959"/>
                </a:solidFill>
                <a:uFill>
                  <a:solidFill>
                    <a:srgbClr val="595959"/>
                  </a:solidFill>
                </a:uFill>
              </a:rPr>
              <a:t>正文级别</a:t>
            </a:r>
            <a:r>
              <a:rPr sz="1467" dirty="0" smtClean="0">
                <a:solidFill>
                  <a:srgbClr val="595959"/>
                </a:solidFill>
                <a:uFill>
                  <a:solidFill>
                    <a:srgbClr val="595959"/>
                  </a:solidFill>
                </a:uFill>
              </a:rPr>
              <a:t> 5</a:t>
            </a:r>
            <a:endParaRPr sz="1467" dirty="0">
              <a:solidFill>
                <a:srgbClr val="595959"/>
              </a:solidFill>
              <a:uFill>
                <a:solidFill>
                  <a:srgbClr val="595959"/>
                </a:solidFill>
              </a:uFill>
            </a:endParaRPr>
          </a:p>
        </p:txBody>
      </p:sp>
      <p:sp>
        <p:nvSpPr>
          <p:cNvPr id="1179" name="Shape 1179"/>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03316677"/>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Default - Our Working Type 8">
    <p:spTree>
      <p:nvGrpSpPr>
        <p:cNvPr id="1" name=""/>
        <p:cNvGrpSpPr/>
        <p:nvPr/>
      </p:nvGrpSpPr>
      <p:grpSpPr>
        <a:xfrm>
          <a:off x="0" y="0"/>
          <a:ext cx="0" cy="0"/>
          <a:chOff x="0" y="0"/>
          <a:chExt cx="0" cy="0"/>
        </a:xfrm>
      </p:grpSpPr>
      <p:sp>
        <p:nvSpPr>
          <p:cNvPr id="1181" name="Shape 1181"/>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2" name="Shape 1182"/>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3" name="Shape 1183"/>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84" name="Shape 1184"/>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185" name="Shape 1185"/>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86" name="Shape 1186"/>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0" name="Shape 1190"/>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191" name="Shape 1191">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2" name="Shape 1192">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3" name="Shape 1193"/>
          <p:cNvSpPr/>
          <p:nvPr/>
        </p:nvSpPr>
        <p:spPr>
          <a:xfrm>
            <a:off x="0" y="0"/>
            <a:ext cx="12192000" cy="3276600"/>
          </a:xfrm>
          <a:prstGeom prst="rect">
            <a:avLst/>
          </a:prstGeom>
          <a:solidFill>
            <a:srgbClr val="E7535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4" name="Shape 1194"/>
          <p:cNvSpPr>
            <a:spLocks noGrp="1"/>
          </p:cNvSpPr>
          <p:nvPr>
            <p:ph type="body" idx="1"/>
          </p:nvPr>
        </p:nvSpPr>
        <p:spPr>
          <a:xfrm>
            <a:off x="2470577" y="4528490"/>
            <a:ext cx="1902456"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195" name="Shape 1195"/>
          <p:cNvSpPr>
            <a:spLocks noGrp="1"/>
          </p:cNvSpPr>
          <p:nvPr>
            <p:ph type="title"/>
          </p:nvPr>
        </p:nvSpPr>
        <p:spPr>
          <a:xfrm>
            <a:off x="2149792" y="494657"/>
            <a:ext cx="7908608" cy="2286001"/>
          </a:xfrm>
          <a:prstGeom prst="rect">
            <a:avLst/>
          </a:prstGeom>
        </p:spPr>
        <p:txBody>
          <a:bodyPr/>
          <a:lstStyle>
            <a:lvl1pPr algn="ct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18"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257818660"/>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Default - Our Working Type 9">
    <p:spTree>
      <p:nvGrpSpPr>
        <p:cNvPr id="1" name=""/>
        <p:cNvGrpSpPr/>
        <p:nvPr/>
      </p:nvGrpSpPr>
      <p:grpSpPr>
        <a:xfrm>
          <a:off x="0" y="0"/>
          <a:ext cx="0" cy="0"/>
          <a:chOff x="0" y="0"/>
          <a:chExt cx="0" cy="0"/>
        </a:xfrm>
      </p:grpSpPr>
      <p:sp>
        <p:nvSpPr>
          <p:cNvPr id="1197" name="Shape 119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8" name="Shape 119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99" name="Shape 119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00" name="Shape 120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01" name="Shape 120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2" name="Shape 120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6" name="Shape 120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07" name="Shape 120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8" name="Shape 120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09" name="Shape 1209"/>
          <p:cNvSpPr/>
          <p:nvPr/>
        </p:nvSpPr>
        <p:spPr>
          <a:xfrm>
            <a:off x="-592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0" name="Shape 1210"/>
          <p:cNvSpPr/>
          <p:nvPr/>
        </p:nvSpPr>
        <p:spPr>
          <a:xfrm>
            <a:off x="23198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1" name="Shape 1211"/>
          <p:cNvSpPr/>
          <p:nvPr/>
        </p:nvSpPr>
        <p:spPr>
          <a:xfrm>
            <a:off x="4682067"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2" name="Shape 1212"/>
          <p:cNvSpPr/>
          <p:nvPr/>
        </p:nvSpPr>
        <p:spPr>
          <a:xfrm>
            <a:off x="7061200"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3" name="Shape 1213"/>
          <p:cNvSpPr/>
          <p:nvPr/>
        </p:nvSpPr>
        <p:spPr>
          <a:xfrm>
            <a:off x="9448800" y="888418"/>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4" name="Shape 1214"/>
          <p:cNvSpPr/>
          <p:nvPr/>
        </p:nvSpPr>
        <p:spPr>
          <a:xfrm>
            <a:off x="-592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5" name="Shape 1215"/>
          <p:cNvSpPr/>
          <p:nvPr/>
        </p:nvSpPr>
        <p:spPr>
          <a:xfrm>
            <a:off x="23198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6" name="Shape 1216"/>
          <p:cNvSpPr/>
          <p:nvPr/>
        </p:nvSpPr>
        <p:spPr>
          <a:xfrm>
            <a:off x="4682067"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7" name="Shape 1217"/>
          <p:cNvSpPr/>
          <p:nvPr/>
        </p:nvSpPr>
        <p:spPr>
          <a:xfrm>
            <a:off x="7061200"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8" name="Shape 1218"/>
          <p:cNvSpPr/>
          <p:nvPr/>
        </p:nvSpPr>
        <p:spPr>
          <a:xfrm>
            <a:off x="9448800" y="3369086"/>
            <a:ext cx="2794000" cy="2794001"/>
          </a:xfrm>
          <a:prstGeom prst="diamond">
            <a:avLst/>
          </a:prstGeom>
          <a:ln w="6350">
            <a:solidFill>
              <a:srgbClr val="D9D9D9"/>
            </a:solidFill>
            <a:round/>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19" name="Shape 1219"/>
          <p:cNvSpPr>
            <a:spLocks noGrp="1"/>
          </p:cNvSpPr>
          <p:nvPr>
            <p:ph type="body" idx="1" hasCustomPrompt="1"/>
          </p:nvPr>
        </p:nvSpPr>
        <p:spPr>
          <a:xfrm>
            <a:off x="410237" y="3090722"/>
            <a:ext cx="1721808" cy="209556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1</a:t>
            </a:r>
          </a:p>
          <a:p>
            <a:pPr lvl="1">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2</a:t>
            </a:r>
          </a:p>
          <a:p>
            <a:pPr lvl="2">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3</a:t>
            </a:r>
          </a:p>
          <a:p>
            <a:pPr lvl="3">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4</a:t>
            </a:r>
          </a:p>
          <a:p>
            <a:pPr lvl="4">
              <a:defRPr sz="1800">
                <a:solidFill>
                  <a:srgbClr val="000000"/>
                </a:solidFill>
                <a:uFillTx/>
              </a:defRPr>
            </a:pPr>
            <a:r>
              <a:rPr sz="1467" dirty="0" err="1">
                <a:solidFill>
                  <a:srgbClr val="595959"/>
                </a:solidFill>
                <a:uFill>
                  <a:solidFill>
                    <a:srgbClr val="595959"/>
                  </a:solidFill>
                </a:uFill>
              </a:rPr>
              <a:t>正文级别</a:t>
            </a:r>
            <a:r>
              <a:rPr sz="1467" dirty="0">
                <a:solidFill>
                  <a:srgbClr val="595959"/>
                </a:solidFill>
                <a:uFill>
                  <a:solidFill>
                    <a:srgbClr val="595959"/>
                  </a:solidFill>
                </a:uFill>
              </a:rPr>
              <a:t> 5</a:t>
            </a:r>
          </a:p>
        </p:txBody>
      </p:sp>
      <p:sp>
        <p:nvSpPr>
          <p:cNvPr id="1220" name="Shape 1220"/>
          <p:cNvSpPr>
            <a:spLocks noGrp="1"/>
          </p:cNvSpPr>
          <p:nvPr>
            <p:ph type="title"/>
          </p:nvPr>
        </p:nvSpPr>
        <p:spPr>
          <a:prstGeom prst="rect">
            <a:avLst/>
          </a:prstGeom>
        </p:spPr>
        <p:txBody>
          <a:bodyPr/>
          <a:lstStyle>
            <a:lvl1pPr>
              <a:defRPr>
                <a:latin typeface="+mn-ea"/>
                <a:ea typeface="+mn-ea"/>
              </a:defRPr>
            </a:lvl1pPr>
          </a:lstStyle>
          <a:p>
            <a:pPr lvl="0">
              <a:defRPr sz="1800">
                <a:solidFill>
                  <a:srgbClr val="000000"/>
                </a:solidFill>
                <a:uFillTx/>
              </a:defRPr>
            </a:pPr>
            <a:r>
              <a:rPr sz="2667" dirty="0">
                <a:solidFill>
                  <a:srgbClr val="3A5063"/>
                </a:solidFill>
                <a:uFill>
                  <a:solidFill>
                    <a:srgbClr val="3A5063"/>
                  </a:solidFill>
                </a:uFill>
              </a:rPr>
              <a:t>标题文本</a:t>
            </a:r>
          </a:p>
        </p:txBody>
      </p:sp>
      <p:sp>
        <p:nvSpPr>
          <p:cNvPr id="2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95279557"/>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Default - 1_Our Working Type 5">
    <p:spTree>
      <p:nvGrpSpPr>
        <p:cNvPr id="1" name=""/>
        <p:cNvGrpSpPr/>
        <p:nvPr/>
      </p:nvGrpSpPr>
      <p:grpSpPr>
        <a:xfrm>
          <a:off x="0" y="0"/>
          <a:ext cx="0" cy="0"/>
          <a:chOff x="0" y="0"/>
          <a:chExt cx="0" cy="0"/>
        </a:xfrm>
      </p:grpSpPr>
      <p:sp>
        <p:nvSpPr>
          <p:cNvPr id="1222" name="Shape 1222"/>
          <p:cNvSpPr>
            <a:spLocks noGrp="1"/>
          </p:cNvSpPr>
          <p:nvPr>
            <p:ph type="body" idx="1"/>
          </p:nvPr>
        </p:nvSpPr>
        <p:spPr>
          <a:xfrm>
            <a:off x="4445000" y="2832000"/>
            <a:ext cx="3302000" cy="2095568"/>
          </a:xfrm>
          <a:prstGeom prst="rect">
            <a:avLst/>
          </a:prstGeom>
        </p:spPr>
        <p:txBody>
          <a:bodyPr/>
          <a:lstStyle/>
          <a:p>
            <a:pPr lvl="0">
              <a:defRPr sz="1800">
                <a:solidFill>
                  <a:srgbClr val="000000"/>
                </a:solidFill>
                <a:uFillTx/>
              </a:defRPr>
            </a:pPr>
            <a:r>
              <a:rPr sz="1467">
                <a:solidFill>
                  <a:srgbClr val="595959"/>
                </a:solidFill>
                <a:uFill>
                  <a:solidFill>
                    <a:srgbClr val="595959"/>
                  </a:solidFill>
                </a:uFill>
              </a:rPr>
              <a:t>正文级别 1</a:t>
            </a:r>
          </a:p>
          <a:p>
            <a:pPr lvl="1">
              <a:defRPr sz="1800">
                <a:solidFill>
                  <a:srgbClr val="000000"/>
                </a:solidFill>
                <a:uFillTx/>
              </a:defRPr>
            </a:pPr>
            <a:r>
              <a:rPr sz="1467">
                <a:solidFill>
                  <a:srgbClr val="595959"/>
                </a:solidFill>
                <a:uFill>
                  <a:solidFill>
                    <a:srgbClr val="595959"/>
                  </a:solidFill>
                </a:uFill>
              </a:rPr>
              <a:t>正文级别 2</a:t>
            </a:r>
          </a:p>
          <a:p>
            <a:pPr lvl="2">
              <a:defRPr sz="1800">
                <a:solidFill>
                  <a:srgbClr val="000000"/>
                </a:solidFill>
                <a:uFillTx/>
              </a:defRPr>
            </a:pPr>
            <a:r>
              <a:rPr sz="1467">
                <a:solidFill>
                  <a:srgbClr val="595959"/>
                </a:solidFill>
                <a:uFill>
                  <a:solidFill>
                    <a:srgbClr val="595959"/>
                  </a:solidFill>
                </a:uFill>
              </a:rPr>
              <a:t>正文级别 3</a:t>
            </a:r>
          </a:p>
          <a:p>
            <a:pPr lvl="3">
              <a:defRPr sz="1800">
                <a:solidFill>
                  <a:srgbClr val="000000"/>
                </a:solidFill>
                <a:uFillTx/>
              </a:defRPr>
            </a:pPr>
            <a:r>
              <a:rPr sz="1467">
                <a:solidFill>
                  <a:srgbClr val="595959"/>
                </a:solidFill>
                <a:uFill>
                  <a:solidFill>
                    <a:srgbClr val="595959"/>
                  </a:solidFill>
                </a:uFill>
              </a:rPr>
              <a:t>正文级别 4</a:t>
            </a:r>
          </a:p>
          <a:p>
            <a:pPr lvl="4">
              <a:defRPr sz="1800">
                <a:solidFill>
                  <a:srgbClr val="000000"/>
                </a:solidFill>
                <a:uFillTx/>
              </a:defRPr>
            </a:pPr>
            <a:r>
              <a:rPr sz="1467">
                <a:solidFill>
                  <a:srgbClr val="595959"/>
                </a:solidFill>
                <a:uFill>
                  <a:solidFill>
                    <a:srgbClr val="595959"/>
                  </a:solidFill>
                </a:uFill>
              </a:rPr>
              <a:t>正文级别 5</a:t>
            </a:r>
          </a:p>
        </p:txBody>
      </p:sp>
      <p:sp>
        <p:nvSpPr>
          <p:cNvPr id="1223" name="Shape 1223"/>
          <p:cNvSpPr>
            <a:spLocks noGrp="1"/>
          </p:cNvSpPr>
          <p:nvPr>
            <p:ph type="title"/>
          </p:nvPr>
        </p:nvSpPr>
        <p:spPr>
          <a:xfrm>
            <a:off x="2141325" y="764946"/>
            <a:ext cx="7908608" cy="2067057"/>
          </a:xfrm>
          <a:prstGeom prst="rect">
            <a:avLst/>
          </a:prstGeom>
        </p:spPr>
        <p:txBody>
          <a:bodyPr/>
          <a:lstStyle>
            <a:lvl1pPr algn="ctr"/>
          </a:lstStyle>
          <a:p>
            <a:pPr lvl="0">
              <a:defRPr sz="1800">
                <a:solidFill>
                  <a:srgbClr val="000000"/>
                </a:solidFill>
                <a:uFillTx/>
              </a:defRPr>
            </a:pPr>
            <a:r>
              <a:rPr sz="2667">
                <a:solidFill>
                  <a:srgbClr val="3A5063"/>
                </a:solidFill>
                <a:uFill>
                  <a:solidFill>
                    <a:srgbClr val="3A5063"/>
                  </a:solidFill>
                </a:uFill>
              </a:rPr>
              <a:t>标题文本</a:t>
            </a:r>
          </a:p>
        </p:txBody>
      </p:sp>
    </p:spTree>
    <p:extLst>
      <p:ext uri="{BB962C8B-B14F-4D97-AF65-F5344CB8AC3E}">
        <p14:creationId xmlns:p14="http://schemas.microsoft.com/office/powerpoint/2010/main" val="223306166"/>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Default - 2_iPhone">
    <p:spTree>
      <p:nvGrpSpPr>
        <p:cNvPr id="1" name=""/>
        <p:cNvGrpSpPr/>
        <p:nvPr/>
      </p:nvGrpSpPr>
      <p:grpSpPr>
        <a:xfrm>
          <a:off x="0" y="0"/>
          <a:ext cx="0" cy="0"/>
          <a:chOff x="0" y="0"/>
          <a:chExt cx="0" cy="0"/>
        </a:xfrm>
      </p:grpSpPr>
      <p:sp>
        <p:nvSpPr>
          <p:cNvPr id="1225" name="Shape 1225"/>
          <p:cNvSpPr/>
          <p:nvPr/>
        </p:nvSpPr>
        <p:spPr>
          <a:xfrm flipV="1">
            <a:off x="6096000" y="0"/>
            <a:ext cx="0" cy="6858000"/>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Tree>
    <p:extLst>
      <p:ext uri="{BB962C8B-B14F-4D97-AF65-F5344CB8AC3E}">
        <p14:creationId xmlns:p14="http://schemas.microsoft.com/office/powerpoint/2010/main" val="1556566448"/>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Default - Sample">
    <p:spTree>
      <p:nvGrpSpPr>
        <p:cNvPr id="1" name=""/>
        <p:cNvGrpSpPr/>
        <p:nvPr/>
      </p:nvGrpSpPr>
      <p:grpSpPr>
        <a:xfrm>
          <a:off x="0" y="0"/>
          <a:ext cx="0" cy="0"/>
          <a:chOff x="0" y="0"/>
          <a:chExt cx="0" cy="0"/>
        </a:xfrm>
      </p:grpSpPr>
      <p:sp>
        <p:nvSpPr>
          <p:cNvPr id="1227" name="Shape 122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28" name="Shape 122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29" name="Shape 122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30" name="Shape 123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31" name="Shape 123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2" name="Shape 123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6" name="Shape 123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37" name="Shape 123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8" name="Shape 123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39" name="Shape 1239"/>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40" name="Shape 1240"/>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513661955"/>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Default - iPad">
    <p:bg>
      <p:bgPr>
        <a:solidFill>
          <a:srgbClr val="3A5063"/>
        </a:solidFill>
        <a:effectLst/>
      </p:bgPr>
    </p:bg>
    <p:spTree>
      <p:nvGrpSpPr>
        <p:cNvPr id="1" name=""/>
        <p:cNvGrpSpPr/>
        <p:nvPr/>
      </p:nvGrpSpPr>
      <p:grpSpPr>
        <a:xfrm>
          <a:off x="0" y="0"/>
          <a:ext cx="0" cy="0"/>
          <a:chOff x="0" y="0"/>
          <a:chExt cx="0" cy="0"/>
        </a:xfrm>
      </p:grpSpPr>
      <p:sp>
        <p:nvSpPr>
          <p:cNvPr id="1242" name="Shape 124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3" name="Shape 124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4" name="Shape 124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45" name="Shape 124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46" name="Shape 124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47" name="Shape 124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1" name="Shape 1251"/>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52" name="Shape 125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3" name="Shape 125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4" name="Shape 1254"/>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55" name="Shape 1255"/>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54813356"/>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Default - 1_Sample clean page">
    <p:spTree>
      <p:nvGrpSpPr>
        <p:cNvPr id="1" name=""/>
        <p:cNvGrpSpPr/>
        <p:nvPr/>
      </p:nvGrpSpPr>
      <p:grpSpPr>
        <a:xfrm>
          <a:off x="0" y="0"/>
          <a:ext cx="0" cy="0"/>
          <a:chOff x="0" y="0"/>
          <a:chExt cx="0" cy="0"/>
        </a:xfrm>
      </p:grpSpPr>
      <p:sp>
        <p:nvSpPr>
          <p:cNvPr id="1257" name="Shape 1257"/>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8" name="Shape 1258"/>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59" name="Shape 1259"/>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0" name="Shape 1260"/>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61" name="Shape 1261"/>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2" name="Shape 1262"/>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6" name="Shape 1266"/>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67" name="Shape 1267">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8" name="Shape 1268">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69" name="Shape 1269"/>
          <p:cNvSpPr/>
          <p:nvPr/>
        </p:nvSpPr>
        <p:spPr>
          <a:xfrm>
            <a:off x="0" y="0"/>
            <a:ext cx="12192000" cy="4834467"/>
          </a:xfrm>
          <a:prstGeom prst="rect">
            <a:avLst/>
          </a:prstGeom>
          <a:solidFill>
            <a:srgbClr val="4E56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0" name="Shape 1270"/>
          <p:cNvSpPr>
            <a:spLocks noGrp="1"/>
          </p:cNvSpPr>
          <p:nvPr>
            <p:ph type="title"/>
          </p:nvPr>
        </p:nvSpPr>
        <p:spPr>
          <a:xfrm>
            <a:off x="2149792" y="494656"/>
            <a:ext cx="7908608" cy="571501"/>
          </a:xfrm>
          <a:prstGeom prst="rect">
            <a:avLst/>
          </a:prstGeom>
        </p:spPr>
        <p:txBody>
          <a:bodyPr/>
          <a:lstStyle>
            <a:lvl1pPr algn="ctr">
              <a:defRPr>
                <a:solidFill>
                  <a:srgbClr val="FFFFFF"/>
                </a:solidFill>
                <a:uFill>
                  <a:solidFill>
                    <a:srgbClr val="FFFFFF"/>
                  </a:solidFill>
                </a:uFill>
                <a:latin typeface="+mn-ea"/>
                <a:ea typeface="+mn-ea"/>
              </a:defRPr>
            </a:lvl1pPr>
          </a:lstStyle>
          <a:p>
            <a:pPr lvl="0">
              <a:defRPr sz="1800">
                <a:solidFill>
                  <a:srgbClr val="000000"/>
                </a:solidFill>
                <a:uFillTx/>
              </a:defRPr>
            </a:pPr>
            <a:r>
              <a:rPr sz="2667">
                <a:solidFill>
                  <a:srgbClr val="FFFFFF"/>
                </a:solidFill>
                <a:uFill>
                  <a:solidFill>
                    <a:srgbClr val="FFFFFF"/>
                  </a:solidFill>
                </a:uFill>
              </a:rPr>
              <a:t>标题文本</a:t>
            </a:r>
          </a:p>
        </p:txBody>
      </p:sp>
      <p:sp>
        <p:nvSpPr>
          <p:cNvPr id="1271" name="Shape 1271"/>
          <p:cNvSpPr>
            <a:spLocks noGrp="1"/>
          </p:cNvSpPr>
          <p:nvPr>
            <p:ph type="body" idx="1"/>
          </p:nvPr>
        </p:nvSpPr>
        <p:spPr>
          <a:xfrm>
            <a:off x="2149792" y="955716"/>
            <a:ext cx="7884493" cy="309219"/>
          </a:xfrm>
          <a:prstGeom prst="rect">
            <a:avLst/>
          </a:prstGeom>
        </p:spPr>
        <p:txBody>
          <a:bodyPr/>
          <a:lstStyle>
            <a:lvl1pPr>
              <a:spcBef>
                <a:spcPts val="133"/>
              </a:spcBef>
              <a:defRPr sz="1067">
                <a:solidFill>
                  <a:srgbClr val="FFFFFF">
                    <a:alpha val="70000"/>
                  </a:srgbClr>
                </a:solidFill>
                <a:uFill>
                  <a:solidFill>
                    <a:srgbClr val="FFFFFF">
                      <a:alpha val="70000"/>
                    </a:srgbClr>
                  </a:solidFill>
                </a:uFill>
                <a:latin typeface="+mn-ea"/>
                <a:ea typeface="+mn-ea"/>
              </a:defRPr>
            </a:lvl1pPr>
            <a:lvl2pPr marL="718438" indent="-108853">
              <a:spcBef>
                <a:spcPts val="133"/>
              </a:spcBef>
              <a:defRPr sz="1067">
                <a:solidFill>
                  <a:srgbClr val="FFFFFF">
                    <a:alpha val="70000"/>
                  </a:srgbClr>
                </a:solidFill>
                <a:uFill>
                  <a:solidFill>
                    <a:srgbClr val="FFFFFF">
                      <a:alpha val="70000"/>
                    </a:srgbClr>
                  </a:solidFill>
                </a:uFill>
                <a:latin typeface="+mn-ea"/>
                <a:ea typeface="+mn-ea"/>
              </a:defRPr>
            </a:lvl2pPr>
            <a:lvl3pPr marL="1320767" indent="-101597">
              <a:spcBef>
                <a:spcPts val="133"/>
              </a:spcBef>
              <a:defRPr sz="1067">
                <a:solidFill>
                  <a:srgbClr val="FFFFFF">
                    <a:alpha val="70000"/>
                  </a:srgbClr>
                </a:solidFill>
                <a:uFill>
                  <a:solidFill>
                    <a:srgbClr val="FFFFFF">
                      <a:alpha val="70000"/>
                    </a:srgbClr>
                  </a:solidFill>
                </a:uFill>
                <a:latin typeface="+mn-ea"/>
                <a:ea typeface="+mn-ea"/>
              </a:defRPr>
            </a:lvl3pPr>
            <a:lvl4pPr marL="1950670" indent="-121916">
              <a:spcBef>
                <a:spcPts val="133"/>
              </a:spcBef>
              <a:defRPr sz="1067">
                <a:solidFill>
                  <a:srgbClr val="FFFFFF">
                    <a:alpha val="70000"/>
                  </a:srgbClr>
                </a:solidFill>
                <a:uFill>
                  <a:solidFill>
                    <a:srgbClr val="FFFFFF">
                      <a:alpha val="70000"/>
                    </a:srgbClr>
                  </a:solidFill>
                </a:uFill>
                <a:latin typeface="+mn-ea"/>
                <a:ea typeface="+mn-ea"/>
              </a:defRPr>
            </a:lvl4pPr>
            <a:lvl5pPr marL="2560255" indent="-121916">
              <a:spcBef>
                <a:spcPts val="133"/>
              </a:spcBef>
              <a:defRPr sz="1067">
                <a:solidFill>
                  <a:srgbClr val="FFFFFF">
                    <a:alpha val="70000"/>
                  </a:srgbClr>
                </a:solidFill>
                <a:uFill>
                  <a:solidFill>
                    <a:srgbClr val="FFFFFF">
                      <a:alpha val="70000"/>
                    </a:srgbClr>
                  </a:solidFill>
                </a:uFill>
                <a:latin typeface="+mn-ea"/>
                <a:ea typeface="+mn-ea"/>
              </a:defRPr>
            </a:lvl5pPr>
          </a:lstStyle>
          <a:p>
            <a:pPr lvl="0">
              <a:defRPr sz="1800">
                <a:solidFill>
                  <a:srgbClr val="000000"/>
                </a:solidFill>
                <a:uFillTx/>
              </a:defRPr>
            </a:pPr>
            <a:r>
              <a:rPr sz="1067">
                <a:solidFill>
                  <a:srgbClr val="FFFFFF">
                    <a:alpha val="70000"/>
                  </a:srgbClr>
                </a:solidFill>
                <a:uFill>
                  <a:solidFill>
                    <a:srgbClr val="FFFFFF">
                      <a:alpha val="70000"/>
                    </a:srgbClr>
                  </a:solidFill>
                </a:uFill>
              </a:rPr>
              <a:t>正文级别 1</a:t>
            </a:r>
          </a:p>
          <a:p>
            <a:pPr lvl="1">
              <a:defRPr sz="1800">
                <a:solidFill>
                  <a:srgbClr val="000000"/>
                </a:solidFill>
                <a:uFillTx/>
              </a:defRPr>
            </a:pPr>
            <a:r>
              <a:rPr sz="1067">
                <a:solidFill>
                  <a:srgbClr val="FFFFFF">
                    <a:alpha val="70000"/>
                  </a:srgbClr>
                </a:solidFill>
                <a:uFill>
                  <a:solidFill>
                    <a:srgbClr val="FFFFFF">
                      <a:alpha val="70000"/>
                    </a:srgbClr>
                  </a:solidFill>
                </a:uFill>
              </a:rPr>
              <a:t>正文级别 2</a:t>
            </a:r>
          </a:p>
          <a:p>
            <a:pPr lvl="2">
              <a:defRPr sz="1800">
                <a:solidFill>
                  <a:srgbClr val="000000"/>
                </a:solidFill>
                <a:uFillTx/>
              </a:defRPr>
            </a:pPr>
            <a:r>
              <a:rPr sz="1067">
                <a:solidFill>
                  <a:srgbClr val="FFFFFF">
                    <a:alpha val="70000"/>
                  </a:srgbClr>
                </a:solidFill>
                <a:uFill>
                  <a:solidFill>
                    <a:srgbClr val="FFFFFF">
                      <a:alpha val="70000"/>
                    </a:srgbClr>
                  </a:solidFill>
                </a:uFill>
              </a:rPr>
              <a:t>正文级别 3</a:t>
            </a:r>
          </a:p>
          <a:p>
            <a:pPr lvl="3">
              <a:defRPr sz="1800">
                <a:solidFill>
                  <a:srgbClr val="000000"/>
                </a:solidFill>
                <a:uFillTx/>
              </a:defRPr>
            </a:pPr>
            <a:r>
              <a:rPr sz="1067">
                <a:solidFill>
                  <a:srgbClr val="FFFFFF">
                    <a:alpha val="70000"/>
                  </a:srgbClr>
                </a:solidFill>
                <a:uFill>
                  <a:solidFill>
                    <a:srgbClr val="FFFFFF">
                      <a:alpha val="70000"/>
                    </a:srgbClr>
                  </a:solidFill>
                </a:uFill>
              </a:rPr>
              <a:t>正文级别 4</a:t>
            </a:r>
          </a:p>
          <a:p>
            <a:pPr lvl="4">
              <a:defRPr sz="1800">
                <a:solidFill>
                  <a:srgbClr val="000000"/>
                </a:solidFill>
                <a:uFillTx/>
              </a:defRPr>
            </a:pPr>
            <a:r>
              <a:rPr sz="1067">
                <a:solidFill>
                  <a:srgbClr val="FFFFFF">
                    <a:alpha val="70000"/>
                  </a:srgbClr>
                </a:solidFill>
                <a:uFill>
                  <a:solidFill>
                    <a:srgbClr val="FFFFFF">
                      <a:alpha val="70000"/>
                    </a:srgbClr>
                  </a:solidFill>
                </a:uFill>
              </a:rPr>
              <a:t>正文级别 5</a:t>
            </a:r>
          </a:p>
        </p:txBody>
      </p:sp>
      <p:sp>
        <p:nvSpPr>
          <p:cNvPr id="18"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6"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998374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D3794B-289A-4A80-97D7-111025398D45}" type="datetimeFigureOut">
              <a:rPr lang="en-US" smtClean="0"/>
              <a:t>8/7/2019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5638567"/>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Default - Sample clean page">
    <p:spTree>
      <p:nvGrpSpPr>
        <p:cNvPr id="1" name=""/>
        <p:cNvGrpSpPr/>
        <p:nvPr/>
      </p:nvGrpSpPr>
      <p:grpSpPr>
        <a:xfrm>
          <a:off x="0" y="0"/>
          <a:ext cx="0" cy="0"/>
          <a:chOff x="0" y="0"/>
          <a:chExt cx="0" cy="0"/>
        </a:xfrm>
      </p:grpSpPr>
      <p:sp>
        <p:nvSpPr>
          <p:cNvPr id="1273" name="Shape 127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4" name="Shape 127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5" name="Shape 127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76" name="Shape 127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77" name="Shape 127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78" name="Shape 127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2" name="Shape 128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83" name="Shape 128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4" name="Shape 128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5" name="Shape 128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286" name="Shape 128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708626511"/>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Default - 18_Title Slide">
    <p:bg>
      <p:bgPr>
        <a:solidFill>
          <a:srgbClr val="03AE97"/>
        </a:solidFill>
        <a:effectLst/>
      </p:bgPr>
    </p:bg>
    <p:spTree>
      <p:nvGrpSpPr>
        <p:cNvPr id="1" name=""/>
        <p:cNvGrpSpPr/>
        <p:nvPr/>
      </p:nvGrpSpPr>
      <p:grpSpPr>
        <a:xfrm>
          <a:off x="0" y="0"/>
          <a:ext cx="0" cy="0"/>
          <a:chOff x="0" y="0"/>
          <a:chExt cx="0" cy="0"/>
        </a:xfrm>
      </p:grpSpPr>
      <p:sp>
        <p:nvSpPr>
          <p:cNvPr id="1288" name="Shape 128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89" name="Shape 128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0" name="Shape 129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91" name="Shape 129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292" name="Shape 129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3" name="Shape 129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7" name="Shape 129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298" name="Shape 129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299" name="Shape 129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0" name="Shape 130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01" name="Shape 130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624038312"/>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Default - 19_Title Slide">
    <p:bg>
      <p:bgPr>
        <a:solidFill>
          <a:srgbClr val="03AE97"/>
        </a:solidFill>
        <a:effectLst/>
      </p:bgPr>
    </p:bg>
    <p:spTree>
      <p:nvGrpSpPr>
        <p:cNvPr id="1" name=""/>
        <p:cNvGrpSpPr/>
        <p:nvPr/>
      </p:nvGrpSpPr>
      <p:grpSpPr>
        <a:xfrm>
          <a:off x="0" y="0"/>
          <a:ext cx="0" cy="0"/>
          <a:chOff x="0" y="0"/>
          <a:chExt cx="0" cy="0"/>
        </a:xfrm>
      </p:grpSpPr>
      <p:sp>
        <p:nvSpPr>
          <p:cNvPr id="1303" name="Shape 130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4" name="Shape 130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5" name="Shape 130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06" name="Shape 1306"/>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07" name="Shape 130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08" name="Shape 130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2" name="Shape 131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13" name="Shape 131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4" name="Shape 131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5" name="Shape 131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16" name="Shape 131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2847665112"/>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Default - 20_Title Slide">
    <p:bg>
      <p:bgPr>
        <a:solidFill>
          <a:srgbClr val="03AE97"/>
        </a:solidFill>
        <a:effectLst/>
      </p:bgPr>
    </p:bg>
    <p:spTree>
      <p:nvGrpSpPr>
        <p:cNvPr id="1" name=""/>
        <p:cNvGrpSpPr/>
        <p:nvPr/>
      </p:nvGrpSpPr>
      <p:grpSpPr>
        <a:xfrm>
          <a:off x="0" y="0"/>
          <a:ext cx="0" cy="0"/>
          <a:chOff x="0" y="0"/>
          <a:chExt cx="0" cy="0"/>
        </a:xfrm>
      </p:grpSpPr>
      <p:sp>
        <p:nvSpPr>
          <p:cNvPr id="1318" name="Shape 131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19" name="Shape 131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0" name="Shape 132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21" name="Shape 132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22" name="Shape 132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3" name="Shape 132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7" name="Shape 132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28" name="Shape 132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29" name="Shape 132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0" name="Shape 133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31" name="Shape 133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01638812"/>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Default - Text Slide Two Column">
    <p:spTree>
      <p:nvGrpSpPr>
        <p:cNvPr id="1" name=""/>
        <p:cNvGrpSpPr/>
        <p:nvPr/>
      </p:nvGrpSpPr>
      <p:grpSpPr>
        <a:xfrm>
          <a:off x="0" y="0"/>
          <a:ext cx="0" cy="0"/>
          <a:chOff x="0" y="0"/>
          <a:chExt cx="0" cy="0"/>
        </a:xfrm>
      </p:grpSpPr>
      <p:sp>
        <p:nvSpPr>
          <p:cNvPr id="1333" name="Shape 1333"/>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4" name="Shape 1334"/>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5" name="Shape 1335"/>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36" name="Shape 1336"/>
          <p:cNvSpPr/>
          <p:nvPr userDrawn="1"/>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37" name="Shape 1337"/>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38" name="Shape 1338"/>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2" name="Shape 1342"/>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43" name="Shape 1343">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4" name="Shape 1344">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5" name="Shape 1345"/>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46" name="Shape 1346"/>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347416760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Default - 1_Text Slide Two Column">
    <p:spTree>
      <p:nvGrpSpPr>
        <p:cNvPr id="1" name=""/>
        <p:cNvGrpSpPr/>
        <p:nvPr/>
      </p:nvGrpSpPr>
      <p:grpSpPr>
        <a:xfrm>
          <a:off x="0" y="0"/>
          <a:ext cx="0" cy="0"/>
          <a:chOff x="0" y="0"/>
          <a:chExt cx="0" cy="0"/>
        </a:xfrm>
      </p:grpSpPr>
      <p:sp>
        <p:nvSpPr>
          <p:cNvPr id="1348" name="Shape 1348"/>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49" name="Shape 1349"/>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0" name="Shape 1350"/>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51" name="Shape 1351"/>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52" name="Shape 1352"/>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3" name="Shape 1353"/>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7" name="Shape 1357"/>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58" name="Shape 1358">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59" name="Shape 1359">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60" name="Shape 1360"/>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61" name="Shape 1361"/>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174783030"/>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Default - Full screen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108113"/>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Default - Contact Us type 1">
    <p:spTree>
      <p:nvGrpSpPr>
        <p:cNvPr id="1" name=""/>
        <p:cNvGrpSpPr/>
        <p:nvPr/>
      </p:nvGrpSpPr>
      <p:grpSpPr>
        <a:xfrm>
          <a:off x="0" y="0"/>
          <a:ext cx="0" cy="0"/>
          <a:chOff x="0" y="0"/>
          <a:chExt cx="0" cy="0"/>
        </a:xfrm>
      </p:grpSpPr>
      <p:sp>
        <p:nvSpPr>
          <p:cNvPr id="1379" name="Shape 1379"/>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0" name="Shape 1380"/>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1" name="Shape 1381"/>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82" name="Shape 1382"/>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83" name="Shape 1383"/>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4" name="Shape 1384"/>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88" name="Shape 1388"/>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389" name="Shape 1389">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0" name="Shape 1390">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1" name="Shape 1391"/>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392" name="Shape 1392"/>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sp>
        <p:nvSpPr>
          <p:cNvPr id="17"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01349506"/>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Default - Contact Us type 2">
    <p:spTree>
      <p:nvGrpSpPr>
        <p:cNvPr id="1" name=""/>
        <p:cNvGrpSpPr/>
        <p:nvPr/>
      </p:nvGrpSpPr>
      <p:grpSpPr>
        <a:xfrm>
          <a:off x="0" y="0"/>
          <a:ext cx="0" cy="0"/>
          <a:chOff x="0" y="0"/>
          <a:chExt cx="0" cy="0"/>
        </a:xfrm>
      </p:grpSpPr>
      <p:sp>
        <p:nvSpPr>
          <p:cNvPr id="1394" name="Shape 1394"/>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5" name="Shape 1395"/>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6" name="Shape 1396"/>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97" name="Shape 1397"/>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1398" name="Shape 1398"/>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99" name="Shape 1399"/>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2" name="Shape 1402"/>
          <p:cNvSpPr/>
          <p:nvPr/>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sp>
        <p:nvSpPr>
          <p:cNvPr id="1403" name="Shape 1403"/>
          <p:cNvSpPr>
            <a:spLocks noGrp="1"/>
          </p:cNvSpPr>
          <p:nvPr>
            <p:ph type="sldNum" sz="quarter" idx="2"/>
          </p:nvPr>
        </p:nvSpPr>
        <p:spPr>
          <a:prstGeom prst="rect">
            <a:avLst/>
          </a:prstGeom>
        </p:spPr>
        <p:txBody>
          <a:bodyPr/>
          <a:lstStyle>
            <a:lvl1pPr>
              <a:defRPr>
                <a:latin typeface="+mn-ea"/>
                <a:ea typeface="+mn-ea"/>
              </a:defRPr>
            </a:lvl1pPr>
          </a:lstStyle>
          <a:p>
            <a:fld id="{86CB4B4D-7CA3-9044-876B-883B54F8677D}" type="slidenum">
              <a:rPr lang="en-US" altLang="zh-CN" smtClean="0"/>
              <a:pPr/>
              <a:t>‹#›</a:t>
            </a:fld>
            <a:endParaRPr lang="en-US" altLang="zh-CN"/>
          </a:p>
        </p:txBody>
      </p:sp>
      <p:sp>
        <p:nvSpPr>
          <p:cNvPr id="1404" name="Shape 1404">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5" name="Shape 1405">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06" name="Shape 1406"/>
          <p:cNvSpPr>
            <a:spLocks noGrp="1"/>
          </p:cNvSpPr>
          <p:nvPr>
            <p:ph type="title"/>
          </p:nvPr>
        </p:nvSpPr>
        <p:spPr>
          <a:xfrm>
            <a:off x="388725" y="208906"/>
            <a:ext cx="7908608" cy="571501"/>
          </a:xfrm>
          <a:prstGeom prst="rect">
            <a:avLst/>
          </a:prstGeom>
        </p:spPr>
        <p:txBody>
          <a:bodyPr/>
          <a:lstStyle>
            <a:lvl1pPr>
              <a:defRPr>
                <a:latin typeface="+mn-ea"/>
                <a:ea typeface="+mn-ea"/>
              </a:defRPr>
            </a:lvl1pPr>
          </a:lstStyle>
          <a:p>
            <a:pPr lvl="0">
              <a:defRPr sz="1800">
                <a:solidFill>
                  <a:srgbClr val="000000"/>
                </a:solidFill>
                <a:uFillTx/>
              </a:defRPr>
            </a:pPr>
            <a:r>
              <a:rPr sz="2667">
                <a:solidFill>
                  <a:srgbClr val="3A5063"/>
                </a:solidFill>
                <a:uFill>
                  <a:solidFill>
                    <a:srgbClr val="3A5063"/>
                  </a:solidFill>
                </a:uFill>
              </a:rPr>
              <a:t>标题文本</a:t>
            </a:r>
          </a:p>
        </p:txBody>
      </p:sp>
      <p:sp>
        <p:nvSpPr>
          <p:cNvPr id="1407" name="Shape 1407"/>
          <p:cNvSpPr>
            <a:spLocks noGrp="1"/>
          </p:cNvSpPr>
          <p:nvPr>
            <p:ph type="body" idx="1"/>
          </p:nvPr>
        </p:nvSpPr>
        <p:spPr>
          <a:xfrm>
            <a:off x="388726" y="669965"/>
            <a:ext cx="7884493" cy="309219"/>
          </a:xfrm>
          <a:prstGeom prst="rect">
            <a:avLst/>
          </a:prstGeom>
        </p:spPr>
        <p:txBody>
          <a:bodyPr/>
          <a:lstStyle>
            <a:lvl1pPr algn="l">
              <a:spcBef>
                <a:spcPts val="133"/>
              </a:spcBef>
              <a:defRPr sz="1067">
                <a:solidFill>
                  <a:srgbClr val="A6A6A6"/>
                </a:solidFill>
                <a:uFill>
                  <a:solidFill>
                    <a:srgbClr val="A6A6A6"/>
                  </a:solidFill>
                </a:uFill>
                <a:latin typeface="+mn-ea"/>
                <a:ea typeface="+mn-ea"/>
              </a:defRPr>
            </a:lvl1pPr>
            <a:lvl2pPr marL="718438" indent="-108853" algn="l">
              <a:spcBef>
                <a:spcPts val="133"/>
              </a:spcBef>
              <a:defRPr sz="1067">
                <a:solidFill>
                  <a:srgbClr val="A6A6A6"/>
                </a:solidFill>
                <a:uFill>
                  <a:solidFill>
                    <a:srgbClr val="A6A6A6"/>
                  </a:solidFill>
                </a:uFill>
                <a:latin typeface="+mn-ea"/>
                <a:ea typeface="+mn-ea"/>
              </a:defRPr>
            </a:lvl2pPr>
            <a:lvl3pPr marL="1320767" indent="-101597" algn="l">
              <a:spcBef>
                <a:spcPts val="133"/>
              </a:spcBef>
              <a:defRPr sz="1067">
                <a:solidFill>
                  <a:srgbClr val="A6A6A6"/>
                </a:solidFill>
                <a:uFill>
                  <a:solidFill>
                    <a:srgbClr val="A6A6A6"/>
                  </a:solidFill>
                </a:uFill>
                <a:latin typeface="+mn-ea"/>
                <a:ea typeface="+mn-ea"/>
              </a:defRPr>
            </a:lvl3pPr>
            <a:lvl4pPr marL="1950670" indent="-121916" algn="l">
              <a:spcBef>
                <a:spcPts val="133"/>
              </a:spcBef>
              <a:defRPr sz="1067">
                <a:solidFill>
                  <a:srgbClr val="A6A6A6"/>
                </a:solidFill>
                <a:uFill>
                  <a:solidFill>
                    <a:srgbClr val="A6A6A6"/>
                  </a:solidFill>
                </a:uFill>
                <a:latin typeface="+mn-ea"/>
                <a:ea typeface="+mn-ea"/>
              </a:defRPr>
            </a:lvl4pPr>
            <a:lvl5pPr marL="2560255" indent="-121916" algn="l">
              <a:spcBef>
                <a:spcPts val="133"/>
              </a:spcBef>
              <a:defRPr sz="1067">
                <a:solidFill>
                  <a:srgbClr val="A6A6A6"/>
                </a:solidFill>
                <a:uFill>
                  <a:solidFill>
                    <a:srgbClr val="A6A6A6"/>
                  </a:solidFill>
                </a:uFill>
                <a:latin typeface="+mn-ea"/>
                <a:ea typeface="+mn-ea"/>
              </a:defRPr>
            </a:lvl5pPr>
          </a:lstStyle>
          <a:p>
            <a:pPr lvl="0">
              <a:defRPr sz="1800">
                <a:solidFill>
                  <a:srgbClr val="000000"/>
                </a:solidFill>
                <a:uFillTx/>
              </a:defRPr>
            </a:pPr>
            <a:r>
              <a:rPr sz="1067">
                <a:solidFill>
                  <a:srgbClr val="A6A6A6"/>
                </a:solidFill>
                <a:uFill>
                  <a:solidFill>
                    <a:srgbClr val="A6A6A6"/>
                  </a:solidFill>
                </a:uFill>
              </a:rPr>
              <a:t>正文级别 1</a:t>
            </a:r>
          </a:p>
          <a:p>
            <a:pPr lvl="1">
              <a:defRPr sz="1800">
                <a:solidFill>
                  <a:srgbClr val="000000"/>
                </a:solidFill>
                <a:uFillTx/>
              </a:defRPr>
            </a:pPr>
            <a:r>
              <a:rPr sz="1067">
                <a:solidFill>
                  <a:srgbClr val="A6A6A6"/>
                </a:solidFill>
                <a:uFill>
                  <a:solidFill>
                    <a:srgbClr val="A6A6A6"/>
                  </a:solidFill>
                </a:uFill>
              </a:rPr>
              <a:t>正文级别 2</a:t>
            </a:r>
          </a:p>
          <a:p>
            <a:pPr lvl="2">
              <a:defRPr sz="1800">
                <a:solidFill>
                  <a:srgbClr val="000000"/>
                </a:solidFill>
                <a:uFillTx/>
              </a:defRPr>
            </a:pPr>
            <a:r>
              <a:rPr sz="1067">
                <a:solidFill>
                  <a:srgbClr val="A6A6A6"/>
                </a:solidFill>
                <a:uFill>
                  <a:solidFill>
                    <a:srgbClr val="A6A6A6"/>
                  </a:solidFill>
                </a:uFill>
              </a:rPr>
              <a:t>正文级别 3</a:t>
            </a:r>
          </a:p>
          <a:p>
            <a:pPr lvl="3">
              <a:defRPr sz="1800">
                <a:solidFill>
                  <a:srgbClr val="000000"/>
                </a:solidFill>
                <a:uFillTx/>
              </a:defRPr>
            </a:pPr>
            <a:r>
              <a:rPr sz="1067">
                <a:solidFill>
                  <a:srgbClr val="A6A6A6"/>
                </a:solidFill>
                <a:uFill>
                  <a:solidFill>
                    <a:srgbClr val="A6A6A6"/>
                  </a:solidFill>
                </a:uFill>
              </a:rPr>
              <a:t>正文级别 4</a:t>
            </a:r>
          </a:p>
          <a:p>
            <a:pPr lvl="4">
              <a:defRPr sz="1800">
                <a:solidFill>
                  <a:srgbClr val="000000"/>
                </a:solidFill>
                <a:uFillTx/>
              </a:defRPr>
            </a:pPr>
            <a:r>
              <a:rPr sz="1067">
                <a:solidFill>
                  <a:srgbClr val="A6A6A6"/>
                </a:solidFill>
                <a:uFill>
                  <a:solidFill>
                    <a:srgbClr val="A6A6A6"/>
                  </a:solidFill>
                </a:uFill>
              </a:rPr>
              <a:t>正文级别 5</a:t>
            </a:r>
          </a:p>
        </p:txBody>
      </p:sp>
      <p:pic>
        <p:nvPicPr>
          <p:cNvPr id="15" name="Picture 3" descr="C:\Users\lwx378858\Desktop\H.A.E._Logo-02.png"/>
          <p:cNvPicPr>
            <a:picLocks noChangeAspect="1" noChangeArrowheads="1"/>
          </p:cNvPicPr>
          <p:nvPr userDrawn="1"/>
        </p:nvPicPr>
        <p:blipFill>
          <a:blip r:embed="rId2"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287839291"/>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5602265"/>
          </a:xfrm>
          <a:prstGeom prst="rect">
            <a:avLst/>
          </a:prstGeom>
        </p:spPr>
      </p:pic>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898646" y="907093"/>
            <a:ext cx="6557247" cy="690255"/>
          </a:xfrm>
          <a:prstGeom prst="rect">
            <a:avLst/>
          </a:prstGeom>
          <a:ln>
            <a:noFill/>
            <a:prstDash val="dash"/>
          </a:ln>
        </p:spPr>
        <p:txBody>
          <a:bodyPr lIns="0" tIns="0" rIns="0" bIns="0" anchor="t">
            <a:normAutofit/>
          </a:bodyPr>
          <a:lstStyle>
            <a:lvl1pPr algn="l">
              <a:defRPr sz="31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28897" y="1949372"/>
            <a:ext cx="6533290" cy="307648"/>
          </a:xfr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776339775"/>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1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26" Type="http://schemas.openxmlformats.org/officeDocument/2006/relationships/slideLayout" Target="../slideLayouts/slideLayout45.xml"/><Relationship Id="rId21" Type="http://schemas.openxmlformats.org/officeDocument/2006/relationships/slideLayout" Target="../slideLayouts/slideLayout40.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63" Type="http://schemas.openxmlformats.org/officeDocument/2006/relationships/slideLayout" Target="../slideLayouts/slideLayout82.xml"/><Relationship Id="rId68" Type="http://schemas.openxmlformats.org/officeDocument/2006/relationships/slideLayout" Target="../slideLayouts/slideLayout87.xml"/><Relationship Id="rId16" Type="http://schemas.openxmlformats.org/officeDocument/2006/relationships/slideLayout" Target="../slideLayouts/slideLayout35.xml"/><Relationship Id="rId11" Type="http://schemas.openxmlformats.org/officeDocument/2006/relationships/slideLayout" Target="../slideLayouts/slideLayout30.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53" Type="http://schemas.openxmlformats.org/officeDocument/2006/relationships/slideLayout" Target="../slideLayouts/slideLayout72.xml"/><Relationship Id="rId58" Type="http://schemas.openxmlformats.org/officeDocument/2006/relationships/slideLayout" Target="../slideLayouts/slideLayout77.xml"/><Relationship Id="rId74" Type="http://schemas.openxmlformats.org/officeDocument/2006/relationships/slideLayout" Target="../slideLayouts/slideLayout93.xml"/><Relationship Id="rId79" Type="http://schemas.openxmlformats.org/officeDocument/2006/relationships/slideLayout" Target="../slideLayouts/slideLayout98.xml"/><Relationship Id="rId5" Type="http://schemas.openxmlformats.org/officeDocument/2006/relationships/slideLayout" Target="../slideLayouts/slideLayout24.xml"/><Relationship Id="rId61" Type="http://schemas.openxmlformats.org/officeDocument/2006/relationships/slideLayout" Target="../slideLayouts/slideLayout80.xml"/><Relationship Id="rId19" Type="http://schemas.openxmlformats.org/officeDocument/2006/relationships/slideLayout" Target="../slideLayouts/slideLayout3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64" Type="http://schemas.openxmlformats.org/officeDocument/2006/relationships/slideLayout" Target="../slideLayouts/slideLayout83.xml"/><Relationship Id="rId69" Type="http://schemas.openxmlformats.org/officeDocument/2006/relationships/slideLayout" Target="../slideLayouts/slideLayout88.xml"/><Relationship Id="rId77" Type="http://schemas.openxmlformats.org/officeDocument/2006/relationships/slideLayout" Target="../slideLayouts/slideLayout96.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72" Type="http://schemas.openxmlformats.org/officeDocument/2006/relationships/slideLayout" Target="../slideLayouts/slideLayout91.xml"/><Relationship Id="rId80" Type="http://schemas.openxmlformats.org/officeDocument/2006/relationships/theme" Target="../theme/theme11.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slideLayout" Target="../slideLayouts/slideLayout78.xml"/><Relationship Id="rId67" Type="http://schemas.openxmlformats.org/officeDocument/2006/relationships/slideLayout" Target="../slideLayouts/slideLayout86.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62" Type="http://schemas.openxmlformats.org/officeDocument/2006/relationships/slideLayout" Target="../slideLayouts/slideLayout81.xml"/><Relationship Id="rId70" Type="http://schemas.openxmlformats.org/officeDocument/2006/relationships/slideLayout" Target="../slideLayouts/slideLayout89.xml"/><Relationship Id="rId75" Type="http://schemas.openxmlformats.org/officeDocument/2006/relationships/slideLayout" Target="../slideLayouts/slideLayout9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slideLayout" Target="../slideLayouts/slideLayout76.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slideLayout" Target="../slideLayouts/slideLayout79.xml"/><Relationship Id="rId65" Type="http://schemas.openxmlformats.org/officeDocument/2006/relationships/slideLayout" Target="../slideLayouts/slideLayout84.xml"/><Relationship Id="rId73" Type="http://schemas.openxmlformats.org/officeDocument/2006/relationships/slideLayout" Target="../slideLayouts/slideLayout92.xml"/><Relationship Id="rId78" Type="http://schemas.openxmlformats.org/officeDocument/2006/relationships/slideLayout" Target="../slideLayouts/slideLayout97.xml"/><Relationship Id="rId81" Type="http://schemas.openxmlformats.org/officeDocument/2006/relationships/image" Target="../media/image15.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9" Type="http://schemas.openxmlformats.org/officeDocument/2006/relationships/slideLayout" Target="../slideLayouts/slideLayout58.xml"/><Relationship Id="rId34" Type="http://schemas.openxmlformats.org/officeDocument/2006/relationships/slideLayout" Target="../slideLayouts/slideLayout53.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6" Type="http://schemas.openxmlformats.org/officeDocument/2006/relationships/slideLayout" Target="../slideLayouts/slideLayout95.xml"/><Relationship Id="rId7" Type="http://schemas.openxmlformats.org/officeDocument/2006/relationships/slideLayout" Target="../slideLayouts/slideLayout26.xml"/><Relationship Id="rId71" Type="http://schemas.openxmlformats.org/officeDocument/2006/relationships/slideLayout" Target="../slideLayouts/slideLayout90.xml"/><Relationship Id="rId2" Type="http://schemas.openxmlformats.org/officeDocument/2006/relationships/slideLayout" Target="../slideLayouts/slideLayout21.xml"/><Relationship Id="rId29" Type="http://schemas.openxmlformats.org/officeDocument/2006/relationships/slideLayout" Target="../slideLayouts/slideLayout48.xml"/><Relationship Id="rId24" Type="http://schemas.openxmlformats.org/officeDocument/2006/relationships/slideLayout" Target="../slideLayouts/slideLayout43.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66" Type="http://schemas.openxmlformats.org/officeDocument/2006/relationships/slideLayout" Target="../slideLayouts/slideLayout85.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9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2" y="3503616"/>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6" y="1333502"/>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5"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2" y="4011615"/>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5" y="2174294"/>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C51B6-6BCA-46D0-A45A-D10217DD67DB}" type="slidenum">
              <a:rPr lang="zh-CN" altLang="en-US" smtClean="0"/>
              <a:t>‹#›</a:t>
            </a:fld>
            <a:endParaRPr lang="zh-CN" altLang="en-US"/>
          </a:p>
        </p:txBody>
      </p:sp>
    </p:spTree>
    <p:extLst>
      <p:ext uri="{BB962C8B-B14F-4D97-AF65-F5344CB8AC3E}">
        <p14:creationId xmlns:p14="http://schemas.microsoft.com/office/powerpoint/2010/main" val="231073978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980" r:id="rId12"/>
  </p:sldLayoutIdLst>
  <p:transition>
    <p:fade thruBlk="1"/>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nvSpPr>
        <p:spPr>
          <a:xfrm>
            <a:off x="0" y="-2"/>
            <a:ext cx="12192000" cy="1111713"/>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3" name="Shape 3"/>
          <p:cNvSpPr/>
          <p:nvPr/>
        </p:nvSpPr>
        <p:spPr>
          <a:xfrm>
            <a:off x="0" y="6486202"/>
            <a:ext cx="12192000" cy="371799"/>
          </a:xfrm>
          <a:prstGeom prst="rect">
            <a:avLst/>
          </a:prstGeom>
          <a:solidFill>
            <a:srgbClr val="FFFFFF"/>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4" name="Shape 4"/>
          <p:cNvSpPr/>
          <p:nvPr/>
        </p:nvSpPr>
        <p:spPr>
          <a:xfrm>
            <a:off x="0" y="110434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5" name="Shape 5"/>
          <p:cNvSpPr/>
          <p:nvPr/>
        </p:nvSpPr>
        <p:spPr>
          <a:xfrm>
            <a:off x="0" y="6486202"/>
            <a:ext cx="12192000" cy="1"/>
          </a:xfrm>
          <a:prstGeom prst="line">
            <a:avLst/>
          </a:prstGeom>
          <a:ln w="3175">
            <a:solidFill>
              <a:srgbClr val="D9D9D9"/>
            </a:solidFill>
            <a:round/>
          </a:ln>
        </p:spPr>
        <p:txBody>
          <a:bodyPr lIns="0" tIns="0" rIns="0" bIns="0"/>
          <a:lstStyle/>
          <a:p>
            <a:pPr defTabSz="609585" fontAlgn="auto">
              <a:spcBef>
                <a:spcPts val="0"/>
              </a:spcBef>
              <a:spcAft>
                <a:spcPts val="0"/>
              </a:spcAft>
              <a:defRPr sz="1200">
                <a:uFillTx/>
                <a:latin typeface="+mj-lt"/>
                <a:ea typeface="+mj-ea"/>
                <a:cs typeface="+mj-cs"/>
                <a:sym typeface="Helvetica"/>
              </a:defRPr>
            </a:pPr>
            <a:endParaRPr sz="1600" kern="0">
              <a:solidFill>
                <a:sysClr val="windowText" lastClr="000000"/>
              </a:solidFill>
              <a:latin typeface="微软雅黑"/>
              <a:ea typeface="微软雅黑"/>
              <a:cs typeface="Calibri"/>
              <a:sym typeface="Helvetica"/>
            </a:endParaRPr>
          </a:p>
        </p:txBody>
      </p:sp>
      <p:sp>
        <p:nvSpPr>
          <p:cNvPr id="6" name="Shape 6"/>
          <p:cNvSpPr/>
          <p:nvPr/>
        </p:nvSpPr>
        <p:spPr>
          <a:xfrm>
            <a:off x="530087" y="1"/>
            <a:ext cx="898204" cy="49241"/>
          </a:xfrm>
          <a:prstGeom prst="rect">
            <a:avLst/>
          </a:prstGeom>
          <a:solidFill>
            <a:srgbClr val="3194C6"/>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7" name="Shape 7"/>
          <p:cNvSpPr/>
          <p:nvPr/>
        </p:nvSpPr>
        <p:spPr>
          <a:xfrm>
            <a:off x="1428291" y="1"/>
            <a:ext cx="898204" cy="49241"/>
          </a:xfrm>
          <a:prstGeom prst="rect">
            <a:avLst/>
          </a:prstGeom>
          <a:solidFill>
            <a:srgbClr val="3A5063"/>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1" name="Shape 11"/>
          <p:cNvSpPr>
            <a:spLocks noGrp="1"/>
          </p:cNvSpPr>
          <p:nvPr>
            <p:ph type="sldNum" sz="quarter" idx="2"/>
          </p:nvPr>
        </p:nvSpPr>
        <p:spPr>
          <a:xfrm>
            <a:off x="11279392" y="6578851"/>
            <a:ext cx="501589" cy="164212"/>
          </a:xfrm>
          <a:prstGeom prst="rect">
            <a:avLst/>
          </a:prstGeom>
          <a:ln w="12700">
            <a:miter lim="400000"/>
          </a:ln>
        </p:spPr>
        <p:txBody>
          <a:bodyPr lIns="0" tIns="0" rIns="0" bIns="0" anchor="ctr">
            <a:spAutoFit/>
          </a:bodyPr>
          <a:lstStyle>
            <a:lvl1pPr algn="r" defTabSz="1219170">
              <a:defRPr sz="1067">
                <a:solidFill>
                  <a:srgbClr val="808080"/>
                </a:solidFill>
                <a:uFill>
                  <a:solidFill>
                    <a:srgbClr val="808080"/>
                  </a:solidFill>
                </a:uFill>
                <a:latin typeface="+mn-ea"/>
                <a:ea typeface="+mn-ea"/>
                <a:cs typeface="Roboto Condensed Regular"/>
                <a:sym typeface="Roboto Condensed Regular"/>
              </a:defRPr>
            </a:lvl1pPr>
          </a:lstStyle>
          <a:p>
            <a:pPr fontAlgn="auto">
              <a:spcBef>
                <a:spcPts val="0"/>
              </a:spcBef>
              <a:spcAft>
                <a:spcPts val="0"/>
              </a:spcAft>
            </a:pPr>
            <a:fld id="{86CB4B4D-7CA3-9044-876B-883B54F8677D}" type="slidenum">
              <a:rPr lang="en-US" altLang="zh-CN" kern="0" smtClean="0"/>
              <a:pPr fontAlgn="auto">
                <a:spcBef>
                  <a:spcPts val="0"/>
                </a:spcBef>
                <a:spcAft>
                  <a:spcPts val="0"/>
                </a:spcAft>
              </a:pPr>
              <a:t>‹#›</a:t>
            </a:fld>
            <a:endParaRPr lang="en-US" altLang="zh-CN" kern="0"/>
          </a:p>
        </p:txBody>
      </p:sp>
      <p:sp>
        <p:nvSpPr>
          <p:cNvPr id="12" name="Shape 12">
            <a:hlinkClick r:id="" action="ppaction://hlinkshowjump?jump=nextslide"/>
          </p:cNvPr>
          <p:cNvSpPr/>
          <p:nvPr/>
        </p:nvSpPr>
        <p:spPr>
          <a:xfrm>
            <a:off x="11540954"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8506" y="6419"/>
                </a:lnTo>
                <a:lnTo>
                  <a:pt x="13839" y="10800"/>
                </a:lnTo>
                <a:lnTo>
                  <a:pt x="8506" y="15181"/>
                </a:lnTo>
                <a:lnTo>
                  <a:pt x="8506" y="17276"/>
                </a:lnTo>
                <a:lnTo>
                  <a:pt x="16315" y="10800"/>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3" name="Shape 13">
            <a:hlinkClick r:id="" action="ppaction://hlinkshowjump?jump=previousslide"/>
          </p:cNvPr>
          <p:cNvSpPr/>
          <p:nvPr/>
        </p:nvSpPr>
        <p:spPr>
          <a:xfrm flipH="1">
            <a:off x="11265259" y="423517"/>
            <a:ext cx="240028" cy="240028"/>
          </a:xfrm>
          <a:custGeom>
            <a:avLst/>
            <a:gdLst/>
            <a:ahLst/>
            <a:cxnLst>
              <a:cxn ang="0">
                <a:pos x="wd2" y="hd2"/>
              </a:cxn>
              <a:cxn ang="5400000">
                <a:pos x="wd2" y="hd2"/>
              </a:cxn>
              <a:cxn ang="10800000">
                <a:pos x="wd2" y="hd2"/>
              </a:cxn>
              <a:cxn ang="16200000">
                <a:pos x="wd2" y="hd2"/>
              </a:cxn>
            </a:cxnLst>
            <a:rect l="0" t="0" r="r" b="b"/>
            <a:pathLst>
              <a:path w="21600" h="21600" extrusionOk="0">
                <a:moveTo>
                  <a:pt x="8506" y="4324"/>
                </a:moveTo>
                <a:lnTo>
                  <a:pt x="16315" y="10800"/>
                </a:lnTo>
                <a:lnTo>
                  <a:pt x="8506" y="17276"/>
                </a:lnTo>
                <a:lnTo>
                  <a:pt x="8506" y="15181"/>
                </a:lnTo>
                <a:lnTo>
                  <a:pt x="13839" y="10800"/>
                </a:lnTo>
                <a:lnTo>
                  <a:pt x="8506" y="6419"/>
                </a:ln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0000">
              <a:alpha val="20000"/>
            </a:srgbClr>
          </a:solidFill>
          <a:ln w="12700">
            <a:miter lim="400000"/>
          </a:ln>
        </p:spPr>
        <p:txBody>
          <a:bodyPr lIns="0" tIns="0" rIns="0" bIns="0" anchor="ctr"/>
          <a:lstStyle/>
          <a:p>
            <a:pPr algn="ctr" defTabSz="609585" fontAlgn="auto">
              <a:spcBef>
                <a:spcPts val="0"/>
              </a:spcBef>
              <a:spcAft>
                <a:spcPts val="0"/>
              </a:spcAft>
            </a:pPr>
            <a:endParaRPr kern="0">
              <a:solidFill>
                <a:sysClr val="windowText" lastClr="000000"/>
              </a:solidFill>
              <a:uFill>
                <a:solidFill/>
              </a:uFill>
              <a:latin typeface="微软雅黑"/>
              <a:ea typeface="微软雅黑"/>
              <a:cs typeface="Calibri"/>
              <a:sym typeface="Calibri"/>
            </a:endParaRPr>
          </a:p>
        </p:txBody>
      </p:sp>
      <p:sp>
        <p:nvSpPr>
          <p:cNvPr id="14" name="Shape 14"/>
          <p:cNvSpPr>
            <a:spLocks noGrp="1"/>
          </p:cNvSpPr>
          <p:nvPr>
            <p:ph type="body" idx="1"/>
          </p:nvPr>
        </p:nvSpPr>
        <p:spPr>
          <a:xfrm>
            <a:off x="499599" y="4589537"/>
            <a:ext cx="5351116" cy="1820595"/>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uFillTx/>
              </a:defRPr>
            </a:pPr>
            <a:r>
              <a:rPr sz="1467" dirty="0">
                <a:solidFill>
                  <a:srgbClr val="595959"/>
                </a:solidFill>
                <a:uFill>
                  <a:solidFill>
                    <a:srgbClr val="595959"/>
                  </a:solidFill>
                </a:uFill>
              </a:rPr>
              <a:t>正文级别 1</a:t>
            </a:r>
          </a:p>
          <a:p>
            <a:pPr lvl="1">
              <a:defRPr sz="1800">
                <a:solidFill>
                  <a:srgbClr val="000000"/>
                </a:solidFill>
                <a:uFillTx/>
              </a:defRPr>
            </a:pPr>
            <a:r>
              <a:rPr sz="1467" dirty="0">
                <a:solidFill>
                  <a:srgbClr val="595959"/>
                </a:solidFill>
                <a:uFill>
                  <a:solidFill>
                    <a:srgbClr val="595959"/>
                  </a:solidFill>
                </a:uFill>
              </a:rPr>
              <a:t>正文级别 2</a:t>
            </a:r>
          </a:p>
          <a:p>
            <a:pPr lvl="2">
              <a:defRPr sz="1800">
                <a:solidFill>
                  <a:srgbClr val="000000"/>
                </a:solidFill>
                <a:uFillTx/>
              </a:defRPr>
            </a:pPr>
            <a:r>
              <a:rPr sz="1467" dirty="0">
                <a:solidFill>
                  <a:srgbClr val="595959"/>
                </a:solidFill>
                <a:uFill>
                  <a:solidFill>
                    <a:srgbClr val="595959"/>
                  </a:solidFill>
                </a:uFill>
              </a:rPr>
              <a:t>正文级别 3</a:t>
            </a:r>
          </a:p>
          <a:p>
            <a:pPr lvl="3">
              <a:defRPr sz="1800">
                <a:solidFill>
                  <a:srgbClr val="000000"/>
                </a:solidFill>
                <a:uFillTx/>
              </a:defRPr>
            </a:pPr>
            <a:r>
              <a:rPr sz="1467" dirty="0">
                <a:solidFill>
                  <a:srgbClr val="595959"/>
                </a:solidFill>
                <a:uFill>
                  <a:solidFill>
                    <a:srgbClr val="595959"/>
                  </a:solidFill>
                </a:uFill>
              </a:rPr>
              <a:t>正文级别 4</a:t>
            </a:r>
          </a:p>
          <a:p>
            <a:pPr lvl="4">
              <a:defRPr sz="1800">
                <a:solidFill>
                  <a:srgbClr val="000000"/>
                </a:solidFill>
                <a:uFillTx/>
              </a:defRPr>
            </a:pPr>
            <a:r>
              <a:rPr sz="1467" dirty="0">
                <a:solidFill>
                  <a:srgbClr val="595959"/>
                </a:solidFill>
                <a:uFill>
                  <a:solidFill>
                    <a:srgbClr val="595959"/>
                  </a:solidFill>
                </a:uFill>
              </a:rPr>
              <a:t>正文级别 5</a:t>
            </a:r>
          </a:p>
        </p:txBody>
      </p:sp>
      <p:sp>
        <p:nvSpPr>
          <p:cNvPr id="15" name="Shape 15"/>
          <p:cNvSpPr>
            <a:spLocks noGrp="1"/>
          </p:cNvSpPr>
          <p:nvPr>
            <p:ph type="title"/>
          </p:nvPr>
        </p:nvSpPr>
        <p:spPr>
          <a:xfrm>
            <a:off x="388725" y="208906"/>
            <a:ext cx="7908608" cy="2286001"/>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uFillTx/>
              </a:defRPr>
            </a:pPr>
            <a:r>
              <a:rPr sz="2667">
                <a:solidFill>
                  <a:srgbClr val="3A5063"/>
                </a:solidFill>
                <a:uFill>
                  <a:solidFill>
                    <a:srgbClr val="3A5063"/>
                  </a:solidFill>
                </a:uFill>
              </a:rPr>
              <a:t>标题文本</a:t>
            </a:r>
          </a:p>
        </p:txBody>
      </p:sp>
      <p:sp>
        <p:nvSpPr>
          <p:cNvPr id="16" name="Shape 1402"/>
          <p:cNvSpPr/>
          <p:nvPr userDrawn="1"/>
        </p:nvSpPr>
        <p:spPr>
          <a:xfrm>
            <a:off x="4447422" y="6518791"/>
            <a:ext cx="3305103" cy="461665"/>
          </a:xfrm>
          <a:prstGeom prst="rect">
            <a:avLst/>
          </a:prstGeom>
          <a:ln w="12700">
            <a:miter lim="400000"/>
          </a:ln>
          <a:extLst>
            <a:ext uri="{C572A759-6A51-4108-AA02-DFA0A04FC94B}">
              <ma14:wrappingTextBoxFlag xmlns:ma14="http://schemas.microsoft.com/office/mac/drawingml/2011/main" xmlns="" val="1"/>
            </a:ext>
          </a:extLst>
        </p:spPr>
        <p:txBody>
          <a:bodyPr lIns="60959" rIns="60959">
            <a:spAutoFit/>
          </a:bodyPr>
          <a:lstStyle>
            <a:lvl1pPr algn="ctr">
              <a:defRPr sz="700">
                <a:solidFill>
                  <a:srgbClr val="A6A6A6"/>
                </a:solidFill>
                <a:uFill>
                  <a:solidFill>
                    <a:srgbClr val="A6A6A6"/>
                  </a:solidFill>
                </a:uFill>
                <a:latin typeface="Roboto condensed"/>
                <a:ea typeface="Roboto condensed"/>
                <a:cs typeface="Roboto condensed"/>
                <a:sym typeface="Roboto condensed"/>
              </a:defRPr>
            </a:lvl1pPr>
          </a:lstStyle>
          <a:p>
            <a:pPr defTabSz="609585" fontAlgn="auto">
              <a:spcBef>
                <a:spcPts val="0"/>
              </a:spcBef>
              <a:spcAft>
                <a:spcPts val="0"/>
              </a:spcAft>
              <a:defRPr sz="1800">
                <a:solidFill>
                  <a:srgbClr val="000000"/>
                </a:solidFill>
                <a:uFillTx/>
              </a:defRPr>
            </a:pPr>
            <a:r>
              <a:rPr lang="zh-CN" altLang="en-US" sz="2400" kern="0" dirty="0" smtClean="0">
                <a:latin typeface="微软雅黑"/>
                <a:ea typeface="微软雅黑"/>
              </a:rPr>
              <a:t>你的世界 从此无界</a:t>
            </a:r>
            <a:endParaRPr sz="2400" kern="0" dirty="0">
              <a:latin typeface="微软雅黑"/>
              <a:ea typeface="微软雅黑"/>
            </a:endParaRPr>
          </a:p>
        </p:txBody>
      </p:sp>
      <p:pic>
        <p:nvPicPr>
          <p:cNvPr id="2051" name="Picture 3" descr="C:\Users\lwx378858\Desktop\H.A.E._Logo-02.png"/>
          <p:cNvPicPr>
            <a:picLocks noChangeAspect="1" noChangeArrowheads="1"/>
          </p:cNvPicPr>
          <p:nvPr userDrawn="1"/>
        </p:nvPicPr>
        <p:blipFill>
          <a:blip r:embed="rId81" cstate="print"/>
          <a:srcRect/>
          <a:stretch>
            <a:fillRect/>
          </a:stretch>
        </p:blipFill>
        <p:spPr bwMode="auto">
          <a:xfrm>
            <a:off x="404631" y="6525052"/>
            <a:ext cx="1178983" cy="297693"/>
          </a:xfrm>
          <a:prstGeom prst="rect">
            <a:avLst/>
          </a:prstGeom>
          <a:noFill/>
        </p:spPr>
      </p:pic>
    </p:spTree>
    <p:extLst>
      <p:ext uri="{BB962C8B-B14F-4D97-AF65-F5344CB8AC3E}">
        <p14:creationId xmlns:p14="http://schemas.microsoft.com/office/powerpoint/2010/main" val="420844075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944" r:id="rId47"/>
    <p:sldLayoutId id="2147483945" r:id="rId48"/>
    <p:sldLayoutId id="2147483946" r:id="rId49"/>
    <p:sldLayoutId id="2147483947" r:id="rId50"/>
    <p:sldLayoutId id="2147483948" r:id="rId51"/>
    <p:sldLayoutId id="2147483949" r:id="rId52"/>
    <p:sldLayoutId id="2147483950" r:id="rId53"/>
    <p:sldLayoutId id="2147483951" r:id="rId54"/>
    <p:sldLayoutId id="2147483952" r:id="rId55"/>
    <p:sldLayoutId id="2147483953" r:id="rId56"/>
    <p:sldLayoutId id="2147483954" r:id="rId57"/>
    <p:sldLayoutId id="2147483955" r:id="rId58"/>
    <p:sldLayoutId id="2147483956" r:id="rId59"/>
    <p:sldLayoutId id="2147483957" r:id="rId60"/>
    <p:sldLayoutId id="2147483958" r:id="rId61"/>
    <p:sldLayoutId id="2147483959" r:id="rId62"/>
    <p:sldLayoutId id="2147483960" r:id="rId63"/>
    <p:sldLayoutId id="2147483961" r:id="rId64"/>
    <p:sldLayoutId id="2147483962" r:id="rId65"/>
    <p:sldLayoutId id="2147483963" r:id="rId66"/>
    <p:sldLayoutId id="2147483964" r:id="rId67"/>
    <p:sldLayoutId id="2147483965" r:id="rId68"/>
    <p:sldLayoutId id="2147483966" r:id="rId69"/>
    <p:sldLayoutId id="2147483967" r:id="rId70"/>
    <p:sldLayoutId id="2147483968" r:id="rId71"/>
    <p:sldLayoutId id="2147483969" r:id="rId72"/>
    <p:sldLayoutId id="2147483970" r:id="rId73"/>
    <p:sldLayoutId id="2147483971" r:id="rId74"/>
    <p:sldLayoutId id="2147483972" r:id="rId75"/>
    <p:sldLayoutId id="2147483973" r:id="rId76"/>
    <p:sldLayoutId id="2147483974" r:id="rId77"/>
    <p:sldLayoutId id="2147483975" r:id="rId78"/>
    <p:sldLayoutId id="2147483976" r:id="rId79"/>
  </p:sldLayoutIdLst>
  <p:transition spd="med"/>
  <p:hf hdr="0" ftr="0" dt="0"/>
  <p:txStyles>
    <p:titleStyle>
      <a:lvl1pPr defTabSz="609585">
        <a:defRPr sz="2667">
          <a:solidFill>
            <a:srgbClr val="3A5063"/>
          </a:solidFill>
          <a:uFill>
            <a:solidFill>
              <a:srgbClr val="3A5063"/>
            </a:solidFill>
          </a:uFill>
          <a:latin typeface="+mn-ea"/>
          <a:ea typeface="+mn-ea"/>
          <a:cs typeface="+mn-cs"/>
          <a:sym typeface="Bebas Neue"/>
        </a:defRPr>
      </a:lvl1pPr>
      <a:lvl2pPr defTabSz="609585">
        <a:defRPr sz="2667">
          <a:solidFill>
            <a:srgbClr val="3A5063"/>
          </a:solidFill>
          <a:uFill>
            <a:solidFill>
              <a:srgbClr val="3A5063"/>
            </a:solidFill>
          </a:uFill>
          <a:latin typeface="+mn-lt"/>
          <a:ea typeface="+mn-ea"/>
          <a:cs typeface="+mn-cs"/>
          <a:sym typeface="Bebas Neue"/>
        </a:defRPr>
      </a:lvl2pPr>
      <a:lvl3pPr defTabSz="609585">
        <a:defRPr sz="2667">
          <a:solidFill>
            <a:srgbClr val="3A5063"/>
          </a:solidFill>
          <a:uFill>
            <a:solidFill>
              <a:srgbClr val="3A5063"/>
            </a:solidFill>
          </a:uFill>
          <a:latin typeface="+mn-lt"/>
          <a:ea typeface="+mn-ea"/>
          <a:cs typeface="+mn-cs"/>
          <a:sym typeface="Bebas Neue"/>
        </a:defRPr>
      </a:lvl3pPr>
      <a:lvl4pPr defTabSz="609585">
        <a:defRPr sz="2667">
          <a:solidFill>
            <a:srgbClr val="3A5063"/>
          </a:solidFill>
          <a:uFill>
            <a:solidFill>
              <a:srgbClr val="3A5063"/>
            </a:solidFill>
          </a:uFill>
          <a:latin typeface="+mn-lt"/>
          <a:ea typeface="+mn-ea"/>
          <a:cs typeface="+mn-cs"/>
          <a:sym typeface="Bebas Neue"/>
        </a:defRPr>
      </a:lvl4pPr>
      <a:lvl5pPr defTabSz="609585">
        <a:defRPr sz="2667">
          <a:solidFill>
            <a:srgbClr val="3A5063"/>
          </a:solidFill>
          <a:uFill>
            <a:solidFill>
              <a:srgbClr val="3A5063"/>
            </a:solidFill>
          </a:uFill>
          <a:latin typeface="+mn-lt"/>
          <a:ea typeface="+mn-ea"/>
          <a:cs typeface="+mn-cs"/>
          <a:sym typeface="Bebas Neue"/>
        </a:defRPr>
      </a:lvl5pPr>
      <a:lvl6pPr defTabSz="609585">
        <a:defRPr sz="2667">
          <a:solidFill>
            <a:srgbClr val="3A5063"/>
          </a:solidFill>
          <a:uFill>
            <a:solidFill>
              <a:srgbClr val="3A5063"/>
            </a:solidFill>
          </a:uFill>
          <a:latin typeface="+mn-lt"/>
          <a:ea typeface="+mn-ea"/>
          <a:cs typeface="+mn-cs"/>
          <a:sym typeface="Bebas Neue"/>
        </a:defRPr>
      </a:lvl6pPr>
      <a:lvl7pPr defTabSz="609585">
        <a:defRPr sz="2667">
          <a:solidFill>
            <a:srgbClr val="3A5063"/>
          </a:solidFill>
          <a:uFill>
            <a:solidFill>
              <a:srgbClr val="3A5063"/>
            </a:solidFill>
          </a:uFill>
          <a:latin typeface="+mn-lt"/>
          <a:ea typeface="+mn-ea"/>
          <a:cs typeface="+mn-cs"/>
          <a:sym typeface="Bebas Neue"/>
        </a:defRPr>
      </a:lvl7pPr>
      <a:lvl8pPr defTabSz="609585">
        <a:defRPr sz="2667">
          <a:solidFill>
            <a:srgbClr val="3A5063"/>
          </a:solidFill>
          <a:uFill>
            <a:solidFill>
              <a:srgbClr val="3A5063"/>
            </a:solidFill>
          </a:uFill>
          <a:latin typeface="+mn-lt"/>
          <a:ea typeface="+mn-ea"/>
          <a:cs typeface="+mn-cs"/>
          <a:sym typeface="Bebas Neue"/>
        </a:defRPr>
      </a:lvl8pPr>
      <a:lvl9pPr defTabSz="609585">
        <a:defRPr sz="2667">
          <a:solidFill>
            <a:srgbClr val="3A5063"/>
          </a:solidFill>
          <a:uFill>
            <a:solidFill>
              <a:srgbClr val="3A5063"/>
            </a:solidFill>
          </a:uFill>
          <a:latin typeface="+mn-lt"/>
          <a:ea typeface="+mn-ea"/>
          <a:cs typeface="+mn-cs"/>
          <a:sym typeface="Bebas Neue"/>
        </a:defRPr>
      </a:lvl9pPr>
    </p:titleStyle>
    <p:bodyStyle>
      <a:lvl1pPr algn="ctr" defTabSz="609585">
        <a:spcBef>
          <a:spcPts val="267"/>
        </a:spcBef>
        <a:defRPr sz="1467">
          <a:solidFill>
            <a:srgbClr val="595959"/>
          </a:solidFill>
          <a:uFill>
            <a:solidFill>
              <a:srgbClr val="595959"/>
            </a:solidFill>
          </a:uFill>
          <a:latin typeface="+mn-ea"/>
          <a:ea typeface="+mn-ea"/>
          <a:cs typeface="Roboto condensed"/>
          <a:sym typeface="Roboto condensed"/>
        </a:defRPr>
      </a:lvl1pPr>
      <a:lvl2pPr marL="759258" indent="-149674"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2pPr>
      <a:lvl3pPr marL="1358866" indent="-139697"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3pPr>
      <a:lvl4pPr marL="1996390" indent="-167636"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4pPr>
      <a:lvl5pPr marL="2605974" indent="-167634" algn="ctr" defTabSz="609585">
        <a:spcBef>
          <a:spcPts val="267"/>
        </a:spcBef>
        <a:buSzPct val="100000"/>
        <a:buChar char="»"/>
        <a:defRPr sz="1467">
          <a:solidFill>
            <a:srgbClr val="595959"/>
          </a:solidFill>
          <a:uFill>
            <a:solidFill>
              <a:srgbClr val="595959"/>
            </a:solidFill>
          </a:uFill>
          <a:latin typeface="+mn-ea"/>
          <a:ea typeface="+mn-ea"/>
          <a:cs typeface="Roboto condensed"/>
          <a:sym typeface="Roboto condensed"/>
        </a:defRPr>
      </a:lvl5pPr>
      <a:lvl6pPr marL="3215558"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6pPr>
      <a:lvl7pPr marL="3825143"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7pPr>
      <a:lvl8pPr marL="4434728"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8pPr>
      <a:lvl9pPr marL="5044313" indent="-167634" algn="ctr" defTabSz="609585">
        <a:spcBef>
          <a:spcPts val="267"/>
        </a:spcBef>
        <a:buSzPct val="100000"/>
        <a:buChar char="•"/>
        <a:defRPr sz="1467">
          <a:solidFill>
            <a:srgbClr val="595959"/>
          </a:solidFill>
          <a:uFill>
            <a:solidFill>
              <a:srgbClr val="595959"/>
            </a:solidFill>
          </a:uFill>
          <a:latin typeface="Roboto condensed"/>
          <a:ea typeface="Roboto condensed"/>
          <a:cs typeface="Roboto condensed"/>
          <a:sym typeface="Roboto condensed"/>
        </a:defRPr>
      </a:lvl9pPr>
    </p:bodyStyle>
    <p:otherStyle>
      <a:lvl1pPr algn="r">
        <a:defRPr sz="1067">
          <a:solidFill>
            <a:schemeClr val="tx1"/>
          </a:solidFill>
          <a:uFill>
            <a:solidFill>
              <a:srgbClr val="808080"/>
            </a:solidFill>
          </a:uFill>
          <a:latin typeface="+mn-lt"/>
          <a:ea typeface="+mn-ea"/>
          <a:cs typeface="+mn-cs"/>
          <a:sym typeface="Roboto Condensed Regular"/>
        </a:defRPr>
      </a:lvl1pPr>
      <a:lvl2pPr indent="609585" algn="r">
        <a:defRPr sz="1067">
          <a:solidFill>
            <a:schemeClr val="tx1"/>
          </a:solidFill>
          <a:uFill>
            <a:solidFill>
              <a:srgbClr val="808080"/>
            </a:solidFill>
          </a:uFill>
          <a:latin typeface="+mn-lt"/>
          <a:ea typeface="+mn-ea"/>
          <a:cs typeface="+mn-cs"/>
          <a:sym typeface="Roboto Condensed Regular"/>
        </a:defRPr>
      </a:lvl2pPr>
      <a:lvl3pPr indent="1219170" algn="r">
        <a:defRPr sz="1067">
          <a:solidFill>
            <a:schemeClr val="tx1"/>
          </a:solidFill>
          <a:uFill>
            <a:solidFill>
              <a:srgbClr val="808080"/>
            </a:solidFill>
          </a:uFill>
          <a:latin typeface="+mn-lt"/>
          <a:ea typeface="+mn-ea"/>
          <a:cs typeface="+mn-cs"/>
          <a:sym typeface="Roboto Condensed Regular"/>
        </a:defRPr>
      </a:lvl3pPr>
      <a:lvl4pPr indent="1828754" algn="r">
        <a:defRPr sz="1067">
          <a:solidFill>
            <a:schemeClr val="tx1"/>
          </a:solidFill>
          <a:uFill>
            <a:solidFill>
              <a:srgbClr val="808080"/>
            </a:solidFill>
          </a:uFill>
          <a:latin typeface="+mn-lt"/>
          <a:ea typeface="+mn-ea"/>
          <a:cs typeface="+mn-cs"/>
          <a:sym typeface="Roboto Condensed Regular"/>
        </a:defRPr>
      </a:lvl4pPr>
      <a:lvl5pPr indent="2438339" algn="r">
        <a:defRPr sz="1067">
          <a:solidFill>
            <a:schemeClr val="tx1"/>
          </a:solidFill>
          <a:uFill>
            <a:solidFill>
              <a:srgbClr val="808080"/>
            </a:solidFill>
          </a:uFill>
          <a:latin typeface="+mn-lt"/>
          <a:ea typeface="+mn-ea"/>
          <a:cs typeface="+mn-cs"/>
          <a:sym typeface="Roboto Condensed Regular"/>
        </a:defRPr>
      </a:lvl5pPr>
      <a:lvl6pPr indent="3047924" algn="r">
        <a:defRPr sz="1067">
          <a:solidFill>
            <a:schemeClr val="tx1"/>
          </a:solidFill>
          <a:uFill>
            <a:solidFill>
              <a:srgbClr val="808080"/>
            </a:solidFill>
          </a:uFill>
          <a:latin typeface="+mn-lt"/>
          <a:ea typeface="+mn-ea"/>
          <a:cs typeface="+mn-cs"/>
          <a:sym typeface="Roboto Condensed Regular"/>
        </a:defRPr>
      </a:lvl6pPr>
      <a:lvl7pPr indent="3657509" algn="r">
        <a:defRPr sz="1067">
          <a:solidFill>
            <a:schemeClr val="tx1"/>
          </a:solidFill>
          <a:uFill>
            <a:solidFill>
              <a:srgbClr val="808080"/>
            </a:solidFill>
          </a:uFill>
          <a:latin typeface="+mn-lt"/>
          <a:ea typeface="+mn-ea"/>
          <a:cs typeface="+mn-cs"/>
          <a:sym typeface="Roboto Condensed Regular"/>
        </a:defRPr>
      </a:lvl7pPr>
      <a:lvl8pPr indent="4267093" algn="r">
        <a:defRPr sz="1067">
          <a:solidFill>
            <a:schemeClr val="tx1"/>
          </a:solidFill>
          <a:uFill>
            <a:solidFill>
              <a:srgbClr val="808080"/>
            </a:solidFill>
          </a:uFill>
          <a:latin typeface="+mn-lt"/>
          <a:ea typeface="+mn-ea"/>
          <a:cs typeface="+mn-cs"/>
          <a:sym typeface="Roboto Condensed Regular"/>
        </a:defRPr>
      </a:lvl8pPr>
      <a:lvl9pPr indent="4876678" algn="r">
        <a:defRPr sz="1067">
          <a:solidFill>
            <a:schemeClr val="tx1"/>
          </a:solidFill>
          <a:uFill>
            <a:solidFill>
              <a:srgbClr val="808080"/>
            </a:solidFill>
          </a:uFill>
          <a:latin typeface="+mn-lt"/>
          <a:ea typeface="+mn-ea"/>
          <a:cs typeface="+mn-cs"/>
          <a:sym typeface="Roboto Condensed Regular"/>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2" y="3503616"/>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7" name="Rectangle 144"/>
          <p:cNvSpPr>
            <a:spLocks noChangeArrowheads="1"/>
          </p:cNvSpPr>
          <p:nvPr/>
        </p:nvSpPr>
        <p:spPr bwMode="auto">
          <a:xfrm>
            <a:off x="12335936" y="1333502"/>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5"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2" y="4011615"/>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5" y="2174294"/>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solidFill>
                <a:srgbClr val="000000"/>
              </a:solidFill>
            </a:endParaRPr>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576231134"/>
      </p:ext>
    </p:extLst>
  </p:cSld>
  <p:clrMap bg1="lt1" tx1="dk1" bg2="lt2" tx2="dk2" accent1="accent1" accent2="accent2" accent3="accent3" accent4="accent4" accent5="accent5" accent6="accent6" hlink="hlink" folHlink="folHlink"/>
  <p:sldLayoutIdLst>
    <p:sldLayoutId id="2147483979"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5" y="2636841"/>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2"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5"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2" y="4019553"/>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5" y="4508503"/>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2"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2"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2"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5"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5"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9"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2"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8" y="1268416"/>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2" y="3795716"/>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5" y="325441"/>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5" y="1628778"/>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2"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4591"/>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1835" y="6386516"/>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5" y="325441"/>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5" y="1628778"/>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2"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7624" y="6465937"/>
            <a:ext cx="162366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8461166"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6"/>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2"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6" y="1341439"/>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5"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5" y="4508503"/>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42160" y="2668591"/>
            <a:ext cx="2707682"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844751" y="3429000"/>
            <a:ext cx="2502498"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ctrTitle"/>
          </p:nvPr>
        </p:nvSpPr>
        <p:spPr>
          <a:xfrm>
            <a:off x="1074424" y="1415321"/>
            <a:ext cx="6557248" cy="689985"/>
          </a:xfrm>
        </p:spPr>
        <p:txBody>
          <a:bodyPr/>
          <a:lstStyle/>
          <a:p>
            <a:pPr algn="ctr"/>
            <a:r>
              <a:rPr lang="zh-CN" altLang="en-US" dirty="0" smtClean="0"/>
              <a:t>实习生答辩</a:t>
            </a:r>
            <a:endParaRPr lang="zh-CN" altLang="en-US" dirty="0"/>
          </a:p>
        </p:txBody>
      </p:sp>
      <p:sp>
        <p:nvSpPr>
          <p:cNvPr id="4" name="Text Placeholder 3">
            <a:extLst>
              <a:ext uri="{FF2B5EF4-FFF2-40B4-BE49-F238E27FC236}">
                <a16:creationId xmlns:a16="http://schemas.microsoft.com/office/drawing/2014/main" xmlns="" xmlns:lc="http://schemas.openxmlformats.org/drawingml/2006/lockedCanvas" id="{AF19B9EA-773D-FD4C-8380-847E27C61BE5}"/>
              </a:ext>
            </a:extLst>
          </p:cNvPr>
          <p:cNvSpPr txBox="1">
            <a:spLocks/>
          </p:cNvSpPr>
          <p:nvPr/>
        </p:nvSpPr>
        <p:spPr>
          <a:xfrm>
            <a:off x="948438" y="6263005"/>
            <a:ext cx="2605852" cy="136640"/>
          </a:xfrm>
          <a:prstGeom prst="rect">
            <a:avLst/>
          </a:prstGeom>
        </p:spPr>
        <p:txBody>
          <a:bodyPr vert="horz" lIns="0" tIns="0" rIns="0" bIns="0" rtlCol="0">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00000"/>
              </a:lnSpc>
            </a:pPr>
            <a:r>
              <a:rPr kumimoji="1" lang="en-US" altLang="zh-CN" sz="1000" dirty="0"/>
              <a:t>Security Level:</a:t>
            </a:r>
            <a:endParaRPr lang="en-US" sz="1000" dirty="0"/>
          </a:p>
        </p:txBody>
      </p:sp>
      <p:sp>
        <p:nvSpPr>
          <p:cNvPr id="5" name="标题 21"/>
          <p:cNvSpPr txBox="1">
            <a:spLocks/>
          </p:cNvSpPr>
          <p:nvPr/>
        </p:nvSpPr>
        <p:spPr bwMode="auto">
          <a:xfrm>
            <a:off x="1271464" y="4581128"/>
            <a:ext cx="6557248" cy="689985"/>
          </a:xfrm>
          <a:prstGeom prst="rect">
            <a:avLst/>
          </a:prstGeom>
          <a:noFill/>
          <a:ln>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fontScale="47500" lnSpcReduction="20000"/>
          </a:bodyPr>
          <a:lstStyle>
            <a:lvl1pPr algn="l" rtl="0" eaLnBrk="1" fontAlgn="base" hangingPunct="1">
              <a:spcBef>
                <a:spcPct val="0"/>
              </a:spcBef>
              <a:spcAft>
                <a:spcPct val="0"/>
              </a:spcAft>
              <a:defRPr lang="zh-CN" altLang="en-US" sz="3199" b="0" i="0">
                <a:solidFill>
                  <a:schemeClr val="tx1"/>
                </a:solidFill>
                <a:latin typeface="Microsoft YaHei" panose="020B0503020204020204" pitchFamily="34" charset="-122"/>
                <a:ea typeface="Microsoft YaHei" panose="020B0503020204020204" pitchFamily="34"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algn="ctr">
              <a:lnSpc>
                <a:spcPct val="170000"/>
              </a:lnSpc>
            </a:pPr>
            <a:r>
              <a:rPr lang="zh-CN" altLang="en-US" kern="0" dirty="0" smtClean="0"/>
              <a:t>部门：质量与流程</a:t>
            </a:r>
            <a:r>
              <a:rPr lang="en-US" altLang="zh-CN" kern="0" dirty="0" smtClean="0"/>
              <a:t>-IT</a:t>
            </a:r>
            <a:r>
              <a:rPr lang="zh-CN" altLang="en-US" kern="0" dirty="0" smtClean="0"/>
              <a:t>云</a:t>
            </a:r>
            <a:endParaRPr lang="en-US" altLang="zh-CN" kern="0" dirty="0"/>
          </a:p>
          <a:p>
            <a:pPr algn="ctr">
              <a:lnSpc>
                <a:spcPct val="170000"/>
              </a:lnSpc>
            </a:pPr>
            <a:r>
              <a:rPr lang="zh-CN" altLang="en-US" kern="0" dirty="0" smtClean="0"/>
              <a:t>姓名：曾子洋</a:t>
            </a:r>
            <a:endParaRPr lang="zh-CN" altLang="en-US" kern="0" dirty="0"/>
          </a:p>
        </p:txBody>
      </p:sp>
    </p:spTree>
    <p:extLst>
      <p:ext uri="{BB962C8B-B14F-4D97-AF65-F5344CB8AC3E}">
        <p14:creationId xmlns:p14="http://schemas.microsoft.com/office/powerpoint/2010/main" val="2698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提升</a:t>
            </a:r>
            <a:r>
              <a:rPr lang="zh-CN" altLang="en-US" sz="3733" b="1" dirty="0">
                <a:ln w="6350">
                  <a:noFill/>
                </a:ln>
                <a:solidFill>
                  <a:srgbClr val="1D69A3"/>
                </a:solidFill>
                <a:latin typeface="Impact" pitchFamily="34" charset="0"/>
                <a:ea typeface="微软雅黑" pitchFamily="34" charset="-122"/>
              </a:rPr>
              <a:t>计划</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a:extLst>
              <a:ext uri="{FF2B5EF4-FFF2-40B4-BE49-F238E27FC236}">
                <a16:creationId xmlns="" xmlns:a16="http://schemas.microsoft.com/office/drawing/2014/main" id="{6E85503C-FC25-4A13-B6DE-F6BA2CAA9CB1}"/>
              </a:ext>
            </a:extLst>
          </p:cNvPr>
          <p:cNvSpPr txBox="1"/>
          <p:nvPr/>
        </p:nvSpPr>
        <p:spPr>
          <a:xfrm>
            <a:off x="6456040" y="1124744"/>
            <a:ext cx="3934090"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在往后一年的学习目标：</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7" name="文本框 6">
            <a:extLst>
              <a:ext uri="{FF2B5EF4-FFF2-40B4-BE49-F238E27FC236}">
                <a16:creationId xmlns="" xmlns:a16="http://schemas.microsoft.com/office/drawing/2014/main" id="{7FAAEC6C-ECF9-4AAE-934D-FE2EAE173FBF}"/>
              </a:ext>
            </a:extLst>
          </p:cNvPr>
          <p:cNvSpPr txBox="1"/>
          <p:nvPr/>
        </p:nvSpPr>
        <p:spPr>
          <a:xfrm>
            <a:off x="1343472" y="1127716"/>
            <a:ext cx="2077813"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我的优势：</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8" name="文本框 7">
            <a:extLst>
              <a:ext uri="{FF2B5EF4-FFF2-40B4-BE49-F238E27FC236}">
                <a16:creationId xmlns="" xmlns:a16="http://schemas.microsoft.com/office/drawing/2014/main" id="{91188DC9-B61E-4048-AE09-A2A1D00605BF}"/>
              </a:ext>
            </a:extLst>
          </p:cNvPr>
          <p:cNvSpPr txBox="1"/>
          <p:nvPr/>
        </p:nvSpPr>
        <p:spPr>
          <a:xfrm>
            <a:off x="5878369" y="1897437"/>
            <a:ext cx="5089432" cy="3416320"/>
          </a:xfrm>
          <a:prstGeom prst="rect">
            <a:avLst/>
          </a:prstGeom>
          <a:noFill/>
        </p:spPr>
        <p:txBody>
          <a:bodyPr wrap="square" rtlCol="0">
            <a:spAutoFit/>
          </a:bodyPr>
          <a:lstStyle/>
          <a:p>
            <a:pPr lvl="1"/>
            <a:r>
              <a:rPr lang="zh-CN" altLang="en-US" sz="2400" dirty="0" smtClean="0"/>
              <a:t>一、深入</a:t>
            </a:r>
            <a:r>
              <a:rPr lang="zh-CN" altLang="en-US" sz="2400" dirty="0"/>
              <a:t>学习</a:t>
            </a:r>
            <a:r>
              <a:rPr lang="en-US" altLang="zh-CN" sz="2400" dirty="0" err="1"/>
              <a:t>linux</a:t>
            </a:r>
            <a:r>
              <a:rPr lang="zh-CN" altLang="en-US" sz="2400" dirty="0"/>
              <a:t>，熟练</a:t>
            </a:r>
            <a:r>
              <a:rPr lang="zh-CN" altLang="en-US" sz="2400" dirty="0" smtClean="0"/>
              <a:t>使用</a:t>
            </a:r>
            <a:r>
              <a:rPr lang="en-US" altLang="zh-CN" sz="2400" dirty="0" smtClean="0"/>
              <a:t>shell</a:t>
            </a:r>
            <a:r>
              <a:rPr lang="zh-CN" altLang="en-US" sz="2400" dirty="0" smtClean="0"/>
              <a:t>脚本和操作</a:t>
            </a:r>
            <a:r>
              <a:rPr lang="en-US" altLang="zh-CN" sz="2400" dirty="0" err="1" smtClean="0"/>
              <a:t>linux</a:t>
            </a:r>
            <a:r>
              <a:rPr lang="zh-CN" altLang="en-US" sz="2400" dirty="0"/>
              <a:t>。</a:t>
            </a:r>
            <a:endParaRPr lang="en-US" altLang="zh-CN" sz="2400" dirty="0" smtClean="0"/>
          </a:p>
          <a:p>
            <a:pPr lvl="1"/>
            <a:endParaRPr lang="en-US" altLang="zh-CN" sz="2400" dirty="0"/>
          </a:p>
          <a:p>
            <a:pPr lvl="1"/>
            <a:r>
              <a:rPr lang="zh-CN" altLang="en-US" sz="2400" dirty="0" smtClean="0"/>
              <a:t>二、学习</a:t>
            </a:r>
            <a:r>
              <a:rPr lang="en-US" altLang="zh-CN" sz="2400" dirty="0" err="1"/>
              <a:t>JavaScripts</a:t>
            </a:r>
            <a:r>
              <a:rPr lang="zh-CN" altLang="en-US" sz="2400" dirty="0"/>
              <a:t>语言</a:t>
            </a:r>
            <a:r>
              <a:rPr lang="zh-CN" altLang="en-US" sz="2400" dirty="0" smtClean="0"/>
              <a:t>，</a:t>
            </a:r>
            <a:r>
              <a:rPr lang="en-US" altLang="zh-CN" sz="2400" dirty="0" err="1" smtClean="0"/>
              <a:t>jquery</a:t>
            </a:r>
            <a:r>
              <a:rPr lang="zh-CN" altLang="en-US" sz="2400" dirty="0" smtClean="0"/>
              <a:t>框架</a:t>
            </a:r>
            <a:r>
              <a:rPr lang="zh-CN" altLang="en-US" sz="2400" dirty="0"/>
              <a:t>等</a:t>
            </a:r>
            <a:r>
              <a:rPr lang="zh-CN" altLang="en-US" sz="2400" dirty="0" smtClean="0"/>
              <a:t>，不只停留在后端，往</a:t>
            </a:r>
            <a:r>
              <a:rPr lang="zh-CN" altLang="en-US" sz="2400" dirty="0"/>
              <a:t>全面发展</a:t>
            </a:r>
            <a:r>
              <a:rPr lang="zh-CN" altLang="en-US" sz="2400" dirty="0" smtClean="0"/>
              <a:t>。</a:t>
            </a:r>
            <a:endParaRPr lang="en-US" altLang="zh-CN" sz="2400" dirty="0"/>
          </a:p>
          <a:p>
            <a:pPr lvl="1"/>
            <a:endParaRPr lang="en-US" altLang="zh-CN" sz="2400" dirty="0"/>
          </a:p>
          <a:p>
            <a:pPr lvl="1"/>
            <a:r>
              <a:rPr lang="zh-CN" altLang="en-US" sz="2400" dirty="0" smtClean="0"/>
              <a:t>三、培养一个好的</a:t>
            </a:r>
            <a:r>
              <a:rPr lang="zh-CN" altLang="en-US" sz="2400" dirty="0"/>
              <a:t>心态</a:t>
            </a:r>
            <a:r>
              <a:rPr lang="zh-CN" altLang="en-US" sz="2400" dirty="0" smtClean="0"/>
              <a:t>，不骄不躁。</a:t>
            </a:r>
            <a:endParaRPr lang="en-US" altLang="zh-CN" sz="2400" dirty="0" smtClean="0"/>
          </a:p>
        </p:txBody>
      </p:sp>
      <p:sp>
        <p:nvSpPr>
          <p:cNvPr id="9" name="文本框 8">
            <a:extLst>
              <a:ext uri="{FF2B5EF4-FFF2-40B4-BE49-F238E27FC236}">
                <a16:creationId xmlns="" xmlns:a16="http://schemas.microsoft.com/office/drawing/2014/main" id="{F48F953C-B115-4074-A1A4-68FD77E352FB}"/>
              </a:ext>
            </a:extLst>
          </p:cNvPr>
          <p:cNvSpPr txBox="1"/>
          <p:nvPr/>
        </p:nvSpPr>
        <p:spPr>
          <a:xfrm>
            <a:off x="350457" y="1897437"/>
            <a:ext cx="4685898" cy="1846659"/>
          </a:xfrm>
          <a:prstGeom prst="rect">
            <a:avLst/>
          </a:prstGeom>
          <a:noFill/>
        </p:spPr>
        <p:txBody>
          <a:bodyPr wrap="none" rtlCol="0">
            <a:spAutoFit/>
          </a:bodyPr>
          <a:lstStyle/>
          <a:p>
            <a:pPr marL="800100" lvl="1" indent="-342900">
              <a:buFont typeface="Arial" panose="020B0604020202020204" pitchFamily="34" charset="0"/>
              <a:buChar char="•"/>
            </a:pPr>
            <a:r>
              <a:rPr lang="zh-CN" altLang="en-US" sz="3200" dirty="0"/>
              <a:t>算法</a:t>
            </a:r>
            <a:r>
              <a:rPr lang="zh-CN" altLang="en-US" sz="3200" dirty="0" smtClean="0"/>
              <a:t>能力强</a:t>
            </a:r>
            <a:endParaRPr lang="en-US" altLang="zh-CN" sz="3200" dirty="0" smtClean="0"/>
          </a:p>
          <a:p>
            <a:pPr marL="800100" lvl="1" indent="-342900">
              <a:buFont typeface="Arial" panose="020B0604020202020204" pitchFamily="34" charset="0"/>
              <a:buChar char="•"/>
            </a:pPr>
            <a:r>
              <a:rPr lang="zh-CN" altLang="en-US" sz="3200" dirty="0" smtClean="0"/>
              <a:t>专业知识</a:t>
            </a:r>
            <a:r>
              <a:rPr lang="zh-CN" altLang="en-US" sz="3200" dirty="0"/>
              <a:t>扎实</a:t>
            </a:r>
            <a:endParaRPr lang="en-US" altLang="zh-CN" sz="3200" dirty="0"/>
          </a:p>
          <a:p>
            <a:pPr marL="800100" lvl="1" indent="-342900">
              <a:buFont typeface="Arial" panose="020B0604020202020204" pitchFamily="34" charset="0"/>
              <a:buChar char="•"/>
            </a:pPr>
            <a:r>
              <a:rPr lang="zh-CN" altLang="en-US" sz="3200" dirty="0"/>
              <a:t>学习能力强，上手快</a:t>
            </a:r>
            <a:endParaRPr lang="en-US" altLang="zh-CN" sz="3200" dirty="0"/>
          </a:p>
          <a:p>
            <a:pPr lvl="1"/>
            <a:endParaRPr lang="en-US" altLang="zh-CN" dirty="0"/>
          </a:p>
        </p:txBody>
      </p:sp>
    </p:spTree>
    <p:extLst>
      <p:ext uri="{BB962C8B-B14F-4D97-AF65-F5344CB8AC3E}">
        <p14:creationId xmlns:p14="http://schemas.microsoft.com/office/powerpoint/2010/main" val="1054245299"/>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0"/>
          <p:cNvGrpSpPr>
            <a:grpSpLocks/>
          </p:cNvGrpSpPr>
          <p:nvPr/>
        </p:nvGrpSpPr>
        <p:grpSpPr bwMode="auto">
          <a:xfrm>
            <a:off x="306816" y="-26498"/>
            <a:ext cx="2520000" cy="63500"/>
            <a:chOff x="2190216" y="0"/>
            <a:chExt cx="2376264" cy="108012"/>
          </a:xfrm>
        </p:grpSpPr>
        <p:sp>
          <p:nvSpPr>
            <p:cNvPr id="24" name="矩形 23"/>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5" name="矩形 24"/>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28" name="TextBox 35"/>
          <p:cNvSpPr txBox="1"/>
          <p:nvPr/>
        </p:nvSpPr>
        <p:spPr>
          <a:xfrm>
            <a:off x="562050" y="253205"/>
            <a:ext cx="1971675" cy="995363"/>
          </a:xfrm>
          <a:prstGeom prst="rect">
            <a:avLst/>
          </a:prstGeom>
          <a:noFill/>
        </p:spPr>
        <p:txBody>
          <a:bodyPr>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fontAlgn="auto">
              <a:spcBef>
                <a:spcPts val="0"/>
              </a:spcBef>
              <a:spcAft>
                <a:spcPts val="0"/>
              </a:spcAft>
              <a:defRPr/>
            </a:pPr>
            <a:r>
              <a:rPr lang="en-US" altLang="zh-CN" sz="2133" dirty="0">
                <a:ln w="6350">
                  <a:noFill/>
                </a:ln>
                <a:solidFill>
                  <a:srgbClr val="333333">
                    <a:lumMod val="50000"/>
                    <a:lumOff val="50000"/>
                  </a:srgbClr>
                </a:solidFill>
                <a:latin typeface="Arial" panose="020B0604020202020204"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anose="020B0604020202020204" pitchFamily="34" charset="0"/>
              <a:ea typeface="微软雅黑" pitchFamily="34" charset="-122"/>
              <a:cs typeface="Arial" pitchFamily="34" charset="0"/>
            </a:endParaRPr>
          </a:p>
        </p:txBody>
      </p:sp>
      <p:sp>
        <p:nvSpPr>
          <p:cNvPr id="29" name="矩形 28"/>
          <p:cNvSpPr/>
          <p:nvPr/>
        </p:nvSpPr>
        <p:spPr bwMode="auto">
          <a:xfrm>
            <a:off x="1199703"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bwMode="auto">
          <a:xfrm>
            <a:off x="3719066" y="3140968"/>
            <a:ext cx="2017712"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1" name="矩形 30"/>
          <p:cNvSpPr/>
          <p:nvPr/>
        </p:nvSpPr>
        <p:spPr bwMode="auto">
          <a:xfrm>
            <a:off x="6240016"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 name="矩形 31"/>
          <p:cNvSpPr/>
          <p:nvPr/>
        </p:nvSpPr>
        <p:spPr bwMode="auto">
          <a:xfrm>
            <a:off x="8832403" y="3140968"/>
            <a:ext cx="2016125" cy="1939925"/>
          </a:xfrm>
          <a:prstGeom prst="rect">
            <a:avLst/>
          </a:prstGeom>
          <a:solidFill>
            <a:srgbClr val="FFFFFF">
              <a:lumMod val="85000"/>
              <a:alpha val="2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3" name="矩形 63"/>
          <p:cNvSpPr>
            <a:spLocks noChangeArrowheads="1"/>
          </p:cNvSpPr>
          <p:nvPr/>
        </p:nvSpPr>
        <p:spPr bwMode="auto">
          <a:xfrm>
            <a:off x="6847967" y="4190034"/>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smtClean="0">
                <a:solidFill>
                  <a:srgbClr val="7F7F7F"/>
                </a:solidFill>
                <a:latin typeface="Impact" panose="020B0806030902050204" pitchFamily="34" charset="0"/>
                <a:ea typeface="微软雅黑" panose="020B0503020204020204" pitchFamily="34" charset="-122"/>
              </a:rPr>
              <a:t>收获</a:t>
            </a:r>
            <a:endParaRPr lang="en-US" altLang="zh-CN" sz="2400" dirty="0" smtClean="0">
              <a:solidFill>
                <a:srgbClr val="7F7F7F"/>
              </a:solidFill>
              <a:latin typeface="Impact" panose="020B0806030902050204" pitchFamily="34" charset="0"/>
              <a:ea typeface="微软雅黑" panose="020B0503020204020204" pitchFamily="34" charset="-122"/>
            </a:endParaRPr>
          </a:p>
        </p:txBody>
      </p:sp>
      <p:sp>
        <p:nvSpPr>
          <p:cNvPr id="34" name="矩形 64"/>
          <p:cNvSpPr>
            <a:spLocks noChangeArrowheads="1"/>
          </p:cNvSpPr>
          <p:nvPr/>
        </p:nvSpPr>
        <p:spPr bwMode="auto">
          <a:xfrm>
            <a:off x="3866147" y="4190035"/>
            <a:ext cx="172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smtClean="0">
                <a:solidFill>
                  <a:srgbClr val="7F7F7F"/>
                </a:solidFill>
                <a:latin typeface="Impact" panose="020B0806030902050204" pitchFamily="34" charset="0"/>
                <a:ea typeface="微软雅黑" panose="020B0503020204020204" pitchFamily="34" charset="-122"/>
              </a:rPr>
              <a:t>实习期总结</a:t>
            </a:r>
          </a:p>
        </p:txBody>
      </p:sp>
      <p:sp>
        <p:nvSpPr>
          <p:cNvPr id="35" name="矩形 65"/>
          <p:cNvSpPr>
            <a:spLocks noChangeArrowheads="1"/>
          </p:cNvSpPr>
          <p:nvPr/>
        </p:nvSpPr>
        <p:spPr bwMode="auto">
          <a:xfrm>
            <a:off x="1258440" y="4202125"/>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smtClean="0">
                <a:solidFill>
                  <a:srgbClr val="7F7F7F"/>
                </a:solidFill>
                <a:latin typeface="Impact" panose="020B0806030902050204" pitchFamily="34" charset="0"/>
                <a:ea typeface="微软雅黑" panose="020B0503020204020204" pitchFamily="34" charset="-122"/>
              </a:rPr>
              <a:t>自我介绍</a:t>
            </a:r>
          </a:p>
        </p:txBody>
      </p:sp>
      <p:sp>
        <p:nvSpPr>
          <p:cNvPr id="36" name="矩形 66"/>
          <p:cNvSpPr>
            <a:spLocks noChangeArrowheads="1"/>
          </p:cNvSpPr>
          <p:nvPr/>
        </p:nvSpPr>
        <p:spPr bwMode="auto">
          <a:xfrm>
            <a:off x="9190523" y="420242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gn="ctr"/>
            <a:r>
              <a:rPr lang="zh-CN" altLang="en-US" sz="2400" dirty="0" smtClean="0">
                <a:solidFill>
                  <a:srgbClr val="7F7F7F"/>
                </a:solidFill>
                <a:latin typeface="Impact" panose="020B0806030902050204" pitchFamily="34" charset="0"/>
                <a:ea typeface="微软雅黑" panose="020B0503020204020204" pitchFamily="34" charset="-122"/>
              </a:rPr>
              <a:t>提升计划</a:t>
            </a:r>
          </a:p>
        </p:txBody>
      </p:sp>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D6B501F-9314-462F-B678-C5A11D7A597F}" type="slidenum">
              <a:rPr kumimoji="0" lang="zh-CN" altLang="en-US" sz="1600" b="0" i="0" u="none" strike="noStrike" kern="1200" cap="none" spc="0" normalizeH="0" baseline="0" noProof="0" smtClean="0">
                <a:ln>
                  <a:noFill/>
                </a:ln>
                <a:solidFill>
                  <a:srgbClr val="8F8F8F"/>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600" b="0" i="0" u="none" strike="noStrike" kern="1200" cap="none" spc="0" normalizeH="0" baseline="0" noProof="0" smtClean="0">
              <a:ln>
                <a:noFill/>
              </a:ln>
              <a:solidFill>
                <a:srgbClr val="8F8F8F"/>
              </a:solidFill>
              <a:effectLst/>
              <a:uLnTx/>
              <a:uFillTx/>
              <a:latin typeface="Arial" panose="020B0604020202020204" pitchFamily="34" charset="0"/>
              <a:ea typeface="宋体" panose="02010600030101010101" pitchFamily="2" charset="-122"/>
              <a:cs typeface="+mn-cs"/>
            </a:endParaRPr>
          </a:p>
        </p:txBody>
      </p:sp>
      <p:sp>
        <p:nvSpPr>
          <p:cNvPr id="38" name="文本框 37"/>
          <p:cNvSpPr txBox="1"/>
          <p:nvPr/>
        </p:nvSpPr>
        <p:spPr>
          <a:xfrm>
            <a:off x="1871216" y="2348806"/>
            <a:ext cx="728662"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01</a:t>
            </a:r>
            <a:endParaRPr kumimoji="1" lang="zh-CN" altLang="en-US" sz="2400" dirty="0">
              <a:solidFill>
                <a:srgbClr val="FFFFFF">
                  <a:lumMod val="50000"/>
                </a:srgbClr>
              </a:solidFill>
              <a:latin typeface="Arial" charset="0"/>
              <a:ea typeface="宋体" charset="-122"/>
            </a:endParaRPr>
          </a:p>
        </p:txBody>
      </p:sp>
      <p:sp>
        <p:nvSpPr>
          <p:cNvPr id="39" name="文本框 38"/>
          <p:cNvSpPr txBox="1"/>
          <p:nvPr/>
        </p:nvSpPr>
        <p:spPr>
          <a:xfrm>
            <a:off x="9534078" y="2348806"/>
            <a:ext cx="728663"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04</a:t>
            </a:r>
            <a:endParaRPr kumimoji="1" lang="zh-CN" altLang="en-US" sz="2400" dirty="0">
              <a:solidFill>
                <a:srgbClr val="FFFFFF">
                  <a:lumMod val="50000"/>
                </a:srgbClr>
              </a:solidFill>
              <a:latin typeface="Arial" charset="0"/>
              <a:ea typeface="宋体" charset="-122"/>
            </a:endParaRPr>
          </a:p>
        </p:txBody>
      </p:sp>
      <p:sp>
        <p:nvSpPr>
          <p:cNvPr id="40" name="文本框 39"/>
          <p:cNvSpPr txBox="1"/>
          <p:nvPr/>
        </p:nvSpPr>
        <p:spPr>
          <a:xfrm>
            <a:off x="6949628" y="2348806"/>
            <a:ext cx="730250"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03</a:t>
            </a:r>
            <a:endParaRPr kumimoji="1" lang="zh-CN" altLang="en-US" sz="2400" dirty="0">
              <a:solidFill>
                <a:srgbClr val="FFFFFF">
                  <a:lumMod val="50000"/>
                </a:srgbClr>
              </a:solidFill>
              <a:latin typeface="Arial" charset="0"/>
              <a:ea typeface="宋体" charset="-122"/>
            </a:endParaRPr>
          </a:p>
        </p:txBody>
      </p:sp>
      <p:sp>
        <p:nvSpPr>
          <p:cNvPr id="41" name="文本框 40"/>
          <p:cNvSpPr txBox="1"/>
          <p:nvPr/>
        </p:nvSpPr>
        <p:spPr>
          <a:xfrm>
            <a:off x="4430266" y="2348806"/>
            <a:ext cx="647700" cy="461962"/>
          </a:xfrm>
          <a:prstGeom prst="rect">
            <a:avLst/>
          </a:prstGeom>
          <a:noFill/>
        </p:spPr>
        <p:txBody>
          <a:bodyPr>
            <a:spAutoFit/>
          </a:bodyPr>
          <a:lstStyle/>
          <a:p>
            <a:pPr eaLnBrk="0" hangingPunct="0">
              <a:defRPr/>
            </a:pPr>
            <a:r>
              <a:rPr kumimoji="1" lang="en-US" altLang="zh-CN" sz="2400" dirty="0">
                <a:solidFill>
                  <a:srgbClr val="FFFFFF">
                    <a:lumMod val="50000"/>
                  </a:srgbClr>
                </a:solidFill>
                <a:latin typeface="Arial" charset="0"/>
                <a:ea typeface="宋体" charset="-122"/>
              </a:rPr>
              <a:t>02</a:t>
            </a:r>
            <a:endParaRPr kumimoji="1" lang="zh-CN" altLang="en-US" sz="2400" dirty="0">
              <a:solidFill>
                <a:srgbClr val="FFFFFF">
                  <a:lumMod val="50000"/>
                </a:srgbClr>
              </a:solidFill>
              <a:latin typeface="Arial" charset="0"/>
              <a:ea typeface="宋体" charset="-122"/>
            </a:endParaRPr>
          </a:p>
        </p:txBody>
      </p:sp>
      <p:sp>
        <p:nvSpPr>
          <p:cNvPr id="42" name="Freeform 93"/>
          <p:cNvSpPr>
            <a:spLocks noEditPoints="1"/>
          </p:cNvSpPr>
          <p:nvPr/>
        </p:nvSpPr>
        <p:spPr bwMode="auto">
          <a:xfrm>
            <a:off x="1713681" y="3457979"/>
            <a:ext cx="893687" cy="563258"/>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椭圆 42"/>
          <p:cNvSpPr/>
          <p:nvPr/>
        </p:nvSpPr>
        <p:spPr>
          <a:xfrm>
            <a:off x="2826816" y="1453015"/>
            <a:ext cx="1440000" cy="144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04"/>
          <p:cNvSpPr>
            <a:spLocks noEditPoints="1"/>
          </p:cNvSpPr>
          <p:nvPr/>
        </p:nvSpPr>
        <p:spPr bwMode="auto">
          <a:xfrm>
            <a:off x="4340266" y="3431542"/>
            <a:ext cx="827699" cy="616132"/>
          </a:xfrm>
          <a:custGeom>
            <a:avLst/>
            <a:gdLst>
              <a:gd name="T0" fmla="*/ 14 w 86"/>
              <a:gd name="T1" fmla="*/ 9 h 78"/>
              <a:gd name="T2" fmla="*/ 22 w 86"/>
              <a:gd name="T3" fmla="*/ 0 h 78"/>
              <a:gd name="T4" fmla="*/ 30 w 86"/>
              <a:gd name="T5" fmla="*/ 10 h 78"/>
              <a:gd name="T6" fmla="*/ 37 w 86"/>
              <a:gd name="T7" fmla="*/ 3 h 78"/>
              <a:gd name="T8" fmla="*/ 49 w 86"/>
              <a:gd name="T9" fmla="*/ 3 h 78"/>
              <a:gd name="T10" fmla="*/ 56 w 86"/>
              <a:gd name="T11" fmla="*/ 10 h 78"/>
              <a:gd name="T12" fmla="*/ 64 w 86"/>
              <a:gd name="T13" fmla="*/ 0 h 78"/>
              <a:gd name="T14" fmla="*/ 73 w 86"/>
              <a:gd name="T15" fmla="*/ 9 h 78"/>
              <a:gd name="T16" fmla="*/ 86 w 86"/>
              <a:gd name="T17" fmla="*/ 10 h 78"/>
              <a:gd name="T18" fmla="*/ 86 w 86"/>
              <a:gd name="T19" fmla="*/ 78 h 78"/>
              <a:gd name="T20" fmla="*/ 23 w 86"/>
              <a:gd name="T21" fmla="*/ 78 h 78"/>
              <a:gd name="T22" fmla="*/ 0 w 86"/>
              <a:gd name="T23" fmla="*/ 69 h 78"/>
              <a:gd name="T24" fmla="*/ 0 w 86"/>
              <a:gd name="T25" fmla="*/ 10 h 78"/>
              <a:gd name="T26" fmla="*/ 15 w 86"/>
              <a:gd name="T27" fmla="*/ 56 h 78"/>
              <a:gd name="T28" fmla="*/ 28 w 86"/>
              <a:gd name="T29" fmla="*/ 68 h 78"/>
              <a:gd name="T30" fmla="*/ 73 w 86"/>
              <a:gd name="T31" fmla="*/ 20 h 78"/>
              <a:gd name="T32" fmla="*/ 64 w 86"/>
              <a:gd name="T33" fmla="*/ 29 h 78"/>
              <a:gd name="T34" fmla="*/ 56 w 86"/>
              <a:gd name="T35" fmla="*/ 21 h 78"/>
              <a:gd name="T36" fmla="*/ 52 w 86"/>
              <a:gd name="T37" fmla="*/ 21 h 78"/>
              <a:gd name="T38" fmla="*/ 43 w 86"/>
              <a:gd name="T39" fmla="*/ 29 h 78"/>
              <a:gd name="T40" fmla="*/ 35 w 86"/>
              <a:gd name="T41" fmla="*/ 20 h 78"/>
              <a:gd name="T42" fmla="*/ 28 w 86"/>
              <a:gd name="T43" fmla="*/ 27 h 78"/>
              <a:gd name="T44" fmla="*/ 16 w 86"/>
              <a:gd name="T45" fmla="*/ 27 h 78"/>
              <a:gd name="T46" fmla="*/ 10 w 86"/>
              <a:gd name="T47" fmla="*/ 20 h 78"/>
              <a:gd name="T48" fmla="*/ 16 w 86"/>
              <a:gd name="T49" fmla="*/ 62 h 78"/>
              <a:gd name="T50" fmla="*/ 54 w 86"/>
              <a:gd name="T51" fmla="*/ 49 h 78"/>
              <a:gd name="T52" fmla="*/ 66 w 86"/>
              <a:gd name="T53" fmla="*/ 49 h 78"/>
              <a:gd name="T54" fmla="*/ 38 w 86"/>
              <a:gd name="T55" fmla="*/ 56 h 78"/>
              <a:gd name="T56" fmla="*/ 38 w 86"/>
              <a:gd name="T57" fmla="*/ 49 h 78"/>
              <a:gd name="T58" fmla="*/ 32 w 86"/>
              <a:gd name="T59" fmla="*/ 56 h 78"/>
              <a:gd name="T60" fmla="*/ 54 w 86"/>
              <a:gd name="T61" fmla="*/ 36 h 78"/>
              <a:gd name="T62" fmla="*/ 66 w 86"/>
              <a:gd name="T63" fmla="*/ 36 h 78"/>
              <a:gd name="T64" fmla="*/ 38 w 86"/>
              <a:gd name="T65" fmla="*/ 43 h 78"/>
              <a:gd name="T66" fmla="*/ 38 w 86"/>
              <a:gd name="T67" fmla="*/ 36 h 78"/>
              <a:gd name="T68" fmla="*/ 32 w 86"/>
              <a:gd name="T69" fmla="*/ 43 h 78"/>
              <a:gd name="T70" fmla="*/ 64 w 86"/>
              <a:gd name="T71" fmla="*/ 5 h 78"/>
              <a:gd name="T72" fmla="*/ 61 w 86"/>
              <a:gd name="T73" fmla="*/ 9 h 78"/>
              <a:gd name="T74" fmla="*/ 64 w 86"/>
              <a:gd name="T75" fmla="*/ 25 h 78"/>
              <a:gd name="T76" fmla="*/ 68 w 86"/>
              <a:gd name="T77" fmla="*/ 21 h 78"/>
              <a:gd name="T78" fmla="*/ 64 w 86"/>
              <a:gd name="T79" fmla="*/ 5 h 78"/>
              <a:gd name="T80" fmla="*/ 41 w 86"/>
              <a:gd name="T81" fmla="*/ 6 h 78"/>
              <a:gd name="T82" fmla="*/ 41 w 86"/>
              <a:gd name="T83" fmla="*/ 23 h 78"/>
              <a:gd name="T84" fmla="*/ 46 w 86"/>
              <a:gd name="T85" fmla="*/ 23 h 78"/>
              <a:gd name="T86" fmla="*/ 46 w 86"/>
              <a:gd name="T87" fmla="*/ 6 h 78"/>
              <a:gd name="T88" fmla="*/ 22 w 86"/>
              <a:gd name="T89" fmla="*/ 5 h 78"/>
              <a:gd name="T90" fmla="*/ 19 w 86"/>
              <a:gd name="T91" fmla="*/ 21 h 78"/>
              <a:gd name="T92" fmla="*/ 22 w 86"/>
              <a:gd name="T93" fmla="*/ 25 h 78"/>
              <a:gd name="T94" fmla="*/ 25 w 86"/>
              <a:gd name="T9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78">
                <a:moveTo>
                  <a:pt x="5" y="10"/>
                </a:moveTo>
                <a:cubicBezTo>
                  <a:pt x="14" y="10"/>
                  <a:pt x="14" y="10"/>
                  <a:pt x="14" y="10"/>
                </a:cubicBezTo>
                <a:cubicBezTo>
                  <a:pt x="14" y="9"/>
                  <a:pt x="14" y="9"/>
                  <a:pt x="14" y="9"/>
                </a:cubicBezTo>
                <a:cubicBezTo>
                  <a:pt x="14" y="6"/>
                  <a:pt x="14" y="4"/>
                  <a:pt x="16" y="3"/>
                </a:cubicBezTo>
                <a:cubicBezTo>
                  <a:pt x="18" y="1"/>
                  <a:pt x="20" y="0"/>
                  <a:pt x="22" y="0"/>
                </a:cubicBezTo>
                <a:cubicBezTo>
                  <a:pt x="22" y="0"/>
                  <a:pt x="22" y="0"/>
                  <a:pt x="22" y="0"/>
                </a:cubicBezTo>
                <a:cubicBezTo>
                  <a:pt x="24" y="0"/>
                  <a:pt x="26" y="1"/>
                  <a:pt x="28" y="3"/>
                </a:cubicBezTo>
                <a:cubicBezTo>
                  <a:pt x="29" y="4"/>
                  <a:pt x="30" y="6"/>
                  <a:pt x="30" y="9"/>
                </a:cubicBezTo>
                <a:cubicBezTo>
                  <a:pt x="30" y="10"/>
                  <a:pt x="30" y="10"/>
                  <a:pt x="30" y="10"/>
                </a:cubicBezTo>
                <a:cubicBezTo>
                  <a:pt x="35" y="10"/>
                  <a:pt x="35" y="10"/>
                  <a:pt x="35" y="10"/>
                </a:cubicBezTo>
                <a:cubicBezTo>
                  <a:pt x="35" y="9"/>
                  <a:pt x="35" y="9"/>
                  <a:pt x="35" y="9"/>
                </a:cubicBezTo>
                <a:cubicBezTo>
                  <a:pt x="35" y="6"/>
                  <a:pt x="36" y="4"/>
                  <a:pt x="37" y="3"/>
                </a:cubicBezTo>
                <a:cubicBezTo>
                  <a:pt x="39" y="1"/>
                  <a:pt x="41" y="0"/>
                  <a:pt x="43" y="0"/>
                </a:cubicBezTo>
                <a:cubicBezTo>
                  <a:pt x="43" y="0"/>
                  <a:pt x="43" y="0"/>
                  <a:pt x="43" y="0"/>
                </a:cubicBezTo>
                <a:cubicBezTo>
                  <a:pt x="46" y="0"/>
                  <a:pt x="48" y="1"/>
                  <a:pt x="49" y="3"/>
                </a:cubicBezTo>
                <a:cubicBezTo>
                  <a:pt x="51" y="4"/>
                  <a:pt x="52" y="6"/>
                  <a:pt x="52" y="9"/>
                </a:cubicBezTo>
                <a:cubicBezTo>
                  <a:pt x="52" y="10"/>
                  <a:pt x="52" y="10"/>
                  <a:pt x="52" y="10"/>
                </a:cubicBezTo>
                <a:cubicBezTo>
                  <a:pt x="56" y="10"/>
                  <a:pt x="56" y="10"/>
                  <a:pt x="56" y="10"/>
                </a:cubicBezTo>
                <a:cubicBezTo>
                  <a:pt x="56" y="9"/>
                  <a:pt x="56" y="9"/>
                  <a:pt x="56" y="9"/>
                </a:cubicBezTo>
                <a:cubicBezTo>
                  <a:pt x="56" y="6"/>
                  <a:pt x="57" y="4"/>
                  <a:pt x="58" y="3"/>
                </a:cubicBezTo>
                <a:cubicBezTo>
                  <a:pt x="60" y="1"/>
                  <a:pt x="62" y="0"/>
                  <a:pt x="64" y="0"/>
                </a:cubicBezTo>
                <a:cubicBezTo>
                  <a:pt x="64" y="0"/>
                  <a:pt x="64" y="0"/>
                  <a:pt x="64" y="0"/>
                </a:cubicBezTo>
                <a:cubicBezTo>
                  <a:pt x="67" y="0"/>
                  <a:pt x="69" y="1"/>
                  <a:pt x="70" y="3"/>
                </a:cubicBezTo>
                <a:cubicBezTo>
                  <a:pt x="72" y="4"/>
                  <a:pt x="73" y="6"/>
                  <a:pt x="73" y="9"/>
                </a:cubicBezTo>
                <a:cubicBezTo>
                  <a:pt x="73" y="10"/>
                  <a:pt x="73" y="10"/>
                  <a:pt x="73" y="10"/>
                </a:cubicBezTo>
                <a:cubicBezTo>
                  <a:pt x="81" y="10"/>
                  <a:pt x="81" y="10"/>
                  <a:pt x="81" y="10"/>
                </a:cubicBezTo>
                <a:cubicBezTo>
                  <a:pt x="86" y="10"/>
                  <a:pt x="86" y="10"/>
                  <a:pt x="86" y="10"/>
                </a:cubicBezTo>
                <a:cubicBezTo>
                  <a:pt x="86" y="15"/>
                  <a:pt x="86" y="15"/>
                  <a:pt x="86" y="15"/>
                </a:cubicBezTo>
                <a:cubicBezTo>
                  <a:pt x="86" y="73"/>
                  <a:pt x="86" y="73"/>
                  <a:pt x="86" y="73"/>
                </a:cubicBezTo>
                <a:cubicBezTo>
                  <a:pt x="86" y="78"/>
                  <a:pt x="86" y="78"/>
                  <a:pt x="86" y="78"/>
                </a:cubicBezTo>
                <a:cubicBezTo>
                  <a:pt x="81" y="78"/>
                  <a:pt x="81" y="78"/>
                  <a:pt x="81" y="78"/>
                </a:cubicBezTo>
                <a:cubicBezTo>
                  <a:pt x="24" y="78"/>
                  <a:pt x="24" y="78"/>
                  <a:pt x="24" y="78"/>
                </a:cubicBezTo>
                <a:cubicBezTo>
                  <a:pt x="23" y="78"/>
                  <a:pt x="23" y="78"/>
                  <a:pt x="23" y="78"/>
                </a:cubicBezTo>
                <a:cubicBezTo>
                  <a:pt x="22" y="78"/>
                  <a:pt x="22" y="78"/>
                  <a:pt x="22" y="78"/>
                </a:cubicBezTo>
                <a:cubicBezTo>
                  <a:pt x="3" y="71"/>
                  <a:pt x="3" y="71"/>
                  <a:pt x="3" y="71"/>
                </a:cubicBezTo>
                <a:cubicBezTo>
                  <a:pt x="0" y="69"/>
                  <a:pt x="0" y="69"/>
                  <a:pt x="0" y="69"/>
                </a:cubicBezTo>
                <a:cubicBezTo>
                  <a:pt x="0" y="66"/>
                  <a:pt x="0" y="66"/>
                  <a:pt x="0" y="66"/>
                </a:cubicBezTo>
                <a:cubicBezTo>
                  <a:pt x="0" y="15"/>
                  <a:pt x="0" y="15"/>
                  <a:pt x="0" y="15"/>
                </a:cubicBezTo>
                <a:cubicBezTo>
                  <a:pt x="0" y="10"/>
                  <a:pt x="0" y="10"/>
                  <a:pt x="0" y="10"/>
                </a:cubicBezTo>
                <a:cubicBezTo>
                  <a:pt x="5" y="10"/>
                  <a:pt x="5" y="10"/>
                  <a:pt x="5" y="10"/>
                </a:cubicBezTo>
                <a:close/>
                <a:moveTo>
                  <a:pt x="10" y="59"/>
                </a:moveTo>
                <a:cubicBezTo>
                  <a:pt x="15" y="56"/>
                  <a:pt x="15" y="56"/>
                  <a:pt x="15" y="56"/>
                </a:cubicBezTo>
                <a:cubicBezTo>
                  <a:pt x="17" y="55"/>
                  <a:pt x="17" y="55"/>
                  <a:pt x="17" y="55"/>
                </a:cubicBezTo>
                <a:cubicBezTo>
                  <a:pt x="18" y="57"/>
                  <a:pt x="18" y="57"/>
                  <a:pt x="18" y="57"/>
                </a:cubicBezTo>
                <a:cubicBezTo>
                  <a:pt x="28" y="68"/>
                  <a:pt x="28" y="68"/>
                  <a:pt x="28" y="68"/>
                </a:cubicBezTo>
                <a:cubicBezTo>
                  <a:pt x="76" y="68"/>
                  <a:pt x="76" y="68"/>
                  <a:pt x="76" y="68"/>
                </a:cubicBezTo>
                <a:cubicBezTo>
                  <a:pt x="76" y="20"/>
                  <a:pt x="76" y="20"/>
                  <a:pt x="76" y="20"/>
                </a:cubicBezTo>
                <a:cubicBezTo>
                  <a:pt x="73" y="20"/>
                  <a:pt x="73" y="20"/>
                  <a:pt x="73" y="20"/>
                </a:cubicBezTo>
                <a:cubicBezTo>
                  <a:pt x="73" y="21"/>
                  <a:pt x="73" y="21"/>
                  <a:pt x="73" y="21"/>
                </a:cubicBezTo>
                <a:cubicBezTo>
                  <a:pt x="73" y="23"/>
                  <a:pt x="72" y="25"/>
                  <a:pt x="70" y="27"/>
                </a:cubicBezTo>
                <a:cubicBezTo>
                  <a:pt x="69" y="29"/>
                  <a:pt x="67" y="29"/>
                  <a:pt x="64" y="29"/>
                </a:cubicBezTo>
                <a:cubicBezTo>
                  <a:pt x="64" y="29"/>
                  <a:pt x="64" y="29"/>
                  <a:pt x="64" y="29"/>
                </a:cubicBezTo>
                <a:cubicBezTo>
                  <a:pt x="62" y="29"/>
                  <a:pt x="60" y="29"/>
                  <a:pt x="58" y="27"/>
                </a:cubicBezTo>
                <a:cubicBezTo>
                  <a:pt x="57" y="25"/>
                  <a:pt x="56" y="23"/>
                  <a:pt x="56" y="21"/>
                </a:cubicBezTo>
                <a:cubicBezTo>
                  <a:pt x="56" y="20"/>
                  <a:pt x="56" y="20"/>
                  <a:pt x="56" y="20"/>
                </a:cubicBezTo>
                <a:cubicBezTo>
                  <a:pt x="52" y="20"/>
                  <a:pt x="52" y="20"/>
                  <a:pt x="52" y="20"/>
                </a:cubicBezTo>
                <a:cubicBezTo>
                  <a:pt x="52" y="21"/>
                  <a:pt x="52" y="21"/>
                  <a:pt x="52" y="21"/>
                </a:cubicBezTo>
                <a:cubicBezTo>
                  <a:pt x="52" y="23"/>
                  <a:pt x="51" y="25"/>
                  <a:pt x="49" y="27"/>
                </a:cubicBezTo>
                <a:cubicBezTo>
                  <a:pt x="48" y="29"/>
                  <a:pt x="46" y="29"/>
                  <a:pt x="43" y="29"/>
                </a:cubicBezTo>
                <a:cubicBezTo>
                  <a:pt x="43" y="29"/>
                  <a:pt x="43" y="29"/>
                  <a:pt x="43" y="29"/>
                </a:cubicBezTo>
                <a:cubicBezTo>
                  <a:pt x="41" y="29"/>
                  <a:pt x="39" y="29"/>
                  <a:pt x="37" y="27"/>
                </a:cubicBezTo>
                <a:cubicBezTo>
                  <a:pt x="36" y="25"/>
                  <a:pt x="35" y="23"/>
                  <a:pt x="35" y="21"/>
                </a:cubicBezTo>
                <a:cubicBezTo>
                  <a:pt x="35" y="20"/>
                  <a:pt x="35" y="20"/>
                  <a:pt x="35" y="20"/>
                </a:cubicBezTo>
                <a:cubicBezTo>
                  <a:pt x="30" y="20"/>
                  <a:pt x="30" y="20"/>
                  <a:pt x="30" y="20"/>
                </a:cubicBezTo>
                <a:cubicBezTo>
                  <a:pt x="30" y="21"/>
                  <a:pt x="30" y="21"/>
                  <a:pt x="30" y="21"/>
                </a:cubicBezTo>
                <a:cubicBezTo>
                  <a:pt x="30" y="23"/>
                  <a:pt x="29" y="25"/>
                  <a:pt x="28" y="27"/>
                </a:cubicBezTo>
                <a:cubicBezTo>
                  <a:pt x="26" y="29"/>
                  <a:pt x="24" y="29"/>
                  <a:pt x="22" y="29"/>
                </a:cubicBezTo>
                <a:cubicBezTo>
                  <a:pt x="22" y="29"/>
                  <a:pt x="22" y="29"/>
                  <a:pt x="22" y="29"/>
                </a:cubicBezTo>
                <a:cubicBezTo>
                  <a:pt x="20" y="29"/>
                  <a:pt x="18" y="29"/>
                  <a:pt x="16" y="27"/>
                </a:cubicBezTo>
                <a:cubicBezTo>
                  <a:pt x="14" y="25"/>
                  <a:pt x="14" y="23"/>
                  <a:pt x="14" y="21"/>
                </a:cubicBezTo>
                <a:cubicBezTo>
                  <a:pt x="14" y="20"/>
                  <a:pt x="14" y="20"/>
                  <a:pt x="14" y="20"/>
                </a:cubicBezTo>
                <a:cubicBezTo>
                  <a:pt x="10" y="20"/>
                  <a:pt x="10" y="20"/>
                  <a:pt x="10" y="20"/>
                </a:cubicBezTo>
                <a:cubicBezTo>
                  <a:pt x="10" y="59"/>
                  <a:pt x="10" y="59"/>
                  <a:pt x="10" y="59"/>
                </a:cubicBezTo>
                <a:close/>
                <a:moveTo>
                  <a:pt x="20" y="67"/>
                </a:moveTo>
                <a:cubicBezTo>
                  <a:pt x="16" y="62"/>
                  <a:pt x="16" y="62"/>
                  <a:pt x="16" y="62"/>
                </a:cubicBezTo>
                <a:cubicBezTo>
                  <a:pt x="13" y="64"/>
                  <a:pt x="13" y="64"/>
                  <a:pt x="13" y="64"/>
                </a:cubicBezTo>
                <a:cubicBezTo>
                  <a:pt x="20" y="67"/>
                  <a:pt x="20" y="67"/>
                  <a:pt x="20" y="67"/>
                </a:cubicBezTo>
                <a:close/>
                <a:moveTo>
                  <a:pt x="54" y="49"/>
                </a:moveTo>
                <a:cubicBezTo>
                  <a:pt x="54" y="56"/>
                  <a:pt x="54" y="56"/>
                  <a:pt x="54" y="56"/>
                </a:cubicBezTo>
                <a:cubicBezTo>
                  <a:pt x="66" y="56"/>
                  <a:pt x="66" y="56"/>
                  <a:pt x="66" y="56"/>
                </a:cubicBezTo>
                <a:cubicBezTo>
                  <a:pt x="66" y="49"/>
                  <a:pt x="66" y="49"/>
                  <a:pt x="66" y="49"/>
                </a:cubicBezTo>
                <a:cubicBezTo>
                  <a:pt x="54" y="49"/>
                  <a:pt x="54" y="49"/>
                  <a:pt x="54" y="49"/>
                </a:cubicBezTo>
                <a:close/>
                <a:moveTo>
                  <a:pt x="38" y="49"/>
                </a:moveTo>
                <a:cubicBezTo>
                  <a:pt x="38" y="56"/>
                  <a:pt x="38" y="56"/>
                  <a:pt x="38" y="56"/>
                </a:cubicBezTo>
                <a:cubicBezTo>
                  <a:pt x="49" y="56"/>
                  <a:pt x="49" y="56"/>
                  <a:pt x="49" y="56"/>
                </a:cubicBezTo>
                <a:cubicBezTo>
                  <a:pt x="49" y="49"/>
                  <a:pt x="49" y="49"/>
                  <a:pt x="49" y="49"/>
                </a:cubicBezTo>
                <a:cubicBezTo>
                  <a:pt x="38" y="49"/>
                  <a:pt x="38" y="49"/>
                  <a:pt x="38" y="49"/>
                </a:cubicBezTo>
                <a:close/>
                <a:moveTo>
                  <a:pt x="20" y="49"/>
                </a:moveTo>
                <a:cubicBezTo>
                  <a:pt x="20" y="56"/>
                  <a:pt x="20" y="56"/>
                  <a:pt x="20" y="56"/>
                </a:cubicBezTo>
                <a:cubicBezTo>
                  <a:pt x="32" y="56"/>
                  <a:pt x="32" y="56"/>
                  <a:pt x="32" y="56"/>
                </a:cubicBezTo>
                <a:cubicBezTo>
                  <a:pt x="32" y="49"/>
                  <a:pt x="32" y="49"/>
                  <a:pt x="32" y="49"/>
                </a:cubicBezTo>
                <a:cubicBezTo>
                  <a:pt x="20" y="49"/>
                  <a:pt x="20" y="49"/>
                  <a:pt x="20" y="49"/>
                </a:cubicBezTo>
                <a:close/>
                <a:moveTo>
                  <a:pt x="54" y="36"/>
                </a:moveTo>
                <a:cubicBezTo>
                  <a:pt x="54" y="43"/>
                  <a:pt x="54" y="43"/>
                  <a:pt x="54" y="43"/>
                </a:cubicBezTo>
                <a:cubicBezTo>
                  <a:pt x="66" y="43"/>
                  <a:pt x="66" y="43"/>
                  <a:pt x="66" y="43"/>
                </a:cubicBezTo>
                <a:cubicBezTo>
                  <a:pt x="66" y="36"/>
                  <a:pt x="66" y="36"/>
                  <a:pt x="66" y="36"/>
                </a:cubicBezTo>
                <a:cubicBezTo>
                  <a:pt x="54" y="36"/>
                  <a:pt x="54" y="36"/>
                  <a:pt x="54" y="36"/>
                </a:cubicBezTo>
                <a:close/>
                <a:moveTo>
                  <a:pt x="38" y="36"/>
                </a:moveTo>
                <a:cubicBezTo>
                  <a:pt x="38" y="43"/>
                  <a:pt x="38" y="43"/>
                  <a:pt x="38" y="43"/>
                </a:cubicBezTo>
                <a:cubicBezTo>
                  <a:pt x="49" y="43"/>
                  <a:pt x="49" y="43"/>
                  <a:pt x="49" y="43"/>
                </a:cubicBezTo>
                <a:cubicBezTo>
                  <a:pt x="49" y="36"/>
                  <a:pt x="49" y="36"/>
                  <a:pt x="49" y="36"/>
                </a:cubicBezTo>
                <a:cubicBezTo>
                  <a:pt x="38" y="36"/>
                  <a:pt x="38" y="36"/>
                  <a:pt x="38" y="36"/>
                </a:cubicBezTo>
                <a:close/>
                <a:moveTo>
                  <a:pt x="20" y="36"/>
                </a:moveTo>
                <a:cubicBezTo>
                  <a:pt x="20" y="43"/>
                  <a:pt x="20" y="43"/>
                  <a:pt x="20" y="43"/>
                </a:cubicBezTo>
                <a:cubicBezTo>
                  <a:pt x="32" y="43"/>
                  <a:pt x="32" y="43"/>
                  <a:pt x="32" y="43"/>
                </a:cubicBezTo>
                <a:cubicBezTo>
                  <a:pt x="32" y="36"/>
                  <a:pt x="32" y="36"/>
                  <a:pt x="32" y="36"/>
                </a:cubicBezTo>
                <a:cubicBezTo>
                  <a:pt x="20" y="36"/>
                  <a:pt x="20" y="36"/>
                  <a:pt x="20" y="36"/>
                </a:cubicBezTo>
                <a:close/>
                <a:moveTo>
                  <a:pt x="64" y="5"/>
                </a:moveTo>
                <a:cubicBezTo>
                  <a:pt x="64" y="5"/>
                  <a:pt x="64" y="5"/>
                  <a:pt x="64" y="5"/>
                </a:cubicBezTo>
                <a:cubicBezTo>
                  <a:pt x="63" y="5"/>
                  <a:pt x="63" y="5"/>
                  <a:pt x="62" y="6"/>
                </a:cubicBezTo>
                <a:cubicBezTo>
                  <a:pt x="61" y="7"/>
                  <a:pt x="61" y="8"/>
                  <a:pt x="61" y="9"/>
                </a:cubicBezTo>
                <a:cubicBezTo>
                  <a:pt x="61" y="21"/>
                  <a:pt x="61" y="21"/>
                  <a:pt x="61" y="21"/>
                </a:cubicBezTo>
                <a:cubicBezTo>
                  <a:pt x="61" y="22"/>
                  <a:pt x="61" y="23"/>
                  <a:pt x="62" y="23"/>
                </a:cubicBezTo>
                <a:cubicBezTo>
                  <a:pt x="63" y="24"/>
                  <a:pt x="63" y="25"/>
                  <a:pt x="64" y="25"/>
                </a:cubicBezTo>
                <a:cubicBezTo>
                  <a:pt x="64" y="25"/>
                  <a:pt x="64" y="25"/>
                  <a:pt x="64" y="25"/>
                </a:cubicBezTo>
                <a:cubicBezTo>
                  <a:pt x="65" y="25"/>
                  <a:pt x="66" y="24"/>
                  <a:pt x="67" y="23"/>
                </a:cubicBezTo>
                <a:cubicBezTo>
                  <a:pt x="67" y="23"/>
                  <a:pt x="68" y="22"/>
                  <a:pt x="68" y="21"/>
                </a:cubicBezTo>
                <a:cubicBezTo>
                  <a:pt x="68" y="9"/>
                  <a:pt x="68" y="9"/>
                  <a:pt x="68" y="9"/>
                </a:cubicBezTo>
                <a:cubicBezTo>
                  <a:pt x="68" y="8"/>
                  <a:pt x="67" y="7"/>
                  <a:pt x="67" y="6"/>
                </a:cubicBezTo>
                <a:cubicBezTo>
                  <a:pt x="66" y="5"/>
                  <a:pt x="65" y="5"/>
                  <a:pt x="64" y="5"/>
                </a:cubicBezTo>
                <a:close/>
                <a:moveTo>
                  <a:pt x="43" y="5"/>
                </a:moveTo>
                <a:cubicBezTo>
                  <a:pt x="43" y="5"/>
                  <a:pt x="43" y="5"/>
                  <a:pt x="43" y="5"/>
                </a:cubicBezTo>
                <a:cubicBezTo>
                  <a:pt x="42" y="5"/>
                  <a:pt x="42" y="5"/>
                  <a:pt x="41" y="6"/>
                </a:cubicBezTo>
                <a:cubicBezTo>
                  <a:pt x="40" y="7"/>
                  <a:pt x="40" y="8"/>
                  <a:pt x="40" y="9"/>
                </a:cubicBezTo>
                <a:cubicBezTo>
                  <a:pt x="40" y="21"/>
                  <a:pt x="40" y="21"/>
                  <a:pt x="40" y="21"/>
                </a:cubicBezTo>
                <a:cubicBezTo>
                  <a:pt x="40" y="22"/>
                  <a:pt x="40" y="23"/>
                  <a:pt x="41" y="23"/>
                </a:cubicBezTo>
                <a:cubicBezTo>
                  <a:pt x="42" y="24"/>
                  <a:pt x="42" y="25"/>
                  <a:pt x="43" y="25"/>
                </a:cubicBezTo>
                <a:cubicBezTo>
                  <a:pt x="43" y="25"/>
                  <a:pt x="43" y="25"/>
                  <a:pt x="43" y="25"/>
                </a:cubicBezTo>
                <a:cubicBezTo>
                  <a:pt x="44" y="25"/>
                  <a:pt x="45" y="24"/>
                  <a:pt x="46" y="23"/>
                </a:cubicBezTo>
                <a:cubicBezTo>
                  <a:pt x="46" y="23"/>
                  <a:pt x="47" y="22"/>
                  <a:pt x="47" y="21"/>
                </a:cubicBezTo>
                <a:cubicBezTo>
                  <a:pt x="47" y="9"/>
                  <a:pt x="47" y="9"/>
                  <a:pt x="47" y="9"/>
                </a:cubicBezTo>
                <a:cubicBezTo>
                  <a:pt x="47" y="8"/>
                  <a:pt x="46" y="7"/>
                  <a:pt x="46" y="6"/>
                </a:cubicBezTo>
                <a:cubicBezTo>
                  <a:pt x="45" y="5"/>
                  <a:pt x="44" y="5"/>
                  <a:pt x="43" y="5"/>
                </a:cubicBezTo>
                <a:close/>
                <a:moveTo>
                  <a:pt x="22" y="5"/>
                </a:moveTo>
                <a:cubicBezTo>
                  <a:pt x="22" y="5"/>
                  <a:pt x="22" y="5"/>
                  <a:pt x="22" y="5"/>
                </a:cubicBezTo>
                <a:cubicBezTo>
                  <a:pt x="21" y="5"/>
                  <a:pt x="20" y="5"/>
                  <a:pt x="20" y="6"/>
                </a:cubicBezTo>
                <a:cubicBezTo>
                  <a:pt x="19" y="7"/>
                  <a:pt x="19" y="8"/>
                  <a:pt x="19" y="9"/>
                </a:cubicBezTo>
                <a:cubicBezTo>
                  <a:pt x="19" y="21"/>
                  <a:pt x="19" y="21"/>
                  <a:pt x="19" y="21"/>
                </a:cubicBezTo>
                <a:cubicBezTo>
                  <a:pt x="19" y="22"/>
                  <a:pt x="19" y="23"/>
                  <a:pt x="20" y="23"/>
                </a:cubicBezTo>
                <a:cubicBezTo>
                  <a:pt x="20" y="24"/>
                  <a:pt x="21" y="25"/>
                  <a:pt x="22" y="25"/>
                </a:cubicBezTo>
                <a:cubicBezTo>
                  <a:pt x="22" y="25"/>
                  <a:pt x="22" y="25"/>
                  <a:pt x="22" y="25"/>
                </a:cubicBezTo>
                <a:cubicBezTo>
                  <a:pt x="23" y="25"/>
                  <a:pt x="24" y="24"/>
                  <a:pt x="24" y="23"/>
                </a:cubicBezTo>
                <a:cubicBezTo>
                  <a:pt x="25" y="23"/>
                  <a:pt x="25" y="22"/>
                  <a:pt x="25" y="21"/>
                </a:cubicBezTo>
                <a:cubicBezTo>
                  <a:pt x="25" y="9"/>
                  <a:pt x="25" y="9"/>
                  <a:pt x="25" y="9"/>
                </a:cubicBezTo>
                <a:cubicBezTo>
                  <a:pt x="25" y="8"/>
                  <a:pt x="25" y="7"/>
                  <a:pt x="24" y="6"/>
                </a:cubicBezTo>
                <a:cubicBezTo>
                  <a:pt x="24" y="5"/>
                  <a:pt x="23" y="5"/>
                  <a:pt x="22" y="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noEditPoints="1"/>
          </p:cNvSpPr>
          <p:nvPr/>
        </p:nvSpPr>
        <p:spPr bwMode="auto">
          <a:xfrm>
            <a:off x="6905785" y="3413257"/>
            <a:ext cx="684584" cy="607980"/>
          </a:xfrm>
          <a:custGeom>
            <a:avLst/>
            <a:gdLst>
              <a:gd name="T0" fmla="*/ 41 w 95"/>
              <a:gd name="T1" fmla="*/ 0 h 120"/>
              <a:gd name="T2" fmla="*/ 29 w 95"/>
              <a:gd name="T3" fmla="*/ 7 h 120"/>
              <a:gd name="T4" fmla="*/ 29 w 95"/>
              <a:gd name="T5" fmla="*/ 7 h 120"/>
              <a:gd name="T6" fmla="*/ 14 w 95"/>
              <a:gd name="T7" fmla="*/ 1 h 120"/>
              <a:gd name="T8" fmla="*/ 3 w 95"/>
              <a:gd name="T9" fmla="*/ 8 h 120"/>
              <a:gd name="T10" fmla="*/ 0 w 95"/>
              <a:gd name="T11" fmla="*/ 21 h 120"/>
              <a:gd name="T12" fmla="*/ 3 w 95"/>
              <a:gd name="T13" fmla="*/ 34 h 120"/>
              <a:gd name="T14" fmla="*/ 14 w 95"/>
              <a:gd name="T15" fmla="*/ 40 h 120"/>
              <a:gd name="T16" fmla="*/ 31 w 95"/>
              <a:gd name="T17" fmla="*/ 37 h 120"/>
              <a:gd name="T18" fmla="*/ 41 w 95"/>
              <a:gd name="T19" fmla="*/ 41 h 120"/>
              <a:gd name="T20" fmla="*/ 43 w 95"/>
              <a:gd name="T21" fmla="*/ 41 h 120"/>
              <a:gd name="T22" fmla="*/ 57 w 95"/>
              <a:gd name="T23" fmla="*/ 56 h 120"/>
              <a:gd name="T24" fmla="*/ 68 w 95"/>
              <a:gd name="T25" fmla="*/ 58 h 120"/>
              <a:gd name="T26" fmla="*/ 66 w 95"/>
              <a:gd name="T27" fmla="*/ 78 h 120"/>
              <a:gd name="T28" fmla="*/ 65 w 95"/>
              <a:gd name="T29" fmla="*/ 120 h 120"/>
              <a:gd name="T30" fmla="*/ 75 w 95"/>
              <a:gd name="T31" fmla="*/ 120 h 120"/>
              <a:gd name="T32" fmla="*/ 77 w 95"/>
              <a:gd name="T33" fmla="*/ 84 h 120"/>
              <a:gd name="T34" fmla="*/ 82 w 95"/>
              <a:gd name="T35" fmla="*/ 84 h 120"/>
              <a:gd name="T36" fmla="*/ 84 w 95"/>
              <a:gd name="T37" fmla="*/ 120 h 120"/>
              <a:gd name="T38" fmla="*/ 95 w 95"/>
              <a:gd name="T39" fmla="*/ 120 h 120"/>
              <a:gd name="T40" fmla="*/ 92 w 95"/>
              <a:gd name="T41" fmla="*/ 78 h 120"/>
              <a:gd name="T42" fmla="*/ 94 w 95"/>
              <a:gd name="T43" fmla="*/ 41 h 120"/>
              <a:gd name="T44" fmla="*/ 74 w 95"/>
              <a:gd name="T45" fmla="*/ 41 h 120"/>
              <a:gd name="T46" fmla="*/ 70 w 95"/>
              <a:gd name="T47" fmla="*/ 35 h 120"/>
              <a:gd name="T48" fmla="*/ 71 w 95"/>
              <a:gd name="T49" fmla="*/ 35 h 120"/>
              <a:gd name="T50" fmla="*/ 79 w 95"/>
              <a:gd name="T51" fmla="*/ 38 h 120"/>
              <a:gd name="T52" fmla="*/ 91 w 95"/>
              <a:gd name="T53" fmla="*/ 26 h 120"/>
              <a:gd name="T54" fmla="*/ 79 w 95"/>
              <a:gd name="T55" fmla="*/ 14 h 120"/>
              <a:gd name="T56" fmla="*/ 71 w 95"/>
              <a:gd name="T57" fmla="*/ 18 h 120"/>
              <a:gd name="T58" fmla="*/ 48 w 95"/>
              <a:gd name="T59" fmla="*/ 2 h 120"/>
              <a:gd name="T60" fmla="*/ 41 w 95"/>
              <a:gd name="T61" fmla="*/ 0 h 120"/>
              <a:gd name="T62" fmla="*/ 65 w 95"/>
              <a:gd name="T63" fmla="*/ 43 h 120"/>
              <a:gd name="T64" fmla="*/ 58 w 95"/>
              <a:gd name="T65" fmla="*/ 46 h 120"/>
              <a:gd name="T66" fmla="*/ 51 w 95"/>
              <a:gd name="T67" fmla="*/ 39 h 120"/>
              <a:gd name="T68" fmla="*/ 62 w 95"/>
              <a:gd name="T69" fmla="*/ 37 h 120"/>
              <a:gd name="T70" fmla="*/ 65 w 95"/>
              <a:gd name="T71" fmla="*/ 43 h 120"/>
              <a:gd name="T72" fmla="*/ 10 w 95"/>
              <a:gd name="T73" fmla="*/ 12 h 120"/>
              <a:gd name="T74" fmla="*/ 14 w 95"/>
              <a:gd name="T75" fmla="*/ 9 h 120"/>
              <a:gd name="T76" fmla="*/ 18 w 95"/>
              <a:gd name="T77" fmla="*/ 12 h 120"/>
              <a:gd name="T78" fmla="*/ 21 w 95"/>
              <a:gd name="T79" fmla="*/ 21 h 120"/>
              <a:gd name="T80" fmla="*/ 18 w 95"/>
              <a:gd name="T81" fmla="*/ 30 h 120"/>
              <a:gd name="T82" fmla="*/ 14 w 95"/>
              <a:gd name="T83" fmla="*/ 32 h 120"/>
              <a:gd name="T84" fmla="*/ 10 w 95"/>
              <a:gd name="T85" fmla="*/ 30 h 120"/>
              <a:gd name="T86" fmla="*/ 7 w 95"/>
              <a:gd name="T87" fmla="*/ 21 h 120"/>
              <a:gd name="T88" fmla="*/ 10 w 95"/>
              <a:gd name="T89" fmla="*/ 12 h 120"/>
              <a:gd name="T90" fmla="*/ 35 w 95"/>
              <a:gd name="T91" fmla="*/ 11 h 120"/>
              <a:gd name="T92" fmla="*/ 41 w 95"/>
              <a:gd name="T93" fmla="*/ 8 h 120"/>
              <a:gd name="T94" fmla="*/ 47 w 95"/>
              <a:gd name="T95" fmla="*/ 11 h 120"/>
              <a:gd name="T96" fmla="*/ 50 w 95"/>
              <a:gd name="T97" fmla="*/ 21 h 120"/>
              <a:gd name="T98" fmla="*/ 47 w 95"/>
              <a:gd name="T99" fmla="*/ 30 h 120"/>
              <a:gd name="T100" fmla="*/ 41 w 95"/>
              <a:gd name="T101" fmla="*/ 34 h 120"/>
              <a:gd name="T102" fmla="*/ 35 w 95"/>
              <a:gd name="T103" fmla="*/ 30 h 120"/>
              <a:gd name="T104" fmla="*/ 33 w 95"/>
              <a:gd name="T105" fmla="*/ 21 h 120"/>
              <a:gd name="T106" fmla="*/ 35 w 95"/>
              <a:gd name="T107" fmla="*/ 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9"/>
          <p:cNvSpPr>
            <a:spLocks noEditPoints="1"/>
          </p:cNvSpPr>
          <p:nvPr/>
        </p:nvSpPr>
        <p:spPr bwMode="auto">
          <a:xfrm>
            <a:off x="9502365" y="3481715"/>
            <a:ext cx="792088" cy="576064"/>
          </a:xfrm>
          <a:custGeom>
            <a:avLst/>
            <a:gdLst>
              <a:gd name="T0" fmla="*/ 170 w 222"/>
              <a:gd name="T1" fmla="*/ 30 h 234"/>
              <a:gd name="T2" fmla="*/ 180 w 222"/>
              <a:gd name="T3" fmla="*/ 9 h 234"/>
              <a:gd name="T4" fmla="*/ 149 w 222"/>
              <a:gd name="T5" fmla="*/ 19 h 234"/>
              <a:gd name="T6" fmla="*/ 7 w 222"/>
              <a:gd name="T7" fmla="*/ 158 h 234"/>
              <a:gd name="T8" fmla="*/ 31 w 222"/>
              <a:gd name="T9" fmla="*/ 222 h 234"/>
              <a:gd name="T10" fmla="*/ 31 w 222"/>
              <a:gd name="T11" fmla="*/ 170 h 234"/>
              <a:gd name="T12" fmla="*/ 106 w 222"/>
              <a:gd name="T13" fmla="*/ 115 h 234"/>
              <a:gd name="T14" fmla="*/ 116 w 222"/>
              <a:gd name="T15" fmla="*/ 92 h 234"/>
              <a:gd name="T16" fmla="*/ 85 w 222"/>
              <a:gd name="T17" fmla="*/ 104 h 234"/>
              <a:gd name="T18" fmla="*/ 76 w 222"/>
              <a:gd name="T19" fmla="*/ 99 h 234"/>
              <a:gd name="T20" fmla="*/ 116 w 222"/>
              <a:gd name="T21" fmla="*/ 82 h 234"/>
              <a:gd name="T22" fmla="*/ 132 w 222"/>
              <a:gd name="T23" fmla="*/ 92 h 234"/>
              <a:gd name="T24" fmla="*/ 132 w 222"/>
              <a:gd name="T25" fmla="*/ 19 h 234"/>
              <a:gd name="T26" fmla="*/ 180 w 222"/>
              <a:gd name="T27" fmla="*/ 0 h 234"/>
              <a:gd name="T28" fmla="*/ 182 w 222"/>
              <a:gd name="T29" fmla="*/ 0 h 234"/>
              <a:gd name="T30" fmla="*/ 222 w 222"/>
              <a:gd name="T31" fmla="*/ 19 h 234"/>
              <a:gd name="T32" fmla="*/ 170 w 222"/>
              <a:gd name="T33" fmla="*/ 186 h 234"/>
              <a:gd name="T34" fmla="*/ 156 w 222"/>
              <a:gd name="T35" fmla="*/ 179 h 234"/>
              <a:gd name="T36" fmla="*/ 106 w 222"/>
              <a:gd name="T37" fmla="*/ 210 h 234"/>
              <a:gd name="T38" fmla="*/ 87 w 222"/>
              <a:gd name="T39" fmla="*/ 200 h 234"/>
              <a:gd name="T40" fmla="*/ 38 w 222"/>
              <a:gd name="T41" fmla="*/ 234 h 234"/>
              <a:gd name="T42" fmla="*/ 2 w 222"/>
              <a:gd name="T43" fmla="*/ 217 h 234"/>
              <a:gd name="T44" fmla="*/ 0 w 222"/>
              <a:gd name="T45" fmla="*/ 215 h 234"/>
              <a:gd name="T46" fmla="*/ 0 w 222"/>
              <a:gd name="T47" fmla="*/ 148 h 234"/>
              <a:gd name="T48" fmla="*/ 45 w 222"/>
              <a:gd name="T49" fmla="*/ 130 h 234"/>
              <a:gd name="T50" fmla="*/ 47 w 222"/>
              <a:gd name="T51" fmla="*/ 130 h 234"/>
              <a:gd name="T52" fmla="*/ 87 w 222"/>
              <a:gd name="T53" fmla="*/ 148 h 234"/>
              <a:gd name="T54" fmla="*/ 99 w 222"/>
              <a:gd name="T55" fmla="*/ 198 h 234"/>
              <a:gd name="T56" fmla="*/ 76 w 222"/>
              <a:gd name="T57" fmla="*/ 115 h 234"/>
              <a:gd name="T58" fmla="*/ 69 w 222"/>
              <a:gd name="T59" fmla="*/ 139 h 234"/>
              <a:gd name="T60" fmla="*/ 69 w 222"/>
              <a:gd name="T61" fmla="*/ 104 h 234"/>
              <a:gd name="T62" fmla="*/ 139 w 222"/>
              <a:gd name="T63" fmla="*/ 94 h 234"/>
              <a:gd name="T64" fmla="*/ 156 w 222"/>
              <a:gd name="T65" fmla="*/ 104 h 234"/>
              <a:gd name="T66" fmla="*/ 163 w 222"/>
              <a:gd name="T67" fmla="*/ 174 h 234"/>
              <a:gd name="T68" fmla="*/ 139 w 222"/>
              <a:gd name="T69" fmla="*/ 30 h 234"/>
              <a:gd name="T70" fmla="*/ 139 w 222"/>
              <a:gd name="T71" fmla="*/ 94 h 234"/>
              <a:gd name="T72" fmla="*/ 38 w 222"/>
              <a:gd name="T73" fmla="*/ 158 h 234"/>
              <a:gd name="T74" fmla="*/ 47 w 222"/>
              <a:gd name="T75" fmla="*/ 137 h 234"/>
              <a:gd name="T76" fmla="*/ 17 w 222"/>
              <a:gd name="T77" fmla="*/ 148 h 234"/>
              <a:gd name="T78" fmla="*/ 173 w 222"/>
              <a:gd name="T79" fmla="*/ 37 h 234"/>
              <a:gd name="T80" fmla="*/ 170 w 222"/>
              <a:gd name="T81" fmla="*/ 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4">
                <a:moveTo>
                  <a:pt x="149" y="19"/>
                </a:moveTo>
                <a:lnTo>
                  <a:pt x="170" y="30"/>
                </a:lnTo>
                <a:lnTo>
                  <a:pt x="201" y="19"/>
                </a:lnTo>
                <a:lnTo>
                  <a:pt x="180" y="9"/>
                </a:lnTo>
                <a:lnTo>
                  <a:pt x="149" y="19"/>
                </a:lnTo>
                <a:lnTo>
                  <a:pt x="149" y="19"/>
                </a:lnTo>
                <a:close/>
                <a:moveTo>
                  <a:pt x="31" y="170"/>
                </a:moveTo>
                <a:lnTo>
                  <a:pt x="7" y="158"/>
                </a:lnTo>
                <a:lnTo>
                  <a:pt x="7" y="212"/>
                </a:lnTo>
                <a:lnTo>
                  <a:pt x="31" y="222"/>
                </a:lnTo>
                <a:lnTo>
                  <a:pt x="31" y="170"/>
                </a:lnTo>
                <a:lnTo>
                  <a:pt x="31" y="170"/>
                </a:lnTo>
                <a:close/>
                <a:moveTo>
                  <a:pt x="85" y="104"/>
                </a:moveTo>
                <a:lnTo>
                  <a:pt x="106" y="115"/>
                </a:lnTo>
                <a:lnTo>
                  <a:pt x="137" y="101"/>
                </a:lnTo>
                <a:lnTo>
                  <a:pt x="116" y="92"/>
                </a:lnTo>
                <a:lnTo>
                  <a:pt x="85" y="104"/>
                </a:lnTo>
                <a:lnTo>
                  <a:pt x="85" y="104"/>
                </a:lnTo>
                <a:close/>
                <a:moveTo>
                  <a:pt x="69" y="104"/>
                </a:moveTo>
                <a:lnTo>
                  <a:pt x="76" y="99"/>
                </a:lnTo>
                <a:lnTo>
                  <a:pt x="113" y="85"/>
                </a:lnTo>
                <a:lnTo>
                  <a:pt x="116" y="82"/>
                </a:lnTo>
                <a:lnTo>
                  <a:pt x="116" y="85"/>
                </a:lnTo>
                <a:lnTo>
                  <a:pt x="132" y="92"/>
                </a:lnTo>
                <a:lnTo>
                  <a:pt x="132" y="26"/>
                </a:lnTo>
                <a:lnTo>
                  <a:pt x="132" y="19"/>
                </a:lnTo>
                <a:lnTo>
                  <a:pt x="139" y="16"/>
                </a:lnTo>
                <a:lnTo>
                  <a:pt x="180" y="0"/>
                </a:lnTo>
                <a:lnTo>
                  <a:pt x="180" y="0"/>
                </a:lnTo>
                <a:lnTo>
                  <a:pt x="182" y="0"/>
                </a:lnTo>
                <a:lnTo>
                  <a:pt x="213" y="16"/>
                </a:lnTo>
                <a:lnTo>
                  <a:pt x="222" y="19"/>
                </a:lnTo>
                <a:lnTo>
                  <a:pt x="222" y="167"/>
                </a:lnTo>
                <a:lnTo>
                  <a:pt x="170" y="186"/>
                </a:lnTo>
                <a:lnTo>
                  <a:pt x="165" y="184"/>
                </a:lnTo>
                <a:lnTo>
                  <a:pt x="156" y="179"/>
                </a:lnTo>
                <a:lnTo>
                  <a:pt x="156" y="191"/>
                </a:lnTo>
                <a:lnTo>
                  <a:pt x="106" y="210"/>
                </a:lnTo>
                <a:lnTo>
                  <a:pt x="99" y="208"/>
                </a:lnTo>
                <a:lnTo>
                  <a:pt x="87" y="200"/>
                </a:lnTo>
                <a:lnTo>
                  <a:pt x="87" y="217"/>
                </a:lnTo>
                <a:lnTo>
                  <a:pt x="38" y="234"/>
                </a:lnTo>
                <a:lnTo>
                  <a:pt x="33" y="231"/>
                </a:lnTo>
                <a:lnTo>
                  <a:pt x="2" y="217"/>
                </a:lnTo>
                <a:lnTo>
                  <a:pt x="0" y="217"/>
                </a:lnTo>
                <a:lnTo>
                  <a:pt x="0" y="215"/>
                </a:lnTo>
                <a:lnTo>
                  <a:pt x="0" y="153"/>
                </a:lnTo>
                <a:lnTo>
                  <a:pt x="0" y="148"/>
                </a:lnTo>
                <a:lnTo>
                  <a:pt x="7" y="144"/>
                </a:lnTo>
                <a:lnTo>
                  <a:pt x="45" y="130"/>
                </a:lnTo>
                <a:lnTo>
                  <a:pt x="47" y="127"/>
                </a:lnTo>
                <a:lnTo>
                  <a:pt x="47" y="130"/>
                </a:lnTo>
                <a:lnTo>
                  <a:pt x="80" y="144"/>
                </a:lnTo>
                <a:lnTo>
                  <a:pt x="87" y="148"/>
                </a:lnTo>
                <a:lnTo>
                  <a:pt x="87" y="193"/>
                </a:lnTo>
                <a:lnTo>
                  <a:pt x="99" y="198"/>
                </a:lnTo>
                <a:lnTo>
                  <a:pt x="99" y="125"/>
                </a:lnTo>
                <a:lnTo>
                  <a:pt x="76" y="115"/>
                </a:lnTo>
                <a:lnTo>
                  <a:pt x="76" y="141"/>
                </a:lnTo>
                <a:lnTo>
                  <a:pt x="69" y="139"/>
                </a:lnTo>
                <a:lnTo>
                  <a:pt x="69" y="108"/>
                </a:lnTo>
                <a:lnTo>
                  <a:pt x="69" y="104"/>
                </a:lnTo>
                <a:lnTo>
                  <a:pt x="69" y="104"/>
                </a:lnTo>
                <a:close/>
                <a:moveTo>
                  <a:pt x="139" y="94"/>
                </a:moveTo>
                <a:lnTo>
                  <a:pt x="149" y="99"/>
                </a:lnTo>
                <a:lnTo>
                  <a:pt x="156" y="104"/>
                </a:lnTo>
                <a:lnTo>
                  <a:pt x="156" y="172"/>
                </a:lnTo>
                <a:lnTo>
                  <a:pt x="163" y="174"/>
                </a:lnTo>
                <a:lnTo>
                  <a:pt x="163" y="42"/>
                </a:lnTo>
                <a:lnTo>
                  <a:pt x="139" y="30"/>
                </a:lnTo>
                <a:lnTo>
                  <a:pt x="139" y="94"/>
                </a:lnTo>
                <a:lnTo>
                  <a:pt x="139" y="94"/>
                </a:lnTo>
                <a:close/>
                <a:moveTo>
                  <a:pt x="17" y="148"/>
                </a:moveTo>
                <a:lnTo>
                  <a:pt x="38" y="158"/>
                </a:lnTo>
                <a:lnTo>
                  <a:pt x="69" y="146"/>
                </a:lnTo>
                <a:lnTo>
                  <a:pt x="47" y="137"/>
                </a:lnTo>
                <a:lnTo>
                  <a:pt x="17" y="148"/>
                </a:lnTo>
                <a:lnTo>
                  <a:pt x="17" y="148"/>
                </a:lnTo>
                <a:close/>
                <a:moveTo>
                  <a:pt x="170" y="37"/>
                </a:moveTo>
                <a:lnTo>
                  <a:pt x="173" y="37"/>
                </a:lnTo>
                <a:lnTo>
                  <a:pt x="170" y="37"/>
                </a:lnTo>
                <a:lnTo>
                  <a:pt x="170" y="37"/>
                </a:lnTo>
                <a:lnTo>
                  <a:pt x="170" y="37"/>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advClick="0" advTm="5468">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3</a:t>
            </a:fld>
            <a:endParaRPr lang="zh-CN" altLang="en-US" sz="1600" smtClean="0">
              <a:solidFill>
                <a:srgbClr val="8F8F8F"/>
              </a:solidFill>
            </a:endParaRPr>
          </a:p>
        </p:txBody>
      </p:sp>
      <p:sp>
        <p:nvSpPr>
          <p:cNvPr id="17"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自我介绍</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3</a:t>
            </a:fld>
            <a:endParaRPr lang="zh-CN" altLang="en-US" sz="1600" smtClean="0">
              <a:solidFill>
                <a:srgbClr val="8F8F8F"/>
              </a:solidFill>
            </a:endParaRPr>
          </a:p>
        </p:txBody>
      </p:sp>
      <p:sp>
        <p:nvSpPr>
          <p:cNvPr id="20" name="文本框 11"/>
          <p:cNvSpPr txBox="1">
            <a:spLocks noChangeArrowheads="1"/>
          </p:cNvSpPr>
          <p:nvPr/>
        </p:nvSpPr>
        <p:spPr bwMode="auto">
          <a:xfrm>
            <a:off x="2351584" y="1916832"/>
            <a:ext cx="85693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Arial" panose="020B0604020202020204" pitchFamily="34" charset="0"/>
                <a:ea typeface="宋体" panose="02010600030101010101" pitchFamily="2" charset="-122"/>
              </a:defRPr>
            </a:lvl1pPr>
            <a:lvl2pPr marL="742950" indent="-285750">
              <a:defRPr sz="4800">
                <a:solidFill>
                  <a:schemeClr val="tx1"/>
                </a:solidFill>
                <a:latin typeface="Arial" panose="020B0604020202020204" pitchFamily="34" charset="0"/>
                <a:ea typeface="宋体" panose="02010600030101010101" pitchFamily="2" charset="-122"/>
              </a:defRPr>
            </a:lvl2pPr>
            <a:lvl3pPr marL="1143000" indent="-228600">
              <a:defRPr sz="4800">
                <a:solidFill>
                  <a:schemeClr val="tx1"/>
                </a:solidFill>
                <a:latin typeface="Arial" panose="020B0604020202020204" pitchFamily="34" charset="0"/>
                <a:ea typeface="宋体" panose="02010600030101010101" pitchFamily="2" charset="-122"/>
              </a:defRPr>
            </a:lvl3pPr>
            <a:lvl4pPr marL="1600200" indent="-228600">
              <a:defRPr sz="4800">
                <a:solidFill>
                  <a:schemeClr val="tx1"/>
                </a:solidFill>
                <a:latin typeface="Arial" panose="020B0604020202020204" pitchFamily="34" charset="0"/>
                <a:ea typeface="宋体" panose="02010600030101010101" pitchFamily="2" charset="-122"/>
              </a:defRPr>
            </a:lvl4pPr>
            <a:lvl5pPr marL="2057400" indent="-228600">
              <a:defRPr sz="4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8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solidFill>
                  <a:srgbClr val="7F7F7F"/>
                </a:solidFill>
                <a:latin typeface="Impact" panose="020B0806030902050204" pitchFamily="34" charset="0"/>
                <a:ea typeface="微软雅黑" panose="020B0503020204020204" pitchFamily="34" charset="-122"/>
              </a:rPr>
              <a:t>   姓    名    </a:t>
            </a:r>
            <a:r>
              <a:rPr lang="zh-CN" altLang="en-US" sz="2400" dirty="0" smtClean="0">
                <a:solidFill>
                  <a:srgbClr val="7F7F7F"/>
                </a:solidFill>
                <a:latin typeface="Impact" panose="020B0806030902050204" pitchFamily="34" charset="0"/>
                <a:ea typeface="微软雅黑" panose="020B0503020204020204" pitchFamily="34" charset="-122"/>
              </a:rPr>
              <a:t>：曾子洋</a:t>
            </a:r>
            <a:endParaRPr lang="en-US" altLang="zh-CN" sz="2400" dirty="0" smtClean="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smtClean="0">
                <a:solidFill>
                  <a:srgbClr val="7F7F7F"/>
                </a:solidFill>
                <a:latin typeface="Impact" panose="020B0806030902050204" pitchFamily="34" charset="0"/>
                <a:ea typeface="微软雅黑" panose="020B0503020204020204" pitchFamily="34" charset="-122"/>
              </a:rPr>
              <a:t>学校</a:t>
            </a:r>
            <a:r>
              <a:rPr lang="zh-CN" altLang="en-US" sz="2400" dirty="0">
                <a:solidFill>
                  <a:srgbClr val="7F7F7F"/>
                </a:solidFill>
                <a:latin typeface="Impact" panose="020B0806030902050204" pitchFamily="34" charset="0"/>
                <a:ea typeface="微软雅黑" panose="020B0503020204020204" pitchFamily="34" charset="-122"/>
              </a:rPr>
              <a:t>院系</a:t>
            </a:r>
            <a:r>
              <a:rPr lang="zh-CN" altLang="en-US" sz="2400" dirty="0" smtClean="0">
                <a:solidFill>
                  <a:srgbClr val="7F7F7F"/>
                </a:solidFill>
                <a:latin typeface="Impact" panose="020B0806030902050204" pitchFamily="34" charset="0"/>
                <a:ea typeface="微软雅黑" panose="020B0503020204020204" pitchFamily="34" charset="-122"/>
              </a:rPr>
              <a:t>：广东工业大学</a:t>
            </a:r>
            <a:r>
              <a:rPr lang="en-US" altLang="zh-CN" sz="2400" dirty="0" smtClean="0">
                <a:solidFill>
                  <a:srgbClr val="7F7F7F"/>
                </a:solidFill>
                <a:latin typeface="Impact" panose="020B0806030902050204" pitchFamily="34" charset="0"/>
                <a:ea typeface="微软雅黑" panose="020B0503020204020204" pitchFamily="34" charset="-122"/>
              </a:rPr>
              <a:t>-</a:t>
            </a:r>
            <a:r>
              <a:rPr lang="zh-CN" altLang="en-US" sz="2400" dirty="0">
                <a:solidFill>
                  <a:srgbClr val="7F7F7F"/>
                </a:solidFill>
                <a:latin typeface="Impact" panose="020B0806030902050204" pitchFamily="34" charset="0"/>
                <a:ea typeface="微软雅黑" panose="020B0503020204020204" pitchFamily="34" charset="-122"/>
              </a:rPr>
              <a:t>机电工程</a:t>
            </a:r>
            <a:endParaRPr lang="en-US" altLang="zh-CN" sz="2400" dirty="0" smtClean="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smtClean="0">
                <a:solidFill>
                  <a:srgbClr val="7F7F7F"/>
                </a:solidFill>
                <a:latin typeface="Impact" panose="020B0806030902050204" pitchFamily="34" charset="0"/>
                <a:ea typeface="微软雅黑" panose="020B0503020204020204" pitchFamily="34" charset="-122"/>
              </a:rPr>
              <a:t>所在</a:t>
            </a:r>
            <a:r>
              <a:rPr lang="zh-CN" altLang="en-US" sz="2400" dirty="0">
                <a:solidFill>
                  <a:srgbClr val="7F7F7F"/>
                </a:solidFill>
                <a:latin typeface="Impact" panose="020B0806030902050204" pitchFamily="34" charset="0"/>
                <a:ea typeface="微软雅黑" panose="020B0503020204020204" pitchFamily="34" charset="-122"/>
              </a:rPr>
              <a:t>部门</a:t>
            </a:r>
            <a:r>
              <a:rPr lang="zh-CN" altLang="en-US" sz="2400" dirty="0" smtClean="0">
                <a:solidFill>
                  <a:srgbClr val="7F7F7F"/>
                </a:solidFill>
                <a:latin typeface="Impact" panose="020B0806030902050204" pitchFamily="34" charset="0"/>
                <a:ea typeface="微软雅黑" panose="020B0503020204020204" pitchFamily="34" charset="-122"/>
              </a:rPr>
              <a:t>：</a:t>
            </a:r>
            <a:r>
              <a:rPr lang="en-US" altLang="zh-CN" sz="2400" dirty="0" smtClean="0">
                <a:solidFill>
                  <a:srgbClr val="7F7F7F"/>
                </a:solidFill>
                <a:latin typeface="Impact" panose="020B0806030902050204" pitchFamily="34" charset="0"/>
                <a:ea typeface="微软雅黑" panose="020B0503020204020204" pitchFamily="34" charset="-122"/>
              </a:rPr>
              <a:t>IT</a:t>
            </a:r>
            <a:r>
              <a:rPr lang="zh-CN" altLang="en-US" sz="2400" dirty="0" smtClean="0">
                <a:solidFill>
                  <a:srgbClr val="7F7F7F"/>
                </a:solidFill>
                <a:latin typeface="Impact" panose="020B0806030902050204" pitchFamily="34" charset="0"/>
                <a:ea typeface="微软雅黑" panose="020B0503020204020204" pitchFamily="34" charset="-122"/>
              </a:rPr>
              <a:t>云</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smtClean="0">
                <a:solidFill>
                  <a:srgbClr val="7F7F7F"/>
                </a:solidFill>
                <a:latin typeface="Impact" panose="020B0806030902050204" pitchFamily="34" charset="0"/>
                <a:ea typeface="微软雅黑" panose="020B0503020204020204" pitchFamily="34" charset="-122"/>
              </a:rPr>
              <a:t>  导    </a:t>
            </a:r>
            <a:r>
              <a:rPr lang="zh-CN" altLang="en-US" sz="2400" dirty="0">
                <a:solidFill>
                  <a:srgbClr val="7F7F7F"/>
                </a:solidFill>
                <a:latin typeface="Impact" panose="020B0806030902050204" pitchFamily="34" charset="0"/>
                <a:ea typeface="微软雅黑" panose="020B0503020204020204" pitchFamily="34" charset="-122"/>
              </a:rPr>
              <a:t>师   </a:t>
            </a:r>
            <a:r>
              <a:rPr lang="zh-CN" altLang="en-US" sz="2400" dirty="0" smtClean="0">
                <a:solidFill>
                  <a:srgbClr val="7F7F7F"/>
                </a:solidFill>
                <a:latin typeface="Impact" panose="020B0806030902050204" pitchFamily="34" charset="0"/>
                <a:ea typeface="微软雅黑" panose="020B0503020204020204" pitchFamily="34" charset="-122"/>
              </a:rPr>
              <a:t>  ：戴炜</a:t>
            </a:r>
            <a:endParaRPr lang="en-US" altLang="zh-CN" sz="2400" dirty="0" smtClean="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smtClean="0">
                <a:solidFill>
                  <a:srgbClr val="7F7F7F"/>
                </a:solidFill>
                <a:latin typeface="Impact" panose="020B0806030902050204" pitchFamily="34" charset="0"/>
                <a:ea typeface="微软雅黑" panose="020B0503020204020204" pitchFamily="34" charset="-122"/>
              </a:rPr>
              <a:t>实习</a:t>
            </a:r>
            <a:r>
              <a:rPr lang="zh-CN" altLang="en-US" sz="2400" dirty="0">
                <a:solidFill>
                  <a:srgbClr val="7F7F7F"/>
                </a:solidFill>
                <a:latin typeface="Impact" panose="020B0806030902050204" pitchFamily="34" charset="0"/>
                <a:ea typeface="微软雅黑" panose="020B0503020204020204" pitchFamily="34" charset="-122"/>
              </a:rPr>
              <a:t>日期</a:t>
            </a:r>
            <a:r>
              <a:rPr lang="zh-CN" altLang="en-US" sz="2400" dirty="0" smtClean="0">
                <a:solidFill>
                  <a:srgbClr val="7F7F7F"/>
                </a:solidFill>
                <a:latin typeface="Impact" panose="020B0806030902050204" pitchFamily="34" charset="0"/>
                <a:ea typeface="微软雅黑" panose="020B0503020204020204" pitchFamily="34" charset="-122"/>
              </a:rPr>
              <a:t>：</a:t>
            </a:r>
            <a:r>
              <a:rPr lang="en-US" altLang="zh-CN" sz="2400" dirty="0" smtClean="0">
                <a:solidFill>
                  <a:srgbClr val="7F7F7F"/>
                </a:solidFill>
                <a:latin typeface="Impact" panose="020B0806030902050204" pitchFamily="34" charset="0"/>
                <a:ea typeface="微软雅黑" panose="020B0503020204020204" pitchFamily="34" charset="-122"/>
              </a:rPr>
              <a:t>6/18-8/30</a:t>
            </a:r>
            <a:endParaRPr lang="en-US" altLang="zh-CN" sz="2400" dirty="0">
              <a:solidFill>
                <a:srgbClr val="7F7F7F"/>
              </a:solidFill>
              <a:latin typeface="Impact" panose="020B0806030902050204" pitchFamily="34" charset="0"/>
              <a:ea typeface="微软雅黑" panose="020B0503020204020204" pitchFamily="34" charset="-122"/>
            </a:endParaRPr>
          </a:p>
          <a:p>
            <a:pPr>
              <a:lnSpc>
                <a:spcPct val="150000"/>
              </a:lnSpc>
            </a:pPr>
            <a:r>
              <a:rPr lang="zh-CN" altLang="en-US" sz="2400" dirty="0" smtClean="0">
                <a:solidFill>
                  <a:srgbClr val="7F7F7F"/>
                </a:solidFill>
                <a:latin typeface="Impact" panose="020B0806030902050204" pitchFamily="34" charset="0"/>
                <a:ea typeface="微软雅黑" panose="020B0503020204020204" pitchFamily="34" charset="-122"/>
              </a:rPr>
              <a:t>参与</a:t>
            </a:r>
            <a:r>
              <a:rPr lang="zh-CN" altLang="en-US" sz="2400" dirty="0">
                <a:solidFill>
                  <a:srgbClr val="7F7F7F"/>
                </a:solidFill>
                <a:latin typeface="Impact" panose="020B0806030902050204" pitchFamily="34" charset="0"/>
                <a:ea typeface="微软雅黑" panose="020B0503020204020204" pitchFamily="34" charset="-122"/>
              </a:rPr>
              <a:t>项目</a:t>
            </a:r>
            <a:r>
              <a:rPr lang="zh-CN" altLang="en-US" sz="2400" dirty="0" smtClean="0">
                <a:solidFill>
                  <a:srgbClr val="7F7F7F"/>
                </a:solidFill>
                <a:latin typeface="Impact" panose="020B0806030902050204" pitchFamily="34" charset="0"/>
                <a:ea typeface="微软雅黑" panose="020B0503020204020204" pitchFamily="34" charset="-122"/>
              </a:rPr>
              <a:t>：</a:t>
            </a:r>
            <a:r>
              <a:rPr lang="en-US" altLang="zh-CN" sz="2400" dirty="0" smtClean="0">
                <a:solidFill>
                  <a:srgbClr val="7F7F7F"/>
                </a:solidFill>
                <a:latin typeface="Impact" panose="020B0806030902050204" pitchFamily="34" charset="0"/>
                <a:ea typeface="微软雅黑" panose="020B0503020204020204" pitchFamily="34" charset="-122"/>
              </a:rPr>
              <a:t>TFS</a:t>
            </a:r>
            <a:endParaRPr lang="en-US" altLang="zh-CN" sz="2400" dirty="0">
              <a:solidFill>
                <a:srgbClr val="7F7F7F"/>
              </a:solidFill>
              <a:latin typeface="Impact" panose="020B0806030902050204" pitchFamily="34" charset="0"/>
              <a:ea typeface="微软雅黑" panose="020B0503020204020204" pitchFamily="34" charset="-122"/>
            </a:endParaRPr>
          </a:p>
        </p:txBody>
      </p:sp>
      <p:sp>
        <p:nvSpPr>
          <p:cNvPr id="28" name="任意多边形 27"/>
          <p:cNvSpPr/>
          <p:nvPr/>
        </p:nvSpPr>
        <p:spPr>
          <a:xfrm>
            <a:off x="1775321" y="221210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任意多边形 28"/>
          <p:cNvSpPr/>
          <p:nvPr/>
        </p:nvSpPr>
        <p:spPr>
          <a:xfrm>
            <a:off x="1776909" y="2758207"/>
            <a:ext cx="214312"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任意多边形 29"/>
          <p:cNvSpPr/>
          <p:nvPr/>
        </p:nvSpPr>
        <p:spPr>
          <a:xfrm>
            <a:off x="1775321" y="327255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任意多边形 12"/>
          <p:cNvSpPr/>
          <p:nvPr/>
        </p:nvSpPr>
        <p:spPr>
          <a:xfrm>
            <a:off x="1775321" y="381865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13"/>
          <p:cNvSpPr/>
          <p:nvPr/>
        </p:nvSpPr>
        <p:spPr>
          <a:xfrm>
            <a:off x="1776909" y="4364757"/>
            <a:ext cx="214312"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14"/>
          <p:cNvSpPr/>
          <p:nvPr/>
        </p:nvSpPr>
        <p:spPr>
          <a:xfrm>
            <a:off x="1775321" y="4879107"/>
            <a:ext cx="214313" cy="138112"/>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4" name="组合 20"/>
          <p:cNvGrpSpPr>
            <a:grpSpLocks/>
          </p:cNvGrpSpPr>
          <p:nvPr/>
        </p:nvGrpSpPr>
        <p:grpSpPr bwMode="auto">
          <a:xfrm>
            <a:off x="306816" y="-26498"/>
            <a:ext cx="2520000" cy="63500"/>
            <a:chOff x="2190216" y="0"/>
            <a:chExt cx="2376264" cy="108012"/>
          </a:xfrm>
        </p:grpSpPr>
        <p:sp>
          <p:nvSpPr>
            <p:cNvPr id="35" name="矩形 34"/>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6" name="矩形 35"/>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476060085"/>
      </p:ext>
    </p:extLst>
  </p:cSld>
  <p:clrMapOvr>
    <a:masterClrMapping/>
  </p:clrMapOvr>
  <p:transition advClick="0" advTm="5863">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4</a:t>
            </a:fld>
            <a:endParaRPr lang="zh-CN" altLang="en-US" sz="1600" smtClean="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4</a:t>
            </a:fld>
            <a:endParaRPr lang="zh-CN" altLang="en-US" sz="1600" smtClean="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7"/>
          <p:cNvGraphicFramePr/>
          <p:nvPr>
            <p:extLst>
              <p:ext uri="{D42A27DB-BD31-4B8C-83A1-F6EECF244321}">
                <p14:modId xmlns:p14="http://schemas.microsoft.com/office/powerpoint/2010/main" val="2919744467"/>
              </p:ext>
            </p:extLst>
          </p:nvPr>
        </p:nvGraphicFramePr>
        <p:xfrm>
          <a:off x="2824567" y="1340768"/>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1074492"/>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5</a:t>
            </a:fld>
            <a:endParaRPr lang="zh-CN" altLang="en-US" sz="1600" smtClean="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5</a:t>
            </a:fld>
            <a:endParaRPr lang="zh-CN" altLang="en-US" sz="1600" smtClean="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5"/>
          <p:cNvGraphicFramePr>
            <a:graphicFrameLocks/>
          </p:cNvGraphicFramePr>
          <p:nvPr>
            <p:extLst>
              <p:ext uri="{D42A27DB-BD31-4B8C-83A1-F6EECF244321}">
                <p14:modId xmlns:p14="http://schemas.microsoft.com/office/powerpoint/2010/main" val="2618772004"/>
              </p:ext>
            </p:extLst>
          </p:nvPr>
        </p:nvGraphicFramePr>
        <p:xfrm>
          <a:off x="4439816" y="1420343"/>
          <a:ext cx="6115050" cy="4397375"/>
        </p:xfrm>
        <a:graphic>
          <a:graphicData uri="http://schemas.openxmlformats.org/presentationml/2006/ole">
            <mc:AlternateContent xmlns:mc="http://schemas.openxmlformats.org/markup-compatibility/2006">
              <mc:Choice xmlns:v="urn:schemas-microsoft-com:vml" Requires="v">
                <p:oleObj spid="_x0000_s1029" name="工作表" r:id="rId3" imgW="5841901" imgH="4254325" progId="Excel.Sheet.8">
                  <p:embed/>
                </p:oleObj>
              </mc:Choice>
              <mc:Fallback>
                <p:oleObj name="工作表" r:id="rId3" imgW="5841901" imgH="4254325" progId="Excel.Sheet.8">
                  <p:embed/>
                  <p:pic>
                    <p:nvPicPr>
                      <p:cNvPr id="0" name=""/>
                      <p:cNvPicPr>
                        <a:picLocks noChangeArrowheads="1"/>
                      </p:cNvPicPr>
                      <p:nvPr/>
                    </p:nvPicPr>
                    <p:blipFill>
                      <a:blip r:embed="rId4"/>
                      <a:srcRect/>
                      <a:stretch>
                        <a:fillRect/>
                      </a:stretch>
                    </p:blipFill>
                    <p:spPr bwMode="auto">
                      <a:xfrm>
                        <a:off x="4439816" y="1420343"/>
                        <a:ext cx="6115050" cy="4397375"/>
                      </a:xfrm>
                      <a:prstGeom prst="rect">
                        <a:avLst/>
                      </a:prstGeom>
                      <a:noFill/>
                    </p:spPr>
                  </p:pic>
                </p:oleObj>
              </mc:Fallback>
            </mc:AlternateContent>
          </a:graphicData>
        </a:graphic>
      </p:graphicFrame>
      <p:sp>
        <p:nvSpPr>
          <p:cNvPr id="9" name="文本框 8"/>
          <p:cNvSpPr txBox="1"/>
          <p:nvPr/>
        </p:nvSpPr>
        <p:spPr>
          <a:xfrm>
            <a:off x="949591" y="1422553"/>
            <a:ext cx="3065140" cy="4493538"/>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600" b="1" dirty="0"/>
              <a:t>熟悉环境</a:t>
            </a:r>
            <a:r>
              <a:rPr lang="zh-CN" altLang="en-US" sz="1400" b="1" dirty="0"/>
              <a:t>：</a:t>
            </a:r>
            <a:endParaRPr lang="en-US" altLang="zh-CN" sz="1400" b="1"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600" b="1" dirty="0"/>
              <a:t>学习</a:t>
            </a:r>
            <a:r>
              <a:rPr lang="en-US" altLang="zh-CN" sz="1600" b="1" dirty="0"/>
              <a:t>SSH</a:t>
            </a:r>
            <a:r>
              <a:rPr lang="zh-CN" altLang="en-US" sz="1600" b="1" dirty="0"/>
              <a:t>框架</a:t>
            </a:r>
            <a:r>
              <a:rPr lang="zh-CN" altLang="en-US" sz="1400" b="1" dirty="0" smtClean="0"/>
              <a:t>：</a:t>
            </a:r>
            <a:endParaRPr lang="en-US" altLang="zh-CN" sz="1400" b="1" dirty="0" smtClean="0"/>
          </a:p>
          <a:p>
            <a:pPr lvl="1"/>
            <a:r>
              <a:rPr lang="zh-CN" altLang="en-US" dirty="0" smtClean="0"/>
              <a:t>在网上搜索资料学习</a:t>
            </a:r>
            <a:r>
              <a:rPr lang="en-US" altLang="zh-CN" dirty="0"/>
              <a:t>Struts2</a:t>
            </a:r>
            <a:r>
              <a:rPr lang="zh-CN" altLang="en-US" dirty="0"/>
              <a:t>框架。</a:t>
            </a:r>
            <a:endParaRPr lang="en-US" altLang="zh-CN" dirty="0"/>
          </a:p>
          <a:p>
            <a:pPr lvl="1"/>
            <a:endParaRPr lang="en-US" altLang="zh-CN" sz="1400" dirty="0"/>
          </a:p>
          <a:p>
            <a:pPr marL="800100" lvl="1" indent="-342900">
              <a:buFont typeface="Arial" panose="020B0604020202020204" pitchFamily="34" charset="0"/>
              <a:buChar char="•"/>
            </a:pPr>
            <a:r>
              <a:rPr lang="zh-CN" altLang="en-US" sz="1600" b="1" dirty="0"/>
              <a:t>完成需求</a:t>
            </a:r>
            <a:r>
              <a:rPr lang="zh-CN" altLang="en-US" sz="1400" b="1" dirty="0" smtClean="0"/>
              <a:t>：</a:t>
            </a:r>
            <a:endParaRPr lang="en-US" altLang="zh-CN" sz="1400" b="1" dirty="0" smtClean="0"/>
          </a:p>
          <a:p>
            <a:pPr lvl="1"/>
            <a:r>
              <a:rPr lang="zh-CN" altLang="en-US" b="1" dirty="0" smtClean="0"/>
              <a:t>一、</a:t>
            </a:r>
            <a:r>
              <a:rPr lang="en-US" altLang="zh-CN" dirty="0" err="1" smtClean="0"/>
              <a:t>api</a:t>
            </a:r>
            <a:r>
              <a:rPr lang="en-US" altLang="zh-CN" dirty="0" smtClean="0"/>
              <a:t>-design</a:t>
            </a:r>
            <a:r>
              <a:rPr lang="zh-CN" altLang="en-US" dirty="0"/>
              <a:t>中不能创建相同的项目，并提示错误</a:t>
            </a:r>
            <a:r>
              <a:rPr lang="zh-CN" altLang="en-US" dirty="0" smtClean="0"/>
              <a:t>。</a:t>
            </a:r>
            <a:endParaRPr lang="en-US" altLang="zh-CN" dirty="0" smtClean="0"/>
          </a:p>
          <a:p>
            <a:pPr lvl="1"/>
            <a:r>
              <a:rPr lang="zh-CN" altLang="en-US" dirty="0" smtClean="0"/>
              <a:t>二、完善</a:t>
            </a:r>
            <a:r>
              <a:rPr lang="en-US" altLang="zh-CN" dirty="0" err="1"/>
              <a:t>api</a:t>
            </a:r>
            <a:r>
              <a:rPr lang="en-US" altLang="zh-CN" dirty="0"/>
              <a:t>-design</a:t>
            </a:r>
            <a:r>
              <a:rPr lang="zh-CN" altLang="en-US" dirty="0"/>
              <a:t>自动生成代码功能，添加</a:t>
            </a:r>
            <a:r>
              <a:rPr lang="en-US" altLang="zh-CN" dirty="0" err="1"/>
              <a:t>uuid</a:t>
            </a:r>
            <a:r>
              <a:rPr lang="zh-CN" altLang="en-US" dirty="0"/>
              <a:t>字段，修改注释等</a:t>
            </a:r>
            <a:endParaRPr lang="en-US" altLang="zh-CN"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600" b="1" dirty="0"/>
              <a:t>自我提升</a:t>
            </a:r>
            <a:r>
              <a:rPr lang="zh-CN" altLang="en-US" sz="1400" dirty="0" smtClean="0"/>
              <a:t>：</a:t>
            </a:r>
            <a:endParaRPr lang="en-US" altLang="zh-CN" sz="1400" dirty="0" smtClean="0"/>
          </a:p>
          <a:p>
            <a:pPr lvl="1"/>
            <a:r>
              <a:rPr lang="zh-CN" altLang="en-US" dirty="0" smtClean="0"/>
              <a:t>坚持</a:t>
            </a:r>
            <a:r>
              <a:rPr lang="zh-CN" altLang="en-US" dirty="0"/>
              <a:t>刷</a:t>
            </a:r>
            <a:r>
              <a:rPr lang="en-US" altLang="zh-CN" dirty="0" err="1"/>
              <a:t>leetcode</a:t>
            </a:r>
            <a:r>
              <a:rPr lang="zh-CN" altLang="en-US" dirty="0"/>
              <a:t>，提升自己算法代码能力</a:t>
            </a:r>
            <a:endParaRPr lang="en-US" altLang="zh-CN" dirty="0"/>
          </a:p>
        </p:txBody>
      </p:sp>
      <p:sp>
        <p:nvSpPr>
          <p:cNvPr id="10" name="矩形 9"/>
          <p:cNvSpPr/>
          <p:nvPr/>
        </p:nvSpPr>
        <p:spPr>
          <a:xfrm>
            <a:off x="1615578" y="960888"/>
            <a:ext cx="1733167" cy="461665"/>
          </a:xfrm>
          <a:prstGeom prst="rect">
            <a:avLst/>
          </a:prstGeom>
        </p:spPr>
        <p:txBody>
          <a:bodyPr wrap="none">
            <a:spAutoFit/>
          </a:bodyPr>
          <a:lstStyle/>
          <a:p>
            <a:r>
              <a:rPr lang="en-US" altLang="zh-CN" sz="2400" b="1" dirty="0"/>
              <a:t>1</a:t>
            </a:r>
            <a:r>
              <a:rPr lang="zh-CN" altLang="en-US" sz="2400" b="1" dirty="0"/>
              <a:t>、</a:t>
            </a:r>
            <a:r>
              <a:rPr lang="en-US" altLang="zh-CN" sz="2400" b="1" dirty="0"/>
              <a:t>2</a:t>
            </a:r>
            <a:r>
              <a:rPr lang="zh-CN" altLang="en-US" sz="2400" b="1" dirty="0"/>
              <a:t>周详情</a:t>
            </a:r>
            <a:endParaRPr lang="zh-CN" altLang="en-US" sz="2400" dirty="0"/>
          </a:p>
        </p:txBody>
      </p:sp>
    </p:spTree>
    <p:extLst>
      <p:ext uri="{BB962C8B-B14F-4D97-AF65-F5344CB8AC3E}">
        <p14:creationId xmlns:p14="http://schemas.microsoft.com/office/powerpoint/2010/main" val="2039922104"/>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6</a:t>
            </a:fld>
            <a:endParaRPr lang="zh-CN" altLang="en-US" sz="1600" smtClean="0">
              <a:solidFill>
                <a:srgbClr val="8F8F8F"/>
              </a:solidFill>
            </a:endParaRPr>
          </a:p>
        </p:txBody>
      </p:sp>
      <p:sp>
        <p:nvSpPr>
          <p:cNvPr id="17" name="TextBox 35"/>
          <p:cNvSpPr txBox="1"/>
          <p:nvPr/>
        </p:nvSpPr>
        <p:spPr>
          <a:xfrm>
            <a:off x="235359" y="163809"/>
            <a:ext cx="2562560"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6</a:t>
            </a:fld>
            <a:endParaRPr lang="zh-CN" altLang="en-US" sz="1600" smtClean="0">
              <a:solidFill>
                <a:srgbClr val="8F8F8F"/>
              </a:solidFill>
            </a:endParaRPr>
          </a:p>
        </p:txBody>
      </p:sp>
      <p:grpSp>
        <p:nvGrpSpPr>
          <p:cNvPr id="321" name="组合 20"/>
          <p:cNvGrpSpPr>
            <a:grpSpLocks/>
          </p:cNvGrpSpPr>
          <p:nvPr/>
        </p:nvGrpSpPr>
        <p:grpSpPr bwMode="auto">
          <a:xfrm>
            <a:off x="306816" y="-26498"/>
            <a:ext cx="2520000" cy="63500"/>
            <a:chOff x="2190216" y="0"/>
            <a:chExt cx="2376264" cy="108012"/>
          </a:xfrm>
        </p:grpSpPr>
        <p:sp>
          <p:nvSpPr>
            <p:cNvPr id="322" name="矩形 321"/>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23" name="矩形 322"/>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graphicFrame>
        <p:nvGraphicFramePr>
          <p:cNvPr id="8" name="图表 5"/>
          <p:cNvGraphicFramePr>
            <a:graphicFrameLocks/>
          </p:cNvGraphicFramePr>
          <p:nvPr>
            <p:extLst>
              <p:ext uri="{D42A27DB-BD31-4B8C-83A1-F6EECF244321}">
                <p14:modId xmlns:p14="http://schemas.microsoft.com/office/powerpoint/2010/main" val="1129490857"/>
              </p:ext>
            </p:extLst>
          </p:nvPr>
        </p:nvGraphicFramePr>
        <p:xfrm>
          <a:off x="4955276" y="1550793"/>
          <a:ext cx="6122987" cy="4470400"/>
        </p:xfrm>
        <a:graphic>
          <a:graphicData uri="http://schemas.openxmlformats.org/presentationml/2006/ole">
            <mc:AlternateContent xmlns:mc="http://schemas.openxmlformats.org/markup-compatibility/2006">
              <mc:Choice xmlns:v="urn:schemas-microsoft-com:vml" Requires="v">
                <p:oleObj spid="_x0000_s2053" name="工作表" r:id="rId3" imgW="5810336" imgH="4324481" progId="Excel.Sheet.8">
                  <p:embed/>
                </p:oleObj>
              </mc:Choice>
              <mc:Fallback>
                <p:oleObj name="工作表" r:id="rId3" imgW="5810336" imgH="4324481" progId="Excel.Sheet.8">
                  <p:embed/>
                  <p:pic>
                    <p:nvPicPr>
                      <p:cNvPr id="0" name=""/>
                      <p:cNvPicPr>
                        <a:picLocks noChangeArrowheads="1"/>
                      </p:cNvPicPr>
                      <p:nvPr/>
                    </p:nvPicPr>
                    <p:blipFill>
                      <a:blip r:embed="rId4"/>
                      <a:srcRect/>
                      <a:stretch>
                        <a:fillRect/>
                      </a:stretch>
                    </p:blipFill>
                    <p:spPr bwMode="auto">
                      <a:xfrm>
                        <a:off x="4955276" y="1550793"/>
                        <a:ext cx="6122987" cy="4470400"/>
                      </a:xfrm>
                      <a:prstGeom prst="rect">
                        <a:avLst/>
                      </a:prstGeom>
                      <a:noFill/>
                    </p:spPr>
                  </p:pic>
                </p:oleObj>
              </mc:Fallback>
            </mc:AlternateContent>
          </a:graphicData>
        </a:graphic>
      </p:graphicFrame>
      <p:sp>
        <p:nvSpPr>
          <p:cNvPr id="9" name="文本框 8"/>
          <p:cNvSpPr txBox="1"/>
          <p:nvPr/>
        </p:nvSpPr>
        <p:spPr>
          <a:xfrm>
            <a:off x="1029443" y="1550793"/>
            <a:ext cx="3194944" cy="3631763"/>
          </a:xfrm>
          <a:prstGeom prst="rect">
            <a:avLst/>
          </a:prstGeom>
          <a:noFill/>
        </p:spPr>
        <p:txBody>
          <a:bodyPr wrap="square" rtlCol="0">
            <a:spAutoFit/>
          </a:bodyPr>
          <a:lstStyle/>
          <a:p>
            <a:pPr marL="800100" lvl="1" indent="-342900">
              <a:buFont typeface="Arial" panose="020B0604020202020204" pitchFamily="34" charset="0"/>
              <a:buChar char="•"/>
            </a:pPr>
            <a:r>
              <a:rPr lang="zh-CN" altLang="en-US" b="1" dirty="0" smtClean="0"/>
              <a:t>熟悉</a:t>
            </a:r>
            <a:r>
              <a:rPr lang="en-US" altLang="zh-CN" b="1" dirty="0" err="1" smtClean="0"/>
              <a:t>springcloud</a:t>
            </a:r>
            <a:r>
              <a:rPr lang="zh-CN" altLang="en-US" b="1" dirty="0"/>
              <a:t>开发规范</a:t>
            </a:r>
            <a:r>
              <a:rPr lang="zh-CN" altLang="en-US" b="1" dirty="0" smtClean="0"/>
              <a:t>：</a:t>
            </a:r>
            <a:endParaRPr lang="en-US" altLang="zh-CN" b="1" dirty="0" smtClean="0"/>
          </a:p>
          <a:p>
            <a:pPr lvl="1"/>
            <a:r>
              <a:rPr lang="zh-CN" altLang="en-US" dirty="0" smtClean="0"/>
              <a:t>查看</a:t>
            </a:r>
            <a:r>
              <a:rPr lang="zh-CN" altLang="en-US" dirty="0"/>
              <a:t>以往项目的原码</a:t>
            </a:r>
            <a:r>
              <a:rPr lang="en-US" altLang="zh-CN" dirty="0" err="1"/>
              <a:t>apidesigin</a:t>
            </a:r>
            <a:r>
              <a:rPr lang="en-US" altLang="zh-CN" dirty="0"/>
              <a:t>-core</a:t>
            </a:r>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b="1" dirty="0"/>
              <a:t>完成需求</a:t>
            </a:r>
            <a:r>
              <a:rPr lang="zh-CN" altLang="en-US" b="1" dirty="0" smtClean="0"/>
              <a:t>：</a:t>
            </a:r>
            <a:endParaRPr lang="en-US" altLang="zh-CN" b="1" dirty="0" smtClean="0"/>
          </a:p>
          <a:p>
            <a:pPr lvl="1"/>
            <a:r>
              <a:rPr lang="zh-CN" altLang="en-US" dirty="0" smtClean="0"/>
              <a:t>在</a:t>
            </a:r>
            <a:r>
              <a:rPr lang="en-US" altLang="zh-CN" dirty="0" err="1"/>
              <a:t>api</a:t>
            </a:r>
            <a:r>
              <a:rPr lang="en-US" altLang="zh-CN" dirty="0"/>
              <a:t>-design</a:t>
            </a:r>
            <a:r>
              <a:rPr lang="zh-CN" altLang="en-US" dirty="0"/>
              <a:t>中更改用户帮助文档的位置。</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b="1" dirty="0"/>
              <a:t>自我提升</a:t>
            </a:r>
            <a:r>
              <a:rPr lang="zh-CN" altLang="en-US" dirty="0" smtClean="0"/>
              <a:t>：</a:t>
            </a:r>
            <a:endParaRPr lang="en-US" altLang="zh-CN" dirty="0" smtClean="0"/>
          </a:p>
          <a:p>
            <a:pPr lvl="1"/>
            <a:r>
              <a:rPr lang="zh-CN" altLang="en-US" dirty="0" smtClean="0"/>
              <a:t>重温</a:t>
            </a:r>
            <a:r>
              <a:rPr lang="en-US" altLang="zh-CN" dirty="0"/>
              <a:t>《</a:t>
            </a:r>
            <a:r>
              <a:rPr lang="en-US" altLang="zh-CN" dirty="0" err="1"/>
              <a:t>Jvm</a:t>
            </a:r>
            <a:r>
              <a:rPr lang="zh-CN" altLang="en-US" dirty="0"/>
              <a:t>虚拟机</a:t>
            </a:r>
            <a:r>
              <a:rPr lang="en-US" altLang="zh-CN" dirty="0"/>
              <a:t>》</a:t>
            </a:r>
            <a:r>
              <a:rPr lang="zh-CN" altLang="en-US" dirty="0"/>
              <a:t>、</a:t>
            </a:r>
            <a:r>
              <a:rPr lang="en-US" altLang="zh-CN" dirty="0"/>
              <a:t>《</a:t>
            </a:r>
            <a:r>
              <a:rPr lang="en-US" altLang="zh-CN" dirty="0" err="1"/>
              <a:t>mysql</a:t>
            </a:r>
            <a:r>
              <a:rPr lang="zh-CN" altLang="en-US" dirty="0"/>
              <a:t>深入浅出</a:t>
            </a:r>
            <a:r>
              <a:rPr lang="en-US" altLang="zh-CN" dirty="0"/>
              <a:t>》</a:t>
            </a:r>
          </a:p>
          <a:p>
            <a:pPr marL="800100" lvl="1" indent="-342900">
              <a:buFont typeface="Arial" panose="020B0604020202020204" pitchFamily="34" charset="0"/>
              <a:buChar char="•"/>
            </a:pPr>
            <a:endParaRPr lang="en-US" altLang="zh-CN" sz="1400" dirty="0"/>
          </a:p>
        </p:txBody>
      </p:sp>
      <p:sp>
        <p:nvSpPr>
          <p:cNvPr id="10" name="矩形 9"/>
          <p:cNvSpPr/>
          <p:nvPr/>
        </p:nvSpPr>
        <p:spPr>
          <a:xfrm>
            <a:off x="1760332" y="1092075"/>
            <a:ext cx="1733167" cy="461665"/>
          </a:xfrm>
          <a:prstGeom prst="rect">
            <a:avLst/>
          </a:prstGeom>
        </p:spPr>
        <p:txBody>
          <a:bodyPr wrap="none">
            <a:spAutoFit/>
          </a:bodyPr>
          <a:lstStyle/>
          <a:p>
            <a:r>
              <a:rPr lang="en-US" altLang="zh-CN" sz="2400" b="1" dirty="0"/>
              <a:t>3</a:t>
            </a:r>
            <a:r>
              <a:rPr lang="zh-CN" altLang="en-US" sz="2400" b="1" dirty="0"/>
              <a:t>、</a:t>
            </a:r>
            <a:r>
              <a:rPr lang="en-US" altLang="zh-CN" sz="2400" b="1" dirty="0"/>
              <a:t>4</a:t>
            </a:r>
            <a:r>
              <a:rPr lang="zh-CN" altLang="en-US" sz="2400" b="1" dirty="0"/>
              <a:t>周详情</a:t>
            </a:r>
            <a:endParaRPr lang="zh-CN" altLang="en-US" sz="2400" dirty="0"/>
          </a:p>
        </p:txBody>
      </p:sp>
    </p:spTree>
    <p:extLst>
      <p:ext uri="{BB962C8B-B14F-4D97-AF65-F5344CB8AC3E}">
        <p14:creationId xmlns:p14="http://schemas.microsoft.com/office/powerpoint/2010/main" val="3518893382"/>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7</a:t>
            </a:fld>
            <a:endParaRPr lang="zh-CN" altLang="en-US" sz="1600" smtClean="0">
              <a:solidFill>
                <a:srgbClr val="8F8F8F"/>
              </a:solidFill>
            </a:endParaRPr>
          </a:p>
        </p:txBody>
      </p:sp>
      <p:grpSp>
        <p:nvGrpSpPr>
          <p:cNvPr id="14" name="组合 20"/>
          <p:cNvGrpSpPr>
            <a:grpSpLocks/>
          </p:cNvGrpSpPr>
          <p:nvPr/>
        </p:nvGrpSpPr>
        <p:grpSpPr bwMode="auto">
          <a:xfrm>
            <a:off x="533406" y="0"/>
            <a:ext cx="2160000" cy="63500"/>
            <a:chOff x="2190216" y="0"/>
            <a:chExt cx="2376264" cy="108012"/>
          </a:xfrm>
        </p:grpSpPr>
        <p:sp>
          <p:nvSpPr>
            <p:cNvPr id="15" name="矩形 14"/>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16" name="矩形 15"/>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17" name="TextBox 35"/>
          <p:cNvSpPr txBox="1"/>
          <p:nvPr/>
        </p:nvSpPr>
        <p:spPr>
          <a:xfrm>
            <a:off x="297128" y="116632"/>
            <a:ext cx="2634567" cy="666786"/>
          </a:xfrm>
          <a:prstGeom prst="rect">
            <a:avLst/>
          </a:prstGeom>
          <a:noFill/>
        </p:spPr>
        <p:txBody>
          <a:bodyPr wrap="square">
            <a:spAutoFit/>
          </a:bodyPr>
          <a:lstStyle/>
          <a:p>
            <a:pPr algn="ctr" fontAlgn="auto">
              <a:spcBef>
                <a:spcPts val="0"/>
              </a:spcBef>
              <a:spcAft>
                <a:spcPts val="0"/>
              </a:spcAft>
              <a:defRPr/>
            </a:pPr>
            <a:r>
              <a:rPr lang="zh-CN" altLang="en-US" sz="3733" b="1" dirty="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18" name="幻灯片编号占位符 8"/>
          <p:cNvSpPr txBox="1">
            <a:spLocks/>
          </p:cNvSpPr>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4800" kern="1200">
                <a:solidFill>
                  <a:schemeClr val="tx1"/>
                </a:solidFill>
                <a:latin typeface="Arial" panose="020B0604020202020204" pitchFamily="34" charset="0"/>
                <a:ea typeface="宋体" panose="02010600030101010101" pitchFamily="2" charset="-122"/>
                <a:cs typeface="+mn-cs"/>
              </a:defRPr>
            </a:lvl9pPr>
          </a:lstStyle>
          <a:p>
            <a:fld id="{ED6B501F-9314-462F-B678-C5A11D7A597F}" type="slidenum">
              <a:rPr lang="zh-CN" altLang="en-US" sz="1600" smtClean="0">
                <a:solidFill>
                  <a:srgbClr val="8F8F8F"/>
                </a:solidFill>
              </a:rPr>
              <a:pPr/>
              <a:t>7</a:t>
            </a:fld>
            <a:endParaRPr lang="zh-CN" altLang="en-US" sz="1600" smtClean="0">
              <a:solidFill>
                <a:srgbClr val="8F8F8F"/>
              </a:solidFill>
            </a:endParaRPr>
          </a:p>
        </p:txBody>
      </p:sp>
      <p:graphicFrame>
        <p:nvGraphicFramePr>
          <p:cNvPr id="8" name="图表 5"/>
          <p:cNvGraphicFramePr>
            <a:graphicFrameLocks/>
          </p:cNvGraphicFramePr>
          <p:nvPr>
            <p:extLst>
              <p:ext uri="{D42A27DB-BD31-4B8C-83A1-F6EECF244321}">
                <p14:modId xmlns:p14="http://schemas.microsoft.com/office/powerpoint/2010/main" val="2653920681"/>
              </p:ext>
            </p:extLst>
          </p:nvPr>
        </p:nvGraphicFramePr>
        <p:xfrm>
          <a:off x="4583832" y="1557493"/>
          <a:ext cx="6049962" cy="4456112"/>
        </p:xfrm>
        <a:graphic>
          <a:graphicData uri="http://schemas.openxmlformats.org/presentationml/2006/ole">
            <mc:AlternateContent xmlns:mc="http://schemas.openxmlformats.org/markup-compatibility/2006">
              <mc:Choice xmlns:v="urn:schemas-microsoft-com:vml" Requires="v">
                <p:oleObj spid="_x0000_s3077" name="工作表" r:id="rId3" imgW="5772064" imgH="4254325" progId="Excel.Sheet.8">
                  <p:embed/>
                </p:oleObj>
              </mc:Choice>
              <mc:Fallback>
                <p:oleObj name="工作表" r:id="rId3" imgW="5772064" imgH="4254325" progId="Excel.Sheet.8">
                  <p:embed/>
                  <p:pic>
                    <p:nvPicPr>
                      <p:cNvPr id="0" name=""/>
                      <p:cNvPicPr>
                        <a:picLocks noChangeArrowheads="1"/>
                      </p:cNvPicPr>
                      <p:nvPr/>
                    </p:nvPicPr>
                    <p:blipFill>
                      <a:blip r:embed="rId4"/>
                      <a:srcRect/>
                      <a:stretch>
                        <a:fillRect/>
                      </a:stretch>
                    </p:blipFill>
                    <p:spPr bwMode="auto">
                      <a:xfrm>
                        <a:off x="4583832" y="1557493"/>
                        <a:ext cx="6049962" cy="4456112"/>
                      </a:xfrm>
                      <a:prstGeom prst="rect">
                        <a:avLst/>
                      </a:prstGeom>
                      <a:noFill/>
                    </p:spPr>
                  </p:pic>
                </p:oleObj>
              </mc:Fallback>
            </mc:AlternateContent>
          </a:graphicData>
        </a:graphic>
      </p:graphicFrame>
      <p:sp>
        <p:nvSpPr>
          <p:cNvPr id="9" name="文本框 8"/>
          <p:cNvSpPr txBox="1"/>
          <p:nvPr/>
        </p:nvSpPr>
        <p:spPr>
          <a:xfrm>
            <a:off x="533406" y="1555036"/>
            <a:ext cx="3492581" cy="4801314"/>
          </a:xfrm>
          <a:prstGeom prst="rect">
            <a:avLst/>
          </a:prstGeom>
          <a:noFill/>
        </p:spPr>
        <p:txBody>
          <a:bodyPr wrap="square" rtlCol="0">
            <a:spAutoFit/>
          </a:bodyPr>
          <a:lstStyle/>
          <a:p>
            <a:pPr marL="800100" lvl="1" indent="-342900">
              <a:buFont typeface="Arial" panose="020B0604020202020204" pitchFamily="34" charset="0"/>
              <a:buChar char="•"/>
            </a:pPr>
            <a:r>
              <a:rPr lang="zh-CN" altLang="en-US" b="1" dirty="0"/>
              <a:t>实习生活动：</a:t>
            </a:r>
            <a:r>
              <a:rPr lang="zh-CN" altLang="en-US" dirty="0"/>
              <a:t>前往溪村参与实习生培训，与大咖交流，更加熟悉公司。</a:t>
            </a:r>
            <a:endParaRPr lang="en-US" altLang="zh-CN" dirty="0"/>
          </a:p>
          <a:p>
            <a:pPr lvl="1"/>
            <a:endParaRPr lang="en-US" altLang="zh-CN" dirty="0"/>
          </a:p>
          <a:p>
            <a:pPr marL="800100" lvl="1" indent="-342900">
              <a:buFont typeface="Arial" panose="020B0604020202020204" pitchFamily="34" charset="0"/>
              <a:buChar char="•"/>
            </a:pPr>
            <a:r>
              <a:rPr lang="zh-CN" altLang="en-US" b="1" dirty="0"/>
              <a:t>完成需求</a:t>
            </a:r>
            <a:r>
              <a:rPr lang="zh-CN" altLang="en-US" b="1" dirty="0" smtClean="0"/>
              <a:t>：</a:t>
            </a:r>
            <a:endParaRPr lang="en-US" altLang="zh-CN" b="1" dirty="0" smtClean="0"/>
          </a:p>
          <a:p>
            <a:pPr marL="800100" lvl="1" indent="-342900">
              <a:buFont typeface="Arial" panose="020B0604020202020204" pitchFamily="34" charset="0"/>
              <a:buChar char="•"/>
            </a:pPr>
            <a:r>
              <a:rPr lang="zh-CN" altLang="en-US" dirty="0" smtClean="0"/>
              <a:t>一、在</a:t>
            </a:r>
            <a:r>
              <a:rPr lang="en-US" altLang="zh-CN" dirty="0" err="1"/>
              <a:t>apidesign</a:t>
            </a:r>
            <a:r>
              <a:rPr lang="en-US" altLang="zh-CN" dirty="0"/>
              <a:t>-swagger</a:t>
            </a:r>
            <a:r>
              <a:rPr lang="zh-CN" altLang="en-US" dirty="0"/>
              <a:t>中添加</a:t>
            </a:r>
            <a:r>
              <a:rPr lang="en-US" altLang="zh-CN" dirty="0"/>
              <a:t>2</a:t>
            </a:r>
            <a:r>
              <a:rPr lang="zh-CN" altLang="en-US" dirty="0"/>
              <a:t>个字段，并且在页面修改时自动修改到</a:t>
            </a:r>
            <a:r>
              <a:rPr lang="zh-CN" altLang="en-US" dirty="0" smtClean="0"/>
              <a:t>数据库</a:t>
            </a:r>
            <a:endParaRPr lang="en-US" altLang="zh-CN" dirty="0" smtClean="0"/>
          </a:p>
          <a:p>
            <a:pPr marL="800100" lvl="1" indent="-342900">
              <a:buFont typeface="Arial" panose="020B0604020202020204" pitchFamily="34" charset="0"/>
              <a:buChar char="•"/>
            </a:pPr>
            <a:r>
              <a:rPr lang="zh-CN" altLang="en-US" dirty="0" smtClean="0"/>
              <a:t>二、在</a:t>
            </a:r>
            <a:r>
              <a:rPr lang="en-US" altLang="zh-CN" dirty="0" err="1" smtClean="0"/>
              <a:t>api</a:t>
            </a:r>
            <a:r>
              <a:rPr lang="en-US" altLang="zh-CN" dirty="0" smtClean="0"/>
              <a:t>-design</a:t>
            </a:r>
            <a:r>
              <a:rPr lang="zh-CN" altLang="en-US" dirty="0" smtClean="0"/>
              <a:t>中添加公共</a:t>
            </a:r>
            <a:r>
              <a:rPr lang="en-US" altLang="zh-CN" dirty="0" err="1" smtClean="0"/>
              <a:t>api</a:t>
            </a:r>
            <a:r>
              <a:rPr lang="zh-CN" altLang="en-US" dirty="0" smtClean="0"/>
              <a:t>接口。</a:t>
            </a:r>
            <a:endParaRPr lang="en-US" altLang="zh-CN" dirty="0" smtClean="0"/>
          </a:p>
          <a:p>
            <a:pPr lvl="1"/>
            <a:endParaRPr lang="en-US" altLang="zh-CN" dirty="0"/>
          </a:p>
          <a:p>
            <a:pPr marL="800100" lvl="1" indent="-342900">
              <a:buFont typeface="Arial" panose="020B0604020202020204" pitchFamily="34" charset="0"/>
              <a:buChar char="•"/>
            </a:pPr>
            <a:r>
              <a:rPr lang="zh-CN" altLang="en-US" b="1" dirty="0"/>
              <a:t>自我提升</a:t>
            </a:r>
            <a:r>
              <a:rPr lang="zh-CN" altLang="en-US" dirty="0"/>
              <a:t>：学习</a:t>
            </a:r>
            <a:r>
              <a:rPr lang="en-US" altLang="zh-CN" dirty="0"/>
              <a:t>《</a:t>
            </a:r>
            <a:r>
              <a:rPr lang="zh-CN" altLang="en-US" dirty="0"/>
              <a:t>阿里巴巴开发手册</a:t>
            </a:r>
            <a:r>
              <a:rPr lang="en-US" altLang="zh-CN" dirty="0"/>
              <a:t>》 </a:t>
            </a:r>
            <a:r>
              <a:rPr lang="zh-CN" altLang="en-US" dirty="0"/>
              <a:t>，深入消息队列</a:t>
            </a:r>
            <a:r>
              <a:rPr lang="en-US" altLang="zh-CN" dirty="0" err="1"/>
              <a:t>rabbitmq</a:t>
            </a:r>
            <a:r>
              <a:rPr lang="zh-CN" altLang="en-US" dirty="0"/>
              <a:t>和</a:t>
            </a:r>
            <a:r>
              <a:rPr lang="en-US" altLang="zh-CN" dirty="0" err="1"/>
              <a:t>redis</a:t>
            </a:r>
            <a:r>
              <a:rPr lang="zh-CN" altLang="en-US" dirty="0"/>
              <a:t>的原理。</a:t>
            </a:r>
            <a:endParaRPr lang="en-US" altLang="zh-CN" dirty="0"/>
          </a:p>
        </p:txBody>
      </p:sp>
      <p:sp>
        <p:nvSpPr>
          <p:cNvPr id="10" name="矩形 9"/>
          <p:cNvSpPr/>
          <p:nvPr/>
        </p:nvSpPr>
        <p:spPr>
          <a:xfrm>
            <a:off x="1703512" y="1050720"/>
            <a:ext cx="1733167" cy="461665"/>
          </a:xfrm>
          <a:prstGeom prst="rect">
            <a:avLst/>
          </a:prstGeom>
        </p:spPr>
        <p:txBody>
          <a:bodyPr wrap="none">
            <a:spAutoFit/>
          </a:bodyPr>
          <a:lstStyle/>
          <a:p>
            <a:r>
              <a:rPr lang="en-US" altLang="zh-CN" sz="2400" b="1" dirty="0"/>
              <a:t>5</a:t>
            </a:r>
            <a:r>
              <a:rPr lang="zh-CN" altLang="en-US" sz="2400" b="1" dirty="0"/>
              <a:t>、</a:t>
            </a:r>
            <a:r>
              <a:rPr lang="en-US" altLang="zh-CN" sz="2400" b="1" dirty="0"/>
              <a:t>6</a:t>
            </a:r>
            <a:r>
              <a:rPr lang="zh-CN" altLang="en-US" sz="2400" b="1" dirty="0"/>
              <a:t>周详情</a:t>
            </a:r>
            <a:endParaRPr lang="zh-CN" altLang="en-US" sz="2400" dirty="0"/>
          </a:p>
        </p:txBody>
      </p:sp>
    </p:spTree>
    <p:extLst>
      <p:ext uri="{BB962C8B-B14F-4D97-AF65-F5344CB8AC3E}">
        <p14:creationId xmlns:p14="http://schemas.microsoft.com/office/powerpoint/2010/main" val="78914268"/>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333132" y="211667"/>
            <a:ext cx="2562559"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实习期总结</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p:cNvSpPr txBox="1"/>
          <p:nvPr/>
        </p:nvSpPr>
        <p:spPr>
          <a:xfrm>
            <a:off x="2279576" y="1412776"/>
            <a:ext cx="7391767" cy="1420902"/>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期间遇到几次比较有压力的情况：</a:t>
            </a:r>
          </a:p>
          <a:p>
            <a:pPr marL="800100" lvl="1" indent="-342900">
              <a:buFont typeface="Arial" panose="020B0604020202020204" pitchFamily="34" charset="0"/>
              <a:buChar char="•"/>
            </a:pPr>
            <a:r>
              <a:rPr lang="en-US" altLang="zh-CN" dirty="0"/>
              <a:t> </a:t>
            </a:r>
            <a:r>
              <a:rPr lang="en-US" altLang="zh-CN" dirty="0" err="1"/>
              <a:t>api</a:t>
            </a:r>
            <a:r>
              <a:rPr lang="en-US" altLang="zh-CN" dirty="0"/>
              <a:t>-design</a:t>
            </a:r>
            <a:r>
              <a:rPr lang="zh-CN" altLang="en-US" dirty="0"/>
              <a:t>业务代码不熟悉，自己对</a:t>
            </a:r>
            <a:r>
              <a:rPr lang="en-US" altLang="zh-CN" dirty="0" err="1"/>
              <a:t>ssh</a:t>
            </a:r>
            <a:r>
              <a:rPr lang="zh-CN" altLang="en-US" dirty="0"/>
              <a:t>框架并不是很熟悉，无法</a:t>
            </a:r>
            <a:endParaRPr lang="en-US" altLang="zh-CN" dirty="0"/>
          </a:p>
          <a:p>
            <a:pPr lvl="1"/>
            <a:r>
              <a:rPr lang="zh-CN" altLang="en-US" dirty="0"/>
              <a:t>清晰理解整个流程的运作过程。</a:t>
            </a:r>
            <a:endParaRPr lang="en-US" altLang="zh-CN" dirty="0"/>
          </a:p>
          <a:p>
            <a:pPr marL="800100" lvl="1" indent="-342900">
              <a:buFont typeface="Arial" panose="020B0604020202020204" pitchFamily="34" charset="0"/>
              <a:buChar char="•"/>
            </a:pPr>
            <a:r>
              <a:rPr lang="en-US" altLang="zh-CN" dirty="0"/>
              <a:t> </a:t>
            </a:r>
            <a:r>
              <a:rPr lang="zh-CN" altLang="en-US" dirty="0"/>
              <a:t>写的代码经过测试后总是发现各种各样的</a:t>
            </a:r>
            <a:r>
              <a:rPr lang="en-US" altLang="zh-CN" dirty="0"/>
              <a:t>bug</a:t>
            </a:r>
            <a:r>
              <a:rPr lang="zh-CN" altLang="en-US" dirty="0" smtClean="0"/>
              <a:t>。</a:t>
            </a:r>
            <a:endParaRPr lang="en-US" altLang="zh-CN" dirty="0" smtClean="0"/>
          </a:p>
        </p:txBody>
      </p:sp>
      <p:sp>
        <p:nvSpPr>
          <p:cNvPr id="7" name="文本框 6"/>
          <p:cNvSpPr txBox="1"/>
          <p:nvPr/>
        </p:nvSpPr>
        <p:spPr>
          <a:xfrm>
            <a:off x="2279576" y="3315238"/>
            <a:ext cx="7056784" cy="2251899"/>
          </a:xfrm>
          <a:prstGeom prst="rect">
            <a:avLst/>
          </a:prstGeom>
          <a:noFill/>
        </p:spPr>
        <p:txBody>
          <a:bodyPr wrap="square" rtlCol="0">
            <a:spAutoFit/>
          </a:bodyPr>
          <a:lstStyle/>
          <a:p>
            <a:pPr marL="342900" indent="-342900">
              <a:spcAft>
                <a:spcPts val="1000"/>
              </a:spcAft>
              <a:buFont typeface="Wingdings" panose="05000000000000000000" pitchFamily="2" charset="2"/>
              <a:buChar char="Ø"/>
            </a:pPr>
            <a:r>
              <a:rPr lang="zh-CN" altLang="en-US" sz="2400" b="1" dirty="0"/>
              <a:t>针对以上情况：</a:t>
            </a:r>
          </a:p>
          <a:p>
            <a:pPr marL="800100" lvl="1" indent="-342900">
              <a:buFont typeface="Arial" panose="020B0604020202020204" pitchFamily="34" charset="0"/>
              <a:buChar char="•"/>
            </a:pPr>
            <a:r>
              <a:rPr lang="zh-CN" altLang="en-US" dirty="0"/>
              <a:t>在</a:t>
            </a:r>
            <a:r>
              <a:rPr lang="en-US" altLang="zh-CN" dirty="0"/>
              <a:t>google</a:t>
            </a:r>
            <a:r>
              <a:rPr lang="zh-CN" altLang="en-US" dirty="0"/>
              <a:t>中学习</a:t>
            </a:r>
            <a:r>
              <a:rPr lang="en-US" altLang="zh-CN" dirty="0"/>
              <a:t>struts2</a:t>
            </a:r>
            <a:r>
              <a:rPr lang="zh-CN" altLang="en-US" dirty="0"/>
              <a:t>框架，了解整个项目的构造，再通过对</a:t>
            </a:r>
            <a:r>
              <a:rPr lang="en-US" altLang="zh-CN" dirty="0"/>
              <a:t>http</a:t>
            </a:r>
            <a:r>
              <a:rPr lang="zh-CN" altLang="en-US" dirty="0"/>
              <a:t>的抓包，一步步理清整个处理流程。</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dirty="0"/>
              <a:t>业务代码能力水平不够，没有从使用者的角度去设计流程处理。学习</a:t>
            </a:r>
            <a:r>
              <a:rPr lang="en-US" altLang="zh-CN" dirty="0"/>
              <a:t>《</a:t>
            </a:r>
            <a:r>
              <a:rPr lang="zh-CN" altLang="en-US" dirty="0"/>
              <a:t>阿里巴巴开发手册</a:t>
            </a:r>
            <a:r>
              <a:rPr lang="en-US" altLang="zh-CN" dirty="0"/>
              <a:t>》</a:t>
            </a:r>
            <a:r>
              <a:rPr lang="zh-CN" altLang="en-US" dirty="0"/>
              <a:t>，学习各种业务的开发流程及规范，考虑到更多的场景。</a:t>
            </a:r>
            <a:endParaRPr lang="en-US" altLang="zh-CN" dirty="0"/>
          </a:p>
        </p:txBody>
      </p:sp>
    </p:spTree>
    <p:extLst>
      <p:ext uri="{BB962C8B-B14F-4D97-AF65-F5344CB8AC3E}">
        <p14:creationId xmlns:p14="http://schemas.microsoft.com/office/powerpoint/2010/main" val="320159142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20"/>
          <p:cNvGrpSpPr>
            <a:grpSpLocks/>
          </p:cNvGrpSpPr>
          <p:nvPr/>
        </p:nvGrpSpPr>
        <p:grpSpPr bwMode="auto">
          <a:xfrm>
            <a:off x="533406" y="0"/>
            <a:ext cx="2160000" cy="63500"/>
            <a:chOff x="2190216" y="0"/>
            <a:chExt cx="2376264" cy="108012"/>
          </a:xfrm>
        </p:grpSpPr>
        <p:sp>
          <p:nvSpPr>
            <p:cNvPr id="86" name="矩形 85"/>
            <p:cNvSpPr/>
            <p:nvPr/>
          </p:nvSpPr>
          <p:spPr>
            <a:xfrm>
              <a:off x="2190216" y="0"/>
              <a:ext cx="1189239" cy="108012"/>
            </a:xfrm>
            <a:prstGeom prst="rect">
              <a:avLst/>
            </a:prstGeom>
            <a:solidFill>
              <a:srgbClr val="1D69A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sp>
          <p:nvSpPr>
            <p:cNvPr id="87" name="矩形 86"/>
            <p:cNvSpPr/>
            <p:nvPr/>
          </p:nvSpPr>
          <p:spPr>
            <a:xfrm>
              <a:off x="3379455" y="0"/>
              <a:ext cx="1187025" cy="108012"/>
            </a:xfrm>
            <a:prstGeom prst="rect">
              <a:avLst/>
            </a:prstGeom>
            <a:solidFill>
              <a:srgbClr val="84CBC3"/>
            </a:solidFill>
            <a:ln w="25400" cap="flat" cmpd="sng" algn="ctr">
              <a:noFill/>
              <a:prstDash val="solid"/>
            </a:ln>
            <a:effectLst/>
          </p:spPr>
          <p:txBody>
            <a:bodyPr anchor="ctr"/>
            <a:lstStyle/>
            <a:p>
              <a:pPr algn="ctr" fontAlgn="auto">
                <a:spcBef>
                  <a:spcPts val="0"/>
                </a:spcBef>
                <a:spcAft>
                  <a:spcPts val="0"/>
                </a:spcAft>
                <a:defRPr/>
              </a:pPr>
              <a:endParaRPr lang="zh-CN" altLang="en-US" sz="2400" kern="0">
                <a:solidFill>
                  <a:srgbClr val="FFFFFF"/>
                </a:solidFill>
                <a:latin typeface="Calibri"/>
              </a:endParaRPr>
            </a:p>
          </p:txBody>
        </p:sp>
      </p:grpSp>
      <p:sp>
        <p:nvSpPr>
          <p:cNvPr id="88" name="TextBox 35"/>
          <p:cNvSpPr txBox="1"/>
          <p:nvPr/>
        </p:nvSpPr>
        <p:spPr>
          <a:xfrm>
            <a:off x="437097" y="188640"/>
            <a:ext cx="2221582" cy="666786"/>
          </a:xfrm>
          <a:prstGeom prst="rect">
            <a:avLst/>
          </a:prstGeom>
          <a:noFill/>
        </p:spPr>
        <p:txBody>
          <a:bodyPr wrap="square">
            <a:spAutoFit/>
          </a:bodyPr>
          <a:lstStyle/>
          <a:p>
            <a:pPr algn="ctr" fontAlgn="auto">
              <a:spcBef>
                <a:spcPts val="0"/>
              </a:spcBef>
              <a:spcAft>
                <a:spcPts val="0"/>
              </a:spcAft>
              <a:defRPr/>
            </a:pPr>
            <a:r>
              <a:rPr lang="zh-CN" altLang="en-US" sz="3733" b="1" dirty="0" smtClean="0">
                <a:ln w="6350">
                  <a:noFill/>
                </a:ln>
                <a:solidFill>
                  <a:srgbClr val="1D69A3"/>
                </a:solidFill>
                <a:latin typeface="Impact" pitchFamily="34" charset="0"/>
                <a:ea typeface="微软雅黑" pitchFamily="34" charset="-122"/>
              </a:rPr>
              <a:t>收获</a:t>
            </a:r>
            <a:endParaRPr lang="en-US" altLang="zh-CN" sz="3733" b="1" dirty="0">
              <a:ln w="6350">
                <a:noFill/>
              </a:ln>
              <a:solidFill>
                <a:srgbClr val="1D69A3"/>
              </a:solidFill>
              <a:latin typeface="Impact" pitchFamily="34" charset="0"/>
              <a:ea typeface="微软雅黑" pitchFamily="34" charset="-122"/>
            </a:endParaRPr>
          </a:p>
        </p:txBody>
      </p:sp>
      <p:sp>
        <p:nvSpPr>
          <p:cNvPr id="6" name="文本框 5"/>
          <p:cNvSpPr txBox="1"/>
          <p:nvPr/>
        </p:nvSpPr>
        <p:spPr>
          <a:xfrm>
            <a:off x="1199456" y="1916832"/>
            <a:ext cx="9251251" cy="2744341"/>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smtClean="0"/>
              <a:t>收获：</a:t>
            </a:r>
            <a:endParaRPr lang="zh-CN" altLang="en-US" sz="2400" b="1" dirty="0"/>
          </a:p>
          <a:p>
            <a:pPr marL="800100" lvl="1" indent="-342900">
              <a:buFont typeface="Arial" panose="020B0604020202020204" pitchFamily="34" charset="0"/>
              <a:buChar char="•"/>
            </a:pPr>
            <a:r>
              <a:rPr lang="zh-CN" altLang="en-US" sz="2800" dirty="0"/>
              <a:t>见识了华为的高效率</a:t>
            </a:r>
            <a:r>
              <a:rPr lang="zh-CN" altLang="en-US" sz="2800" dirty="0" smtClean="0"/>
              <a:t>，国际化</a:t>
            </a:r>
            <a:r>
              <a:rPr lang="zh-CN" altLang="en-US" sz="2800" dirty="0"/>
              <a:t>的管理团队。</a:t>
            </a:r>
            <a:endParaRPr lang="en-US" altLang="zh-CN" sz="2800" dirty="0"/>
          </a:p>
          <a:p>
            <a:pPr marL="800100" lvl="1" indent="-342900">
              <a:buFont typeface="Arial" panose="020B0604020202020204" pitchFamily="34" charset="0"/>
              <a:buChar char="•"/>
            </a:pPr>
            <a:endParaRPr lang="en-US" altLang="zh-CN" sz="2800" dirty="0"/>
          </a:p>
          <a:p>
            <a:pPr marL="800100" lvl="1" indent="-342900">
              <a:buFont typeface="Arial" panose="020B0604020202020204" pitchFamily="34" charset="0"/>
              <a:buChar char="•"/>
            </a:pPr>
            <a:r>
              <a:rPr lang="zh-CN" altLang="en-US" sz="2800" dirty="0" smtClean="0"/>
              <a:t>学习了真实的开发环境</a:t>
            </a:r>
            <a:endParaRPr lang="en-US" altLang="zh-CN" sz="2800" dirty="0" smtClean="0"/>
          </a:p>
          <a:p>
            <a:pPr lvl="1"/>
            <a:endParaRPr lang="en-US" altLang="zh-CN" sz="2800" dirty="0" smtClean="0"/>
          </a:p>
          <a:p>
            <a:pPr marL="800100" lvl="1" indent="-342900">
              <a:buFont typeface="Arial" panose="020B0604020202020204" pitchFamily="34" charset="0"/>
              <a:buChar char="•"/>
            </a:pPr>
            <a:r>
              <a:rPr lang="zh-CN" altLang="en-US" sz="2800" dirty="0" smtClean="0"/>
              <a:t>要有一个好的团队意识，多和团队里的人进行交流。</a:t>
            </a:r>
            <a:endParaRPr lang="en-US" altLang="zh-CN" sz="2800" dirty="0" smtClean="0"/>
          </a:p>
        </p:txBody>
      </p:sp>
    </p:spTree>
    <p:extLst>
      <p:ext uri="{BB962C8B-B14F-4D97-AF65-F5344CB8AC3E}">
        <p14:creationId xmlns:p14="http://schemas.microsoft.com/office/powerpoint/2010/main" val="381980403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Default">
  <a:themeElements>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A5C067"/>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5C067"/>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2.xml><?xml version="1.0" encoding="utf-8"?>
<a:theme xmlns:a="http://schemas.openxmlformats.org/drawingml/2006/main" name="1_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942</TotalTime>
  <Words>495</Words>
  <Application>Microsoft Office PowerPoint</Application>
  <PresentationFormat>宽屏</PresentationFormat>
  <Paragraphs>93</Paragraphs>
  <Slides>11</Slides>
  <Notes>0</Notes>
  <HiddenSlides>0</HiddenSlides>
  <MMClips>0</MMClips>
  <ScaleCrop>false</ScaleCrop>
  <HeadingPairs>
    <vt:vector size="8" baseType="variant">
      <vt:variant>
        <vt:lpstr>已用的字体</vt:lpstr>
      </vt:variant>
      <vt:variant>
        <vt:i4>19</vt:i4>
      </vt:variant>
      <vt:variant>
        <vt:lpstr>主题</vt:lpstr>
      </vt:variant>
      <vt:variant>
        <vt:i4>12</vt:i4>
      </vt:variant>
      <vt:variant>
        <vt:lpstr>嵌入 OLE 服务器</vt:lpstr>
      </vt:variant>
      <vt:variant>
        <vt:i4>1</vt:i4>
      </vt:variant>
      <vt:variant>
        <vt:lpstr>幻灯片标题</vt:lpstr>
      </vt:variant>
      <vt:variant>
        <vt:i4>11</vt:i4>
      </vt:variant>
    </vt:vector>
  </HeadingPairs>
  <TitlesOfParts>
    <vt:vector size="43" baseType="lpstr">
      <vt:lpstr>Bebas Neue</vt:lpstr>
      <vt:lpstr>FrutigerNext LT Bold</vt:lpstr>
      <vt:lpstr>FrutigerNext LT Medium</vt:lpstr>
      <vt:lpstr>FrutigerNext LT Regular</vt:lpstr>
      <vt:lpstr>MS PGothic</vt:lpstr>
      <vt:lpstr>MS PGothic</vt:lpstr>
      <vt:lpstr>Roboto Condensed Regular</vt:lpstr>
      <vt:lpstr>黑体</vt:lpstr>
      <vt:lpstr>华文细黑</vt:lpstr>
      <vt:lpstr>宋体</vt:lpstr>
      <vt:lpstr>Microsoft YaHei</vt:lpstr>
      <vt:lpstr>Microsoft YaHei</vt:lpstr>
      <vt:lpstr>Arial</vt:lpstr>
      <vt:lpstr>Calibri</vt:lpstr>
      <vt:lpstr>Calibri Light</vt:lpstr>
      <vt:lpstr>Helvetica</vt:lpstr>
      <vt:lpstr>Impact</vt:lpstr>
      <vt:lpstr>Roboto condensed</vt:lpstr>
      <vt:lpstr>Wingdings</vt:lpstr>
      <vt:lpstr>Blank</vt:lpstr>
      <vt:lpstr>1_主题1</vt:lpstr>
      <vt:lpstr>4_主题1</vt:lpstr>
      <vt:lpstr>5_主题1</vt:lpstr>
      <vt:lpstr>6_主题1</vt:lpstr>
      <vt:lpstr>7_主题1</vt:lpstr>
      <vt:lpstr>8_主题1</vt:lpstr>
      <vt:lpstr>9_主题1</vt:lpstr>
      <vt:lpstr>10_主题1</vt:lpstr>
      <vt:lpstr>Office 主题</vt:lpstr>
      <vt:lpstr>Default</vt:lpstr>
      <vt:lpstr>1_Blank</vt:lpstr>
      <vt:lpstr>工作表</vt:lpstr>
      <vt:lpstr>实习生答辩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yangxiaohong (C)</dc:creator>
  <cp:lastModifiedBy>zengziyang</cp:lastModifiedBy>
  <cp:revision>233</cp:revision>
  <dcterms:created xsi:type="dcterms:W3CDTF">2011-12-01T07:18:24Z</dcterms:created>
  <dcterms:modified xsi:type="dcterms:W3CDTF">2019-08-07T09:46:56Z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(3)vOyK9w62NjM/L7vpHHdyynCT4/L9wN3/Ufi7+SZPv4CW8Auf2gDcdH1jIZYDboSEFK27JlAf
pQ0GO2UNZewHOvXaANOiOPXHJWm72ArxPXtZmqARPkWLFijJ9xp0ZDcPrt4+IOGvS+7Q8pqt
adB0bvSrYbLyeaWP/Vh/yg8g54w7Gzck5i5nhZSvVGTdXzfBERnfm2crER8mR81DX5pJ2fvc
0bcerO7jRQzf8T7x/j</vt:lpwstr>
  </property>
  <property fmtid="{D5CDD505-2E9C-101B-9397-08002B2CF9AE}" pid="7" name="_2015_ms_pID_7253431">
    <vt:lpwstr>URyhAwj3fP6TCPe0L/QmoTn3xykbmf4/ylnyKJhlsElGzpZgMtHrg1
thBY70wqnE0RzA/GIPk5vlL/l2SoibIL2PiyWGYQdVurLld+IcqfXhRLhsclKzF2kXTJybsO
A/mxwX1L4Kii9WI66HCI7pnuYT0VcOVG8+cDIPQzWEBczdI3g5AWNZGJ7/Coj0au7ZzbOvvb
L8IleEDQNu15zaKr4ATJqElmi7nEC5dkni3M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1564705477</vt:lpwstr>
  </property>
  <property fmtid="{D5CDD505-2E9C-101B-9397-08002B2CF9AE}" pid="12" name="_2015_ms_pID_7253432">
    <vt:lpwstr>nKQxJ9magxgXRCrsQe9AaCM=</vt:lpwstr>
  </property>
</Properties>
</file>