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442407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4425093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E61B4-EA8A-447E-92AB-E346F8B09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小猪佩奇过大年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35C1D6-8693-45DB-984C-3AC04DF42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钟致远</a:t>
            </a:r>
          </a:p>
        </p:txBody>
      </p:sp>
    </p:spTree>
    <p:extLst>
      <p:ext uri="{BB962C8B-B14F-4D97-AF65-F5344CB8AC3E}">
        <p14:creationId xmlns:p14="http://schemas.microsoft.com/office/powerpoint/2010/main" val="112824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4D846-5106-4DDB-AF2D-F5A86898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D74CF-518B-4703-AF85-D4234719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我的项目以过年爆红的“啥是佩奇”中的佩奇形象，来制作“小猪佩奇过大年”这个游戏。这个游戏花费了我一个寒假的心血制作而成的。</a:t>
            </a:r>
            <a:r>
              <a:rPr lang="zh-CN" altLang="en-US"/>
              <a:t>游戏主要通过小猪佩奇选礼物，通过鼠标控制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79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62198-0431-47D8-970B-66466AE0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D7B621-DA99-4402-BEF7-9C616F3A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hlinkClick r:id="rId2"/>
              </a:rPr>
              <a:t>视频链接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96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9450-0139-4CA1-BE13-42B5E0C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用到的知识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EF36E-D978-4732-BC1D-35EFCD61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Embed</a:t>
            </a:r>
            <a:r>
              <a:rPr lang="zh-CN" altLang="en-US" dirty="0"/>
              <a:t>插入音乐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Canvas</a:t>
            </a:r>
            <a:r>
              <a:rPr lang="zh-CN" altLang="en-US" dirty="0"/>
              <a:t>画布对象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50C8B4-BE85-412E-B582-B7D53B0F0821}"/>
              </a:ext>
            </a:extLst>
          </p:cNvPr>
          <p:cNvSpPr txBox="1"/>
          <p:nvPr/>
        </p:nvSpPr>
        <p:spPr>
          <a:xfrm>
            <a:off x="1391728" y="2495909"/>
            <a:ext cx="5250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画图片方法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写文字方法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Switch….case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If….else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对象构造方法与创建对象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累加器</a:t>
            </a:r>
          </a:p>
        </p:txBody>
      </p:sp>
    </p:spTree>
    <p:extLst>
      <p:ext uri="{BB962C8B-B14F-4D97-AF65-F5344CB8AC3E}">
        <p14:creationId xmlns:p14="http://schemas.microsoft.com/office/powerpoint/2010/main" val="1341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4D419-656C-48DD-BC84-29442492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平时的作品展示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EA140-B2B2-4293-A181-B653292E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hlinkClick r:id="rId2"/>
              </a:rPr>
              <a:t>视频链接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17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8B618-9C6C-4DBA-91D3-58F836C0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平时用到的知识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DB9EA-9063-4A8F-81BD-FB1D2376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&lt;canvas&gt;</a:t>
            </a:r>
            <a:r>
              <a:rPr lang="zh-CN" altLang="en-US" dirty="0"/>
              <a:t>标签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E4AC4B-E3BB-4015-9039-44109ECEF437}"/>
              </a:ext>
            </a:extLst>
          </p:cNvPr>
          <p:cNvSpPr txBox="1"/>
          <p:nvPr/>
        </p:nvSpPr>
        <p:spPr>
          <a:xfrm>
            <a:off x="1570008" y="2645434"/>
            <a:ext cx="3243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画图片方法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写文字方法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方法（包括传参）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键盘事件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鼠标事件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（篇幅有限，不写这么多）</a:t>
            </a:r>
          </a:p>
        </p:txBody>
      </p:sp>
    </p:spTree>
    <p:extLst>
      <p:ext uri="{BB962C8B-B14F-4D97-AF65-F5344CB8AC3E}">
        <p14:creationId xmlns:p14="http://schemas.microsoft.com/office/powerpoint/2010/main" val="135016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0A373-F773-4041-BE1E-CA6576B2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参赛感言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CEB3F-85A1-4D2D-9E56-A0E40B2E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  虽然我参加了全国赛，但是我还是要投身于科技事业，专注于编程，专注于电脑的研究。我在区域赛比赛得奖，有一个同学的获奖感言触动的我。那就是“我们不要被别人的程序控制，要想让程序按照你的想法执行，就得付出大量的心血和汗水，才能造就了你自己的程序”。这句话也印证了“小猪佩奇过大年”这个游戏的设计、美工、代码。今天，我看着这个成就，我要对大家说一句名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   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世上无难事，只怕有心人。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/>
              <a:t>      也正是这句话，让我做起这个程序时，只要有困难，就不向困难低头。我自己也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修改着这份代码，前后改了</a:t>
            </a:r>
            <a:r>
              <a:rPr lang="en-US" altLang="zh-CN" dirty="0"/>
              <a:t>4</a:t>
            </a:r>
            <a:r>
              <a:rPr lang="zh-CN" altLang="en-US" dirty="0"/>
              <a:t>个版本，才有最终的参赛作品。在座的各位，你们如果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有这个精神，你们也会成功，进入微软的。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我长大后一定要实现在区域赛说的一句话“长大了要去微软工作”。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E2EF2E-4F49-4DB1-9E4F-35D21F9B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894" y="4293030"/>
            <a:ext cx="1062045" cy="12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F9B5-0533-4B51-BA0A-BA98416B1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B088B4-E689-46FC-A4F6-38A2B2EFB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12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232</TotalTime>
  <Words>370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Century Gothic</vt:lpstr>
      <vt:lpstr>Garamond</vt:lpstr>
      <vt:lpstr>Wingdings</vt:lpstr>
      <vt:lpstr>肥皂</vt:lpstr>
      <vt:lpstr>小猪佩奇过大年</vt:lpstr>
      <vt:lpstr>设计思路</vt:lpstr>
      <vt:lpstr>效果展示</vt:lpstr>
      <vt:lpstr>用到的知识</vt:lpstr>
      <vt:lpstr>平时的作品展示</vt:lpstr>
      <vt:lpstr>平时用到的知识</vt:lpstr>
      <vt:lpstr>参赛感言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致远 钟</dc:creator>
  <cp:lastModifiedBy>致远 钟</cp:lastModifiedBy>
  <cp:revision>49</cp:revision>
  <dcterms:created xsi:type="dcterms:W3CDTF">2019-02-20T12:36:10Z</dcterms:created>
  <dcterms:modified xsi:type="dcterms:W3CDTF">2019-02-21T06:45:41Z</dcterms:modified>
</cp:coreProperties>
</file>