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da406b8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da406b8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9981d6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9981d6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3865b39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3865b39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9981d6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9981d6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a9981d6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a9981d6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a3865b39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a3865b39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a3865b39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a3865b39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9981d6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a9981d6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9981d6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a9981d6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new Data Team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Survey 2022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072875" y="3968400"/>
            <a:ext cx="3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  <a:latin typeface="Proxima Nova"/>
                <a:ea typeface="Proxima Nova"/>
                <a:cs typeface="Proxima Nova"/>
                <a:sym typeface="Proxima Nova"/>
              </a:rPr>
              <a:t>  Carolina . </a:t>
            </a:r>
            <a:endParaRPr>
              <a:highlight>
                <a:schemeClr val="accent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072875" y="4273200"/>
            <a:ext cx="3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  <a:latin typeface="Proxima Nova"/>
                <a:ea typeface="Proxima Nova"/>
                <a:cs typeface="Proxima Nova"/>
                <a:sym typeface="Proxima Nova"/>
              </a:rPr>
              <a:t>  Shenya  .</a:t>
            </a:r>
            <a:endParaRPr>
              <a:highlight>
                <a:schemeClr val="accent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39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students - more insights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 health - prioritise!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diversity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4027" l="0" r="0" t="4027"/>
          <a:stretch/>
        </p:blipFill>
        <p:spPr>
          <a:xfrm>
            <a:off x="7025622" y="1210550"/>
            <a:ext cx="400201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306700" y="4552100"/>
            <a:ext cx="3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@caracego</a:t>
            </a:r>
            <a:endParaRPr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620450" y="4552100"/>
            <a:ext cx="3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@Zzzhenya</a:t>
            </a:r>
            <a:endParaRPr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925" y="4552101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68325" y="4552101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839000" y="1152475"/>
            <a:ext cx="39933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choice</a:t>
            </a:r>
            <a:r>
              <a:rPr lang="en"/>
              <a:t>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 not to say - interesting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360225"/>
            <a:ext cx="7405100" cy="16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9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1076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27975" y="2612150"/>
            <a:ext cx="16995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646050" y="2612150"/>
            <a:ext cx="16995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Scientist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064125" y="2612150"/>
            <a:ext cx="16995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Engineer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545375" y="427646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~ 20%</a:t>
            </a:r>
            <a:endParaRPr b="1"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07575" y="427646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~ 50%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45975" y="427646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~ 30%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742475" y="1442400"/>
            <a:ext cx="90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E0E0E0"/>
                </a:highlight>
                <a:latin typeface="Roboto"/>
                <a:ea typeface="Roboto"/>
                <a:cs typeface="Roboto"/>
                <a:sym typeface="Roboto"/>
              </a:rPr>
              <a:t>/ </a:t>
            </a:r>
            <a:r>
              <a:rPr lang="en" sz="1050">
                <a:solidFill>
                  <a:srgbClr val="212121"/>
                </a:solidFill>
                <a:highlight>
                  <a:srgbClr val="E0E0E0"/>
                </a:highlight>
                <a:latin typeface="Roboto"/>
                <a:ea typeface="Roboto"/>
                <a:cs typeface="Roboto"/>
                <a:sym typeface="Roboto"/>
              </a:rPr>
              <a:t>73,268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SQL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00" y="1017725"/>
            <a:ext cx="7301801" cy="38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124550" y="1499600"/>
            <a:ext cx="14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57%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35175" y="2606775"/>
            <a:ext cx="7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33%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985200" y="3667600"/>
            <a:ext cx="7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is the preference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Engineers are the exception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846975" y="2752567"/>
            <a:ext cx="1699500" cy="43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Analyst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98450" y="2752568"/>
            <a:ext cx="1699500" cy="43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Scientist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749925" y="2752568"/>
            <a:ext cx="1699500" cy="43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Engineer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25" y="3263100"/>
            <a:ext cx="2919400" cy="1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550" y="3372850"/>
            <a:ext cx="2919400" cy="1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75" y="3187275"/>
            <a:ext cx="2919400" cy="16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138125" y="3372838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50%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052525" y="3361657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38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966925" y="402509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109925" y="3556712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45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024325" y="353642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44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938725" y="409218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66325" y="326309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53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080725" y="3491693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995125" y="392653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 flipH="1" rot="10800000">
            <a:off x="2957150" y="3935818"/>
            <a:ext cx="5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021" r="0" t="0"/>
          <a:stretch/>
        </p:blipFill>
        <p:spPr>
          <a:xfrm>
            <a:off x="2042075" y="1017725"/>
            <a:ext cx="6469700" cy="3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619500" y="1114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 1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19500" y="1495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19500" y="1876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54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619500" y="2257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619500" y="2638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619500" y="3019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619500" y="3400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 1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619500" y="3781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&lt; 1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and Inclusion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400" y="197075"/>
            <a:ext cx="6781800" cy="2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1387000" y="1348475"/>
            <a:ext cx="7551600" cy="30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600" y="2106050"/>
            <a:ext cx="5859600" cy="22055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cxnSp>
        <p:nvCxnSpPr>
          <p:cNvPr id="136" name="Google Shape;136;p19"/>
          <p:cNvCxnSpPr>
            <a:endCxn id="134" idx="0"/>
          </p:cNvCxnSpPr>
          <p:nvPr/>
        </p:nvCxnSpPr>
        <p:spPr>
          <a:xfrm>
            <a:off x="5111500" y="1065950"/>
            <a:ext cx="306900" cy="1040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5485400" y="1041988"/>
            <a:ext cx="2695500" cy="1025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87% are 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/>
              <a:t>Only 9% are women</a:t>
            </a:r>
            <a:endParaRPr b="1"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4% other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26679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20% </a:t>
            </a:r>
            <a:endParaRPr b="1"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3474" r="0" t="0"/>
          <a:stretch/>
        </p:blipFill>
        <p:spPr>
          <a:xfrm>
            <a:off x="1643675" y="1152475"/>
            <a:ext cx="6990250" cy="35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000500" y="13435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000500" y="19531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28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000500" y="25627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000500" y="31723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000500" y="37057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7%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26679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3</a:t>
            </a:r>
            <a:r>
              <a:rPr b="1" lang="en" sz="3800"/>
              <a:t>% </a:t>
            </a:r>
            <a:endParaRPr b="1"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3567" r="0" t="0"/>
          <a:stretch/>
        </p:blipFill>
        <p:spPr>
          <a:xfrm>
            <a:off x="1454975" y="1170125"/>
            <a:ext cx="6944350" cy="34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000500" y="13435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28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000500" y="19531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25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000500" y="24865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000500" y="30199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000500" y="355332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5D26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