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6"/>
    <p:restoredTop sz="94679"/>
  </p:normalViewPr>
  <p:slideViewPr>
    <p:cSldViewPr snapToGrid="0" snapToObjects="1">
      <p:cViewPr>
        <p:scale>
          <a:sx n="66" d="100"/>
          <a:sy n="66" d="100"/>
        </p:scale>
        <p:origin x="2440" y="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BE74A-6586-6B41-8E75-BF75866E8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159869-85B9-7140-A2A5-05B697997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9D5A7-A91B-464E-B1BD-2DDC44F4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AFAC-A249-9F48-BDF1-03D0DA648316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02EDE-996F-DC45-AC09-3493FD20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25669-68DD-DB42-8E9F-C2B03355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7507-C93E-394E-A10E-6DD6C41527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83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21ACC-B247-6F4E-9394-4D382818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2C52D-87A9-1641-BE47-06C81D402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3A5BA-E520-3548-9AB8-909B1DC0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AFAC-A249-9F48-BDF1-03D0DA648316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02C29-4A35-8146-BABD-19517019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97408-762A-CF4E-ADA6-924651F5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7507-C93E-394E-A10E-6DD6C41527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502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4DF86A-4CFE-F546-A244-E11BEB218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6D6C56-D61A-D348-9E61-85EC2CBB5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F864B-6FED-814B-9C03-AE67C8A6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AFAC-A249-9F48-BDF1-03D0DA648316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C8741-FA66-6742-8C40-B9CD02D1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676F6-AFF0-4843-92E9-86DF1CF5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7507-C93E-394E-A10E-6DD6C41527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69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38A39-3BF5-6043-999A-6749EFB4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C71B9-D55B-5241-8CC9-791EFA20C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F1EF1-C226-6D49-B32F-60A50FF1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AFAC-A249-9F48-BDF1-03D0DA648316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AB3CA-ED7C-CC41-A667-4B8E702E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08FE6-97C7-7F4F-B5EC-E530216F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7507-C93E-394E-A10E-6DD6C41527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292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46039-2030-FC4D-B28C-F08EC0BD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430DF-0263-DE48-8FB4-53C50ACD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72FD6-E261-074E-8BEE-8BDBE6A4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AFAC-A249-9F48-BDF1-03D0DA648316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773AE-BC15-F54B-9452-0B0E2E9E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7DE8A-40EF-534E-A68B-8B3E4DE1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7507-C93E-394E-A10E-6DD6C41527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827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816F8-0F81-E841-B2A5-2B69C896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C546C-89A8-A04D-94A8-C3AE1416D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C5CC04-62F0-2B48-B142-5CD8EB12F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EDAB9E-E153-2042-B17A-3C5866EA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AFAC-A249-9F48-BDF1-03D0DA648316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2B91D9-DFCB-BC4E-8F93-D43E2B51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7AFC5-287F-9A44-9287-7CBE70DA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7507-C93E-394E-A10E-6DD6C41527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406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C0001-A08F-9B4D-B7E1-EA83DF8D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720E8-68A6-5F4B-AE0D-CE8B77FC1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997414-F8FB-8143-A0CC-B09DE683D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7B125-6299-0A42-8F93-176772077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1655F1-D4AA-134F-AB3C-0991186DB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20EEE0-59D3-2445-915D-9A2392F3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AFAC-A249-9F48-BDF1-03D0DA648316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C927C9-5F0F-944B-A10D-4CCA6A01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BDBEA6-DAE5-584A-85C7-9B0418DC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7507-C93E-394E-A10E-6DD6C41527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76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F580A-FBC1-1345-B1E8-95EFADB9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45FEAC-CA51-FE42-A032-2E3EDF59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AFAC-A249-9F48-BDF1-03D0DA648316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3801E4-A438-9644-8F22-41C5B7A8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A659D7-A1E9-054B-BB2D-BCCAA202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7507-C93E-394E-A10E-6DD6C41527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415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74ABF-1F3B-424B-AEB1-C27C97DD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AFAC-A249-9F48-BDF1-03D0DA648316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1731DE-B45A-634B-94F9-41D62B7F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C3DC38-3D41-9147-80AA-BF169ECF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7507-C93E-394E-A10E-6DD6C41527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18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E205C-8E37-FA49-BBBD-933E1B2D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EFC49-A135-6446-BBC2-9E36C7A79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A4DC23-FA6E-474C-9EF6-C1E845A71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8F5330-078E-8E48-9448-08AF2ADC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AFAC-A249-9F48-BDF1-03D0DA648316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D45791-1422-7445-B1AF-0BCB9ADD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29D4C2-A3F3-6047-96B1-21747521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7507-C93E-394E-A10E-6DD6C41527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024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0A68F-06F5-1947-92FB-35BCAFA0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327790-091A-3F46-A12B-2A530D8E4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85E5CA-953A-2649-88B5-A3D373EFD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C8EB4A-EF50-554E-97C5-12F56F99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AFAC-A249-9F48-BDF1-03D0DA648316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224437-D626-A849-BE35-FE64C939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76A58C-1FB3-6942-927C-67E40335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7507-C93E-394E-A10E-6DD6C41527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91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CAB97B-DF84-924E-A4C4-A640877A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A0C53A-B775-BA42-B4B9-0BC9EA50B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A800E-E94D-7D44-BDC9-405BDF1C0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AAFAC-A249-9F48-BDF1-03D0DA648316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30B26-9E26-3A41-8890-CAD492E97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026F8-CFF0-6D48-949D-955A761B0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67507-C93E-394E-A10E-6DD6C41527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95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6F61580-A28F-2541-AE2A-4CA606CB4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0000" y="-1461499"/>
            <a:ext cx="12192000" cy="41705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689766-04C9-984E-92FB-3B0AA1C8C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0000" y="2709090"/>
            <a:ext cx="12192000" cy="3762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E1AEE1-B94C-D441-B1C8-A6D2B1CE4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0000" y="6471465"/>
            <a:ext cx="12192000" cy="33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3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16897</dc:creator>
  <cp:lastModifiedBy>16897</cp:lastModifiedBy>
  <cp:revision>1</cp:revision>
  <dcterms:created xsi:type="dcterms:W3CDTF">2022-09-15T00:43:49Z</dcterms:created>
  <dcterms:modified xsi:type="dcterms:W3CDTF">2022-09-15T01:08:51Z</dcterms:modified>
</cp:coreProperties>
</file>