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5:2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2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24575,'3'0'0,"3"0"0,4 0 0,2 0 0,5 0 0,7 0 0,6 3 0,4 0 0,3 1 0,0-1 0,-3-1 0,-6 2 0,-6-3 0,-8-1-8191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3.8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24575,'0'2'0,"3"4"0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4.3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24575,'0'3'0,"0"3"0,0 4 0,0 3 0,0 2 0,0 0 0,0 2 0,0 0 0,0 2 0,0 2 0,-3-1 0,-1-1 0,1-7 0,0-7 0,4-11 0,4-9 0,1-2-8191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4.8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24575,'-1'137'0,"3"158"0,-2-281 0,1 0 0,1 1 0,4 15 0,-5-26 0,0 1 0,1-1 0,-1 0 0,1 0 0,0 1 0,0-1 0,1-1 0,-1 1 0,1 0 0,0 0 0,0-1 0,0 0 0,6 5 0,-8-7 0,-1 0 0,1-1 0,-1 1 0,1-1 0,0 1 0,-1-1 0,1 0 0,0 1 0,-1-1 0,1 0 0,0 1 0,0-1 0,-1 0 0,1 0 0,0 0 0,0 1 0,-1-1 0,1 0 0,0 0 0,0 0 0,-1 0 0,1-1 0,0 1 0,0 0 0,-1 0 0,1 0 0,0 0 0,0-1 0,-1 1 0,1 0 0,0-1 0,-1 1 0,1-1 0,0 1 0,-1-1 0,1 1 0,-1-1 0,1 1 0,-1-1 0,1 1 0,-1-1 0,1 0 0,-1 1 0,1-1 0,-1 0 0,0 0 0,0 1 0,1-1 0,-1 0 0,0 1 0,0-1 0,0 0 0,0 0 0,0-1 0,2-6 0,-1-1 0,0 0 0,0-15 0,-1 20 0,0-39-1365,-1 26-5461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6.0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0 110 24575,'1'2'0,"1"1"0,-1-1 0,1 1 0,0-1 0,0 0 0,0 0 0,0 0 0,0 0 0,0 0 0,0-1 0,0 1 0,1-1 0,4 3 0,4 4 0,16 16 0,13 12 0,-36-34 0,-1 0 0,1 0 0,0 0 0,0 0 0,0-1 0,0 0 0,0 1 0,0-1 0,0-1 0,8 2 0,41-1 0,55-5 0,-106 4 0,0 0 0,0-1 0,1 1 0,-1-1 0,0 0 0,0 1 0,0-1 0,0 0 0,0 0 0,0-1 0,0 1 0,0 0 0,0-1 0,-1 1 0,1-1 0,0 1 0,-1-1 0,1 0 0,-1 0 0,0 0 0,0 0 0,0 0 0,0 0 0,0 0 0,0 0 0,0 0 0,0 0 0,-1 0 0,1-4 0,1-7 0,-1 1 0,0-1 0,-1 1 0,-2-17 0,1 10 0,1 15 0,0 0 0,0 1 0,-1-1 0,1 0 0,-1 1 0,0-1 0,0 1 0,0-1 0,0 1 0,-1 0 0,1-1 0,-1 1 0,0 0 0,0 0 0,0 0 0,-1 0 0,-4-5 0,4 7 0,1-1 0,-1 1 0,1 0 0,-1-1 0,0 1 0,0 0 0,1 0 0,-1 1 0,0-1 0,0 1 0,0-1 0,0 1 0,0 0 0,0 0 0,0 0 0,0 1 0,0-1 0,0 1 0,1-1 0,-1 1 0,0 0 0,-4 2 0,3-2 0,0 1 0,1 0 0,-1 0 0,1 0 0,-1 0 0,1 0 0,0 1 0,0 0 0,0-1 0,0 1 0,0 0 0,0 1 0,1-1 0,0 0 0,-1 1 0,1-1 0,1 1 0,-1 0 0,-1 4 0,-1 5 0,2 0 0,-1 0 0,2 0 0,-1 20 0,-2 14 0,4-45 0,-5 38 0,-1 63 0,6-93 0,1 1 0,-1-1 0,2 0 0,-1 1 0,2-1 0,-1 0 0,1 0 0,1 0 0,0-1 0,0 1 0,10 14 0,-10-19 0,0 0 0,1 0 0,0-1 0,-1 0 0,1 0 0,1 0 0,-1-1 0,12 6 0,-13-7 0,-1 0 0,1-1 0,-1 1 0,1-1 0,0 0 0,-1-1 0,1 1 0,0-1 0,0 1 0,0-1 0,-1 0 0,1 0 0,0-1 0,0 1 0,0-1 0,5-1 0,-8 1-62,1 0 0,-1 0 0,0 0 0,1 0 0,-1 0 0,0 0 0,0 0 0,0 0 0,0-1 0,0 1 0,0 0 0,0-1-1,0 1 1,-1 0 0,1-1 0,0 1 0,-1-1 0,1 1 0,-1-1 0,1 0 0,-1-2 0,2-9-6764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7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24575,'13'1'0,"0"1"0,-1 0 0,1 1 0,0 1 0,18 8 0,-8-4 0,-12-4 0,7 1 0,-1 1 0,0 2 0,30 16 0,-43-22 0,0 0 0,-1 1 0,1 0 0,-1 0 0,0 0 0,1 0 0,-2 0 0,1 0 0,0 1 0,0 0 0,-1-1 0,0 1 0,0 0 0,0 0 0,0 0 0,-1 1 0,0-1 0,0 0 0,0 1 0,0-1 0,0 8 0,-1 0 0,0 1 0,-1-1 0,0 0 0,-1 1 0,0-1 0,-5 13 0,6-21 0,-1-1 0,1 1 0,-1-1 0,0 0 0,0 0 0,0 1 0,0-1 0,0-1 0,-1 1 0,1 0 0,-1 0 0,0-1 0,0 0 0,0 1 0,0-1 0,0 0 0,-1-1 0,1 1 0,0 0 0,-1-1 0,1 0 0,-1 0 0,0 0 0,-5 1 0,1-1 0,0-1 0,1 0 0,-1 1 0,1 1 0,0-1 0,0 1 0,-1 0 0,1 1 0,0 0 0,1 0 0,-1 0 0,0 1 0,1 0 0,-9 7 0,12-8 0,-2 1 0,0 0 0,0 1 0,1 0 0,-6 6 0,10-11 0,0 1 0,-1-1 0,1 1 0,0 0 0,-1-1 0,1 1 0,0 0 0,-1-1 0,1 1 0,0 0 0,0-1 0,0 1 0,0 0 0,0-1 0,0 1 0,0 0 0,0 0 0,0-1 0,0 2 0,1-1 0,-1-1 0,1 1 0,-1 0 0,1-1 0,0 1 0,-1-1 0,1 1 0,0-1 0,-1 1 0,1-1 0,0 1 0,0-1 0,-1 1 0,1-1 0,0 0 0,0 0 0,0 1 0,-1-1 0,1 0 0,2 0 0,34 3 0,-25-2 0,1 0 0,-1 0 0,0 1 0,24 7 0,-34-8 0,1 0 0,-1 0 0,1 1 0,-1-1 0,0 0 0,0 1 0,1 0 0,-1-1 0,0 1 0,0 0 0,0 0 0,-1 0 0,1 0 0,0 0 0,-1 0 0,0 1 0,1-1 0,-1 1 0,0-1 0,0 1 0,0-1 0,-1 1 0,1-1 0,0 1 0,-1 0 0,0-1 0,0 1 0,0 3 0,0 4 0,-2 1 0,1-1 0,-4 11 0,-3 23 0,8-41 0,0 1 0,0-1 0,-1 0 0,0 0 0,1 1 0,-1-1 0,0 0 0,0 0 0,-1 0 0,1 0 0,-1 0 0,1 0 0,-1-1 0,0 1 0,0-1 0,-3 4 0,2-4 0,1-1 0,-1 1 0,0-1 0,0 1 0,0-1 0,0 0 0,0 0 0,0 0 0,0 0 0,0-1 0,-1 1 0,1-1 0,0 0 0,0 0 0,-1 0 0,-4-1 0,-1 1 0,1-1 0,0-1 0,-1 1 0,1-1 0,0-1 0,-8-3 0,14 5 0,-1 0 0,1 0 0,0-1 0,0 1 0,0 0 0,0-1 0,0 0 0,0 0 0,0 1 0,1-1 0,-1 0 0,1 0 0,-1 0 0,1-1 0,0 1 0,0 0 0,0 0 0,0-1 0,0 1 0,1 0 0,-1-1 0,0 1 0,1-1 0,0-2 0,-1-10-1365,2 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8.6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0 24575,'1'155'0,"-3"170"0,-14-112-1365,16-227-5461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48.2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1027 0 24575,'-10'10'0,"-153"156"0,134-134 0,-2-1 0,-2-1 0,-41 29 0,-115 68 0,51-36 0,83-53 0,14-11 0,-64 55 0,48-25 306,-31 27-1977,75-74-5155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49.1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304 2 24575,'-13'-1'0,"0"1"0,0 0 0,0 1 0,-1 1 0,1 0 0,0 1 0,1 0 0,-1 1 0,-23 11 0,-100 49 0,136-64 14,-1 0 1,0 0-1,0 1 0,0-1 0,1 0 1,-1 1-1,0-1 0,0 1 0,1-1 0,-1 1 1,0-1-1,1 1 0,-1-1 0,1 1 1,-1 0-1,1-1 0,-1 1 0,1 0 0,-1-1 1,1 1-1,-1 0 0,1 0 0,-1 1 1,2-2-101,0 1 1,0 0 0,-1-1-1,1 1 1,0-1 0,0 1-1,0-1 1,-1 1 0,1-1-1,0 0 1,0 1 0,0-1-1,0 0 1,0 0 0,0 0-1,0 0 1,0 0 0,0 0-1,1 0 1,16 1-6741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49.8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24575,'0'3'0,"0"3"0,0 7 0,2 11 0,2 11 0,5 9 0,3 9 0,1 6 0,-3 7 0,0 2 0,-1-1 0,0-7 0,-2-8 0,1-10 0,0-13-8191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24575,'-1'159'0,"3"158"0,-3-316 0,1 0 0,0 0 0,0 0 0,0 0 0,0 0 0,0 1 0,1-1 0,-1 0 0,0 0 0,0 0 0,1 0 0,-1 0 0,1 0 0,-1 0 0,1 0 0,-1 0 0,1 0 0,1 1 0,-2-2 0,1 0 0,-1 0 0,1 0 0,0 0 0,-1 0 0,1 0 0,-1 0 0,1 0 0,-1-1 0,1 1 0,-1 0 0,1 0 0,-1-1 0,1 1 0,-1 0 0,0-1 0,1 1 0,-1 0 0,1-1 0,-1 1 0,0-1 0,1 1 0,-1-1 0,0 1 0,1-1 0,22-42 0,-7 0 0,-1-1 0,8-46 0,-19 74 0,4-8 0,-3 21 0,2 14 0,4 24 0,11 69 0,-17-75 0,1 0 0,1 0 0,21 53 0,-27-80 0,1 1 0,-1-1 0,1 1 0,-1-1 0,1 1 0,0-1 0,3 4 0,-5-6 0,1 0 0,-1 1 0,1-1 0,-1 0 0,1 0 0,-1 1 0,1-1 0,-1 0 0,1 0 0,0 0 0,-1 0 0,1 0 0,-1 0 0,1 0 0,-1 0 0,1 0 0,0 0 0,-1 0 0,1 0 0,-1 0 0,1 0 0,-1-1 0,1 1 0,-1 0 0,1 0 0,-1-1 0,1 1 0,-1 0 0,1-1 0,-1 1 0,0 0 0,1-1 0,-1 1 0,1-1 0,-1 1 0,0-1 0,1 1 0,-1-1 0,0 1 0,0-1 0,1 1 0,-1-1 0,0 1 0,0-1 0,0 0 0,8-17 0,-1 0 0,-1-1 0,-1 0 0,-1 0 0,3-27 0,1-2 0,30-189-1365,-34 194-5461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21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24575,'0'83'0,"-1"18"0,18 158 0,-1-126 0,-16-130 18,0-1 0,1 0 0,-1 0 0,1 0 0,-1 1 0,1-1 0,0 0 0,0 0 0,0 0 0,0 0 0,0 0 0,1-1 0,-1 1 0,1 0 0,-1 0 0,1-1 0,-1 1 0,3 1 0,-1-1-189,1-1 0,-1 1 1,0-1-1,1 1 0,0-1 1,-1 0-1,1 0 0,0 0 1,7 0-1,1-1-6655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24575,'0'433'0,"-1"-504"0,2-83 0,0 149 0,0 0 0,0 0 0,1 0 0,-1 0 0,1 1 0,0-1 0,0 1 0,1-1 0,0 1 0,-1 0 0,5-5 0,3-3 0,1 0 0,15-13 0,-21 22-85,-1 1 0,1-1-1,0 1 1,-1 0 0,1 0-1,0 0 1,0 1 0,0 0-1,1 0 1,-1 0 0,0 0-1,0 1 1,0 0 0,1 0-1,5 1 1,3 0-6741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24575,'0'2'0,"3"4"0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24575,'0'3'0,"0"3"0,0 4 0,0 3 0,0 2 0,0 0 0,0 2 0,0 0 0,0 2 0,0 2 0,-3-1 0,-1-1 0,1-7 0,0-7 0,4-11 0,4-9 0,1-2-8191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24575,'-1'137'0,"3"158"0,-2-281 0,1 0 0,1 1 0,4 15 0,-5-26 0,0 1 0,1-1 0,-1 0 0,1 0 0,0 1 0,0-1 0,1-1 0,-1 1 0,1 0 0,0 0 0,0-1 0,0 0 0,6 5 0,-8-7 0,-1 0 0,1-1 0,-1 1 0,1-1 0,0 1 0,-1-1 0,1 0 0,0 1 0,-1-1 0,1 0 0,0 1 0,0-1 0,-1 0 0,1 0 0,0 0 0,0 1 0,-1-1 0,1 0 0,0 0 0,0 0 0,-1 0 0,1-1 0,0 1 0,0 0 0,-1 0 0,1 0 0,0 0 0,0-1 0,-1 1 0,1 0 0,0-1 0,-1 1 0,1-1 0,0 1 0,-1-1 0,1 1 0,-1-1 0,1 1 0,-1-1 0,1 1 0,-1-1 0,1 0 0,-1 1 0,1-1 0,-1 0 0,0 0 0,0 1 0,1-1 0,-1 0 0,0 1 0,0-1 0,0 0 0,0 0 0,0-1 0,2-6 0,-1-1 0,0 0 0,0-15 0,-1 20 0,0-39-1365,-1 26-5461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0 110 24575,'1'2'0,"1"1"0,-1-1 0,1 1 0,0-1 0,0 0 0,0 0 0,0 0 0,0 0 0,0 0 0,0-1 0,0 1 0,1-1 0,4 3 0,4 4 0,16 16 0,13 12 0,-36-34 0,-1 0 0,1 0 0,0 0 0,0 0 0,0-1 0,0 0 0,0 1 0,0-1 0,0-1 0,8 2 0,41-1 0,55-5 0,-106 4 0,0 0 0,0-1 0,1 1 0,-1-1 0,0 0 0,0 1 0,0-1 0,0 0 0,0 0 0,0-1 0,0 1 0,0 0 0,0-1 0,-1 1 0,1-1 0,0 1 0,-1-1 0,1 0 0,-1 0 0,0 0 0,0 0 0,0 0 0,0 0 0,0 0 0,0 0 0,0 0 0,0 0 0,-1 0 0,1-4 0,1-7 0,-1 1 0,0-1 0,-1 1 0,-2-17 0,1 10 0,1 15 0,0 0 0,0 1 0,-1-1 0,1 0 0,-1 1 0,0-1 0,0 1 0,0-1 0,0 1 0,-1 0 0,1-1 0,-1 1 0,0 0 0,0 0 0,0 0 0,-1 0 0,-4-5 0,4 7 0,1-1 0,-1 1 0,1 0 0,-1-1 0,0 1 0,0 0 0,1 0 0,-1 1 0,0-1 0,0 1 0,0-1 0,0 1 0,0 0 0,0 0 0,0 0 0,0 1 0,0-1 0,0 1 0,1-1 0,-1 1 0,0 0 0,-4 2 0,3-2 0,0 1 0,1 0 0,-1 0 0,1 0 0,-1 0 0,1 0 0,0 1 0,0 0 0,0-1 0,0 1 0,0 0 0,0 1 0,1-1 0,0 0 0,-1 1 0,1-1 0,1 1 0,-1 0 0,-1 4 0,-1 5 0,2 0 0,-1 0 0,2 0 0,-1 20 0,-2 14 0,4-45 0,-5 38 0,-1 63 0,6-93 0,1 1 0,-1-1 0,2 0 0,-1 1 0,2-1 0,-1 0 0,1 0 0,1 0 0,0-1 0,0 1 0,10 14 0,-10-19 0,0 0 0,1 0 0,0-1 0,-1 0 0,1 0 0,1 0 0,-1-1 0,12 6 0,-13-7 0,-1 0 0,1-1 0,-1 1 0,1-1 0,0 0 0,-1-1 0,1 1 0,0-1 0,0 1 0,0-1 0,-1 0 0,1 0 0,0-1 0,0 1 0,0-1 0,5-1 0,-8 1-62,1 0 0,-1 0 0,0 0 0,1 0 0,-1 0 0,0 0 0,0 0 0,0 0 0,0-1 0,0 1 0,0 0 0,0-1-1,0 1 1,-1 0 0,1-1 0,0 1 0,-1-1 0,1 1 0,-1-1 0,1 0 0,-1-2 0,2-9-6764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24575,'13'1'0,"0"1"0,-1 0 0,1 1 0,0 1 0,18 8 0,-8-4 0,-12-4 0,7 1 0,-1 1 0,0 2 0,30 16 0,-43-22 0,0 0 0,-1 1 0,1 0 0,-1 0 0,0 0 0,1 0 0,-2 0 0,1 0 0,0 1 0,0 0 0,-1-1 0,0 1 0,0 0 0,0 0 0,0 0 0,-1 1 0,0-1 0,0 0 0,0 1 0,0-1 0,0 8 0,-1 0 0,0 1 0,-1-1 0,0 0 0,-1 1 0,0-1 0,-5 13 0,6-21 0,-1-1 0,1 1 0,-1-1 0,0 0 0,0 0 0,0 1 0,0-1 0,0-1 0,-1 1 0,1 0 0,-1 0 0,0-1 0,0 0 0,0 1 0,0-1 0,0 0 0,-1-1 0,1 1 0,0 0 0,-1-1 0,1 0 0,-1 0 0,0 0 0,-5 1 0,1-1 0,0-1 0,1 0 0,-1 1 0,1 1 0,0-1 0,0 1 0,-1 0 0,1 1 0,0 0 0,1 0 0,-1 0 0,0 1 0,1 0 0,-9 7 0,12-8 0,-2 1 0,0 0 0,0 1 0,1 0 0,-6 6 0,10-11 0,0 1 0,-1-1 0,1 1 0,0 0 0,-1-1 0,1 1 0,0 0 0,-1-1 0,1 1 0,0 0 0,0-1 0,0 1 0,0 0 0,0-1 0,0 1 0,0 0 0,0 0 0,0-1 0,0 2 0,1-1 0,-1-1 0,1 1 0,-1 0 0,1-1 0,0 1 0,-1-1 0,1 1 0,0-1 0,-1 1 0,1-1 0,0 1 0,0-1 0,-1 1 0,1-1 0,0 0 0,0 0 0,0 1 0,-1-1 0,1 0 0,2 0 0,34 3 0,-25-2 0,1 0 0,-1 0 0,0 1 0,24 7 0,-34-8 0,1 0 0,-1 0 0,1 1 0,-1-1 0,0 0 0,0 1 0,1 0 0,-1-1 0,0 1 0,0 0 0,0 0 0,-1 0 0,1 0 0,0 0 0,-1 0 0,0 1 0,1-1 0,-1 1 0,0-1 0,0 1 0,0-1 0,-1 1 0,1-1 0,0 1 0,-1 0 0,0-1 0,0 1 0,0 3 0,0 4 0,-2 1 0,1-1 0,-4 11 0,-3 23 0,8-41 0,0 1 0,0-1 0,-1 0 0,0 0 0,1 1 0,-1-1 0,0 0 0,0 0 0,-1 0 0,1 0 0,-1 0 0,1 0 0,-1-1 0,0 1 0,0-1 0,-3 4 0,2-4 0,1-1 0,-1 1 0,0-1 0,0 1 0,0-1 0,0 0 0,0 0 0,0 0 0,0 0 0,0-1 0,-1 1 0,1-1 0,0 0 0,0 0 0,-1 0 0,-4-1 0,-1 1 0,1-1 0,0-1 0,-1 1 0,1-1 0,0-1 0,-8-3 0,14 5 0,-1 0 0,1 0 0,0-1 0,0 1 0,0 0 0,0-1 0,0 0 0,0 0 0,0 1 0,1-1 0,-1 0 0,1 0 0,-1 0 0,1-1 0,0 1 0,0 0 0,0 0 0,0-1 0,0 1 0,1 0 0,-1-1 0,0 1 0,1-1 0,0-2 0,-1-10-1365,2 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57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0 24575,'1'155'0,"-3"170"0,-14-112-1365,16-227-5461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05.6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24575,'8'163'0,"-1"-25"0,-7 324-1365,0-442-5461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06.6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24575,'3'0'0,"-1"0"0,1 0 0,-1 0 0,1 0 0,-1 0 0,0 1 0,1-1 0,-1 1 0,0 0 0,1 0 0,-1 0 0,0 0 0,0 0 0,0 0 0,0 0 0,0 1 0,0-1 0,0 1 0,0 0 0,0-1 0,-1 1 0,3 3 0,-1 1 0,0 1 0,-1-1 0,1 0 0,-1 1 0,-1-1 0,2 11 0,-1-8 0,0 0 0,0 0 0,5 11 0,-6-18 0,0 0 0,0 1 0,1-1 0,-1 0 0,0 0 0,1 0 0,0 0 0,-1 0 0,1 0 0,0-1 0,0 1 0,0-1 0,0 1 0,1-1 0,-1 0 0,3 2 0,-3-2 0,0-1 0,0 1 0,0-1 0,0 1 0,0-1 0,0 0 0,0 0 0,0 0 0,0 0 0,0 0 0,0 0 0,0-1 0,1 1 0,-2-1 0,1 1 0,0-1 0,0 0 0,0 0 0,0 0 0,0 0 0,0 0 0,-1 0 0,1 0 0,1-2 0,5-5 0,-1 1 0,0-1 0,11-16 0,9-9 0,-9 18-1365,-1 3-5461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18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 24575,'0'-3'0,"3"0"0,6-1 0,7 2 0,6 0 0,6 1 0,2 0 0,2 1 0,2-3 0,-3-1 0,-2 1 0,-2 0 0,-3 1 0,-3 1 0,-3 1 0,-3-1-8191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2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24575,'-1'6'0,"1"1"0,1-1 0,-1 1 0,1-1 0,0 1 0,0-1 0,1 0 0,0 1 0,0-1 0,1 0 0,3 7 0,-6-13 0,0 0 0,0 0 0,0 1 0,1-1 0,-1 0 0,0 0 0,0 0 0,0 0 0,0 0 0,1 1 0,-1-1 0,0 0 0,0 0 0,0 0 0,0 0 0,1 0 0,-1 0 0,0 0 0,0 0 0,0 0 0,1 0 0,-1 0 0,0 0 0,0 0 0,1 0 0,-1 0 0,0 0 0,0 0 0,0 0 0,1 0 0,-1 0 0,0 0 0,0 0 0,0 0 0,1 0 0,-1 0 0,0 0 0,0-1 0,0 1 0,0 0 0,1 0 0,-1 0 0,0 0 0,0 0 0,0-1 0,0 1 0,0 0 0,0 0 0,1 0 0,-1 0 0,0-1 0,0 1 0,0 0 0,0 0 0,0 0 0,0-1 0,5-13 0,-5 13 0,10-37 0,-2-1 0,-2 0 0,-1 0 0,-3-1 0,-2-57 0,-3 73 0,2 23 0,1 1 0,0-1 0,0 0 0,0 0 0,-1 0 0,1 1 0,0-1 0,-1 0 0,1 0 0,-1 1 0,1-1 0,-1 0 0,1 1 0,-1-1 0,1 0 0,-1 1 0,1-1 0,-1 1 0,0-1 0,0 1 0,1-1 0,-1 1 0,-1-1 0,1 1 0,1 0 0,-1 1 0,1-1 0,-1 0 0,0 0 0,1 1 0,-1-1 0,1 0 0,-1 1 0,1-1 0,-1 1 0,1-1 0,0 1 0,-1-1 0,1 0 0,-1 1 0,1 0 0,0-1 0,0 1 0,-1-1 0,1 1 0,0-1 0,0 1 0,-1 0 0,1-1 0,0 1 0,0-1 0,0 1 0,0 0 0,0 0 0,-3 24 0,3-22 0,-4 135-823,4-127 281,1 22-6284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19.4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0 24575,'0'19'0,"1"29"0,-2 0 0,-2 0 0,-13 62 0,6-59 0,7-32 0,-1 1 0,0-1 0,-2 1 0,-10 24 0,16-43 0,-1 0 0,1 1 0,-1-1 0,0 1 0,0-1 0,1 0 0,-1 0 0,0 1 0,0-1 0,0 0 0,0 0 0,0 0 0,0 0 0,-1 0 0,1 0 0,0 0 0,0-1 0,-1 1 0,1 0 0,-1-1 0,1 1 0,0-1 0,-1 1 0,1-1 0,-1 0 0,1 1 0,-1-1 0,1 0 0,-1 0 0,1 0 0,-1 0 0,1 0 0,-1-1 0,-2 0 0,1 0 0,-1-1 0,1 0 0,-1 0 0,1 0 0,0-1 0,0 1 0,0-1 0,0 0 0,0 0 0,0 0 0,-3-6 0,-9-10-227,2-1-1,0 0 1,1-1-1,1-1 1,-16-45-1,24 56-6598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0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0 24575,'0'3'0,"-3"0"0,-1 4 0,-2 2 0,-3 3 0,-3 4 0,-1 6 0,-5 9 0,-2 8 0,0 9 0,-2 3 0,-1 0 0,5-7 0,2-11 0,3-13 0,5-14 0,6-12 0,3-6-8191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0.6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24575,'1'3'0,"-1"0"0,1 0 0,0 0 0,0 0 0,1 0 0,-1 0 0,4 5 0,4 11 0,-4 4 0,-1 0 0,0 0 0,-2 1 0,-1 0 0,-1-1 0,-4 35 0,2-35-341,-1 0 0,-1 0-1,-10 36 1,10-49-6485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1.0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16 24575,'3'-2'0,"3"-2"0,4 1 0,2 0 0,6 1 0,1 1 0,1 0 0,-3 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24575,'1'1'0,"-1"-1"0,1 0 0,-1 0 0,1 0 0,-1 1 0,0-1 0,1 0 0,-1 1 0,1-1 0,-1 0 0,0 1 0,1-1 0,-1 0 0,0 1 0,1-1 0,-1 1 0,0-1 0,0 1 0,0-1 0,1 0 0,-1 1 0,0-1 0,0 1 0,0-1 0,0 2 0,4 15 0,-3-12 0,10 77 0,-3-1 0,-4 2 0,-8 101 0,-5-118 0,2-23 0,7-43 11,0 1 0,0 0-1,0-1 1,1 1 0,-1 0-1,0-1 1,0 1 0,0 0-1,0-1 1,1 1 0,-1 0-1,0-1 1,1 1 0,-1-1-1,0 1 1,1 0 0,-1-1-1,1 1 1,-1-1 0,1 1-1,-1-1 1,1 0 0,-1 1-1,1-1 1,-1 1 0,1-1-1,0 0 1,-1 0 0,1 1-1,-1-1 1,2 0 0,-2 1-49,1-1 1,-1 0 0,1 0 0,-1 0 0,0 0 0,1 0 0,-1 0 0,1 0 0,-1 0 0,0 0-1,1 0 1,-1 0 0,1 0 0,-1 0 0,1 0 0,-1 0 0,0 0 0,1 0 0,-1-1 0,0 1-1,1 0 1,-1 0 0,1 0 0,-1-1 0,0 1 0,1 0 0,-1 0 0,0-1 0,0 1 0,1 0-1,-1-1 1,0 1 0,0 0 0,1-1 0,-1 1 0,0-1 0,0 1 0,0 0 0,0-1 0,0 1-1,1-1 1,-1 1 0,0 0 0,0-1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2.6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24575,'3'0'0,"3"0"0,4 0 0,3 0 0,1 0 0,2 0 0,1 0 0,-1 0 0,1 0 0,0 0 0,-1 0 0,0 0 0,1 0 0,-4 0-8191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4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150 113 24575,'0'-18'0,"1"9"0,-1 0 0,0 0 0,-1 0 0,0 0 0,0 0 0,-3-9 0,4 16 0,-1 1 0,1 0 0,-1-1 0,0 1 0,0 0 0,1 0 0,-1 0 0,0-1 0,0 1 0,0 0 0,0 0 0,0 0 0,0 0 0,0 0 0,-1 1 0,1-1 0,0 0 0,-2 0 0,1 0 0,0 1 0,0 0 0,-1-1 0,1 1 0,0 0 0,0 0 0,-1 0 0,1 1 0,0-1 0,0 0 0,-1 1 0,1 0 0,0-1 0,0 1 0,-2 1 0,-1 0 0,-1 0 0,2 0 0,-1 0 0,0 1 0,0 0 0,1 0 0,-1 0 0,1 1 0,0-1 0,0 1 0,0 0 0,1 0 0,-1 0 0,1 0 0,0 1 0,0 0 0,1-1 0,-1 1 0,1 0 0,0 0 0,1 0 0,-1 1 0,1-1 0,0 0 0,0 1 0,0-1 0,1 0 0,0 1 0,0-1 0,1 10 0,0-13 0,-1 0 0,1-1 0,0 1 0,-1 0 0,1 0 0,0 0 0,0-1 0,0 1 0,1 0 0,-1-1 0,0 1 0,0-1 0,1 1 0,-1-1 0,1 0 0,-1 0 0,1 0 0,0 1 0,-1-1 0,1-1 0,0 1 0,0 0 0,0 0 0,0-1 0,0 1 0,0-1 0,0 0 0,-1 1 0,1-1 0,3 0 0,7 1 0,0-1 0,0-1 0,19-2 0,-30 3 0,1 0 0,1-1 0,0 1 0,-1-1 0,1 0 0,-1 1 0,0-1 0,1 0 0,-1 0 0,0-1 0,1 1 0,-1 0 0,0-1 0,0 0 0,0 1 0,0-1 0,0 0 0,-1 0 0,1 0 0,1-2 0,0-2 0,0 0 0,0-1 0,-1 1 0,0-1 0,2-9 0,-3 11 0,0-1 0,1 1 0,-1 0 0,1 1 0,0-1 0,0 0 0,0 0 0,1 1 0,0-1 0,5-5 0,-8 9 0,1 0 0,0 0 0,-1 1 0,1-1 0,0 0 0,-1 1 0,1-1 0,0 1 0,0-1 0,0 1 0,-1-1 0,1 1 0,0 0 0,0-1 0,0 1 0,0 0 0,0 0 0,0 0 0,0-1 0,0 1 0,0 0 0,0 0 0,0 0 0,0 1 0,1-1 0,0 1 0,-1 0 0,0 0 0,0 0 0,0 0 0,0 0 0,1 0 0,-1 0 0,0 0 0,-1 0 0,1 0 0,0 1 0,0-1 0,0 0 0,0 3 0,3 7 0,-1 0 0,0 0 0,2 17 0,-3-21 0,-2-3-47,0-1 0,1 0 0,-1 1 0,1-1 0,0 0 0,0 1 0,1-1 0,-1 0 0,1 0-1,-1 0 1,1 0 0,0 0 0,0-1 0,0 1 0,0 0 0,1-1 0,-1 0 0,1 1 0,-1-1 0,1 0 0,0 0 0,0-1-1,0 1 1,0 0 0,0-1 0,0 0 0,1 0 0,4 1 0,5 0-6779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5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67 319 24575,'0'-10'0,"0"-1"0,-1 1 0,-4-18 0,5 25 0,-1 1 0,0-1 0,0 1 0,0-1 0,0 1 0,0 0 0,-1 0 0,1-1 0,-3-1 0,3 3 0,1 0 0,-1 0 0,0 1 0,0-1 0,0 0 0,0 1 0,0-1 0,0 1 0,0-1 0,0 1 0,-1-1 0,1 1 0,0 0 0,0-1 0,0 1 0,0 0 0,0 0 0,-1 0 0,1 0 0,0 0 0,-2 1 0,2-1 0,-1 1 0,1 0 0,0 0 0,-1-1 0,1 1 0,0 0 0,0 0 0,0 0 0,0 1 0,0-1 0,0 0 0,0 0 0,0 0 0,0 1 0,0-1 0,1 1 0,-1-1 0,0 0 0,1 1 0,-1-1 0,1 1 0,0-1 0,-1 1 0,1 0 0,0-1 0,0 1 0,0 2 0,0-1 0,0 0 0,0 0 0,0 0 0,0 0 0,0 0 0,1 0 0,-1-1 0,1 1 0,0 0 0,0 0 0,0 0 0,0 0 0,3 4 0,-3-6 0,0 0 0,0 1 0,1-1 0,-1 0 0,0 0 0,0 0 0,1 0 0,-1-1 0,0 1 0,1 0 0,-1 0 0,1-1 0,-1 1 0,1-1 0,-1 1 0,1-1 0,0 0 0,-1 0 0,1 1 0,-1-1 0,1 0 0,0 0 0,-1-1 0,1 1 0,-1 0 0,1 0 0,0-1 0,-1 1 0,1-1 0,1 0 0,0-1 0,-1 0 0,1 0 0,-1 0 0,0 0 0,1 0 0,-1 0 0,0 0 0,0-1 0,0 1 0,0-1 0,-1 0 0,1 1 0,-1-1 0,2-5 0,7-20 0,-1-1 0,-2 0 0,-1 0 0,-1-1 0,-1 0 0,-2 0 0,-2-44 0,6 241 0,-1-99 148,18 163-1661,-18-205-5313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7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13 456 24575,'0'-105'0,"-5"117"0,-2 11 0,7-20 0,-1 1 0,1-1 0,0 0 0,1 0 0,-1 0 0,0 1 0,1-1 0,0 0 0,0 0 0,2 5 0,-3-7 0,0-1 0,1 1 0,-1 0 0,1 0 0,-1-1 0,1 1 0,-1 0 0,1-1 0,0 1 0,-1 0 0,1-1 0,0 1 0,-1-1 0,1 1 0,0-1 0,0 1 0,0-1 0,-1 0 0,1 1 0,0-1 0,0 0 0,0 0 0,0 0 0,0 0 0,-1 1 0,1-1 0,0 0 0,0-1 0,0 1 0,0 0 0,0 0 0,0 0 0,-1 0 0,1-1 0,0 1 0,0 0 0,0-1 0,0 1 0,-1-1 0,1 1 0,0-1 0,1 0 0,0-1 0,0 0 0,1-1 0,-1 1 0,0 0 0,-1-1 0,1 1 0,0-1 0,-1 0 0,1 1 0,-1-1 0,0 0 0,0 0 0,0 0 0,1-4 0,6-45 0,-7 49 0,4-148 0,-6 105 0,11-86 0,-9 126 0,1 8 0,0 16 0,0 29 0,9 279-1365,-9-302-5461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28.5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24575,'0'195'0,"0"-202"0,0-3 0,0 1 0,0 0 0,1-1 0,0 1 0,5-17 0,-5 24 0,0 0 0,0 0 0,0-1 0,0 1 0,0 0 0,1 0 0,-1 0 0,1 0 0,0 1 0,-1-1 0,1 0 0,0 1 0,0-1 0,0 1 0,0-1 0,0 1 0,0 0 0,1 0 0,-1 0 0,0 0 0,1 0 0,-1 1 0,0-1 0,1 1 0,-1 0 0,1-1 0,2 1 0,93 1 296,-33 1-1957,-51-2-5165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2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24575,'2'24'0,"1"0"0,1-1 0,1 1 0,1-1 0,1 0 0,13 29 0,-18-47 0,0-1 0,0 1 0,1-1 0,-1 1 0,1-1 0,0 0 0,0 0 0,0-1 0,8 7 0,-10-9 0,0 0 0,0-1 0,-1 1 0,1-1 0,1 1 0,-1-1 0,0 1 0,0-1 0,0 0 0,0 1 0,0-1 0,0 0 0,0 0 0,0 0 0,1 0 0,-1 0 0,0 0 0,2-1 0,-1 1 0,-1-1 0,1 0 0,0 0 0,-1 0 0,1 0 0,-1 0 0,0 0 0,1 0 0,-1-1 0,0 1 0,0 0 0,1-1 0,-1 1 0,0-1 0,1-2 0,0-2 0,1 0 0,-1 0 0,0 0 0,-1 0 0,1 0 0,-1 0 0,0-11 0,5-19 0,-6 35 0,0 1 0,0-1 0,0 1 0,1 0 0,-1-1 0,0 1 0,0-1 0,0 1 0,0 0 0,0-1 0,1 1 0,-1 0 0,0-1 0,0 1 0,0 0 0,1-1 0,-1 1 0,0 0 0,1 0 0,-1-1 0,0 1 0,1 0 0,-1 0 0,0 0 0,1-1 0,-1 1 0,0 0 0,1 0 0,-1 0 0,0 0 0,1 0 0,-1 0 0,1 0 0,11 8 0,6 18 0,-15-20 0,0-1 0,0 1 0,1-1 0,0 0 0,0-1 0,0 1 0,1-1 0,0 0 0,9 7 0,-12-10 0,0 0 0,0 1 0,0-1 0,0 0 0,0-1 0,0 1 0,0 0 0,1-1 0,-1 1 0,0-1 0,0 0 0,1 1 0,2-1 0,-4-1 0,1 1 0,-1 0 0,1-1 0,-1 0 0,0 1 0,1-1 0,-1 0 0,0 1 0,1-1 0,-1 0 0,0 0 0,0 0 0,0 0 0,0 0 0,0 0 0,0 0 0,0-1 0,0 1 0,0 0 0,0-1 0,-1 1 0,2-2 0,1-7 48,1 0 0,-1-1-1,-1 0 1,0 1 0,0-1 0,0-21-1,-2 19-387,1 0 1,1 0-1,0 1 0,5-19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36.1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24575,'1'0'0,"0"0"0,1 1 0,-1-1 0,0 1 0,1-1 0,-1 1 0,0-1 0,0 1 0,0 0 0,0 0 0,1 0 0,-1-1 0,0 1 0,0 0 0,0 0 0,-1 0 0,1 1 0,0-1 0,0 0 0,-1 0 0,1 0 0,0 3 0,11 30 0,-4 17 0,-3 0 0,-2 1 0,-5 77 0,0-47 0,2 463 0,-1-524 170,-6 34-1,-2 14-1873,9-55-5122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36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1 155 24575,'9'11'0,"0"0"0,-1 0 0,10 19 0,15 20 0,75 64 0,-62-68 0,-39-38 0,-1-2 0,-1-1 0,1 1 0,0-1 0,9 6 0,-15-10 0,1-1 0,0 1 0,0 0 0,0-1 0,0 1 0,1-1 0,-1 0 0,0 1 0,0-1 0,0 0 0,0 1 0,0-1 0,0 0 0,1 0 0,-1 0 0,0 0 0,0 0 0,0 0 0,0-1 0,0 1 0,1 0 0,-1 0 0,0-1 0,0 1 0,0-1 0,0 1 0,0-1 0,0 1 0,0-1 0,0 0 0,0 0 0,-1 1 0,1-1 0,0 0 0,0 0 0,0-1 0,7-10 0,-1 0 0,0-1 0,6-17 0,5-11 0,128-207-6,-96 169-1353,-33 52-5467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37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80 24575,'0'-3'0,"0"-4"0,5 0 0,11-2 0,13-2 0,9 1 0,8 1 0,0 4 0,-2-1 0,-2 0 0,-7 2 0,-8 2-8191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38.5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326 0 24575,'0'60'0,"-5"140"0,3-173 0,-2-1 0,-1 0 0,-1 0 0,-1-1 0,-16 37 0,22-59 0,0-1 0,0 0 0,0 0 0,0 0 0,-1 0 0,1 0 0,-1 0 0,0 0 0,1 0 0,-1 0 0,0-1 0,0 1 0,0-1 0,0 0 0,0 1 0,0-1 0,-1 0 0,1 0 0,0 0 0,-1-1 0,1 1 0,0-1 0,-1 1 0,1-1 0,-1 0 0,1 1 0,-1-1 0,1-1 0,-1 1 0,1 0 0,-5-2 0,-6-1 0,1-1 0,-1 0 0,1-1 0,-20-12 0,19 10 0,-3-1 54,3 2 14,-1-1-1,1 0 1,-13-11-1,24 16-135,-1 1 1,1-1-1,0 0 1,1 1-1,-1-1 1,0 0-1,0 0 0,1 0 1,-1 0-1,1-1 1,0 1-1,0 0 1,-1 0-1,2-1 1,-1 1-1,0-1 0,0 1 1,1-1-1,-1 1 1,1-1-1,0 1 1,0-1-1,0 0 1,0-4-1,4-3-6758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39.2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162 1 24575,'-1'23'0,"-1"1"0,-1-1 0,-1 1 0,-1-1 0,-16 44 0,-57 106 0,39-90 0,32-74 0,5-17 0,5-19 0,19-47-1365,-8 32-5461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39.6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24575,'0'54'0,"12"81"0,-2-67 0,-3 0 0,-3 0 0,-5 71 0,1-137-105,0 0 0,0 1 0,-1-1 0,1 0 0,0 0 0,-1 0 0,0 0 0,1 0 0,-1 0 0,0 0 0,0 0 0,-2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40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75 24575,'8'-3'0,"9"-4"0,3 0 0,4-2 0,4 1 0,-1 1 0,2 3 0,-3 1 0,-3-2 0,-1 1 0,-3 1 0,-5-2 0,-1 0 0,-3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40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0 24575,'4'12'0,"-1"0"0,0 0 0,-1 0 0,0 1 0,-1-1 0,0 0 0,-2 19 0,1-5 0,1 1 0,-2 1 0,-1 0 0,-1-1 0,-1 1 0,-11 39 0,5-38 0,6-18 0,-1 1 0,2 0 0,0 1 0,1-1 0,-2 17 0,4-28 0,0-1 0,0 1 0,0 0 0,1 0 0,-1-1 0,0 1 0,0 0 0,1-1 0,-1 1 0,0 0 0,1-1 0,-1 1 0,1 0 0,-1-1 0,1 1 0,-1-1 0,1 1 0,0-1 0,-1 1 0,1-1 0,-1 1 0,1-1 0,0 0 0,-1 1 0,1-1 0,0 0 0,0 0 0,-1 1 0,1-1 0,0 0 0,0 0 0,-1 0 0,1 0 0,0 0 0,0 0 0,0 0 0,35-5 0,-28 3 0,25-1 294,-21 2-847,-1 0 0,19-5 0,-19 3-6273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42.6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33 24575,'0'-1'0,"0"-1"0,0 1 0,-1-1 0,1 1 0,0-1 0,-1 1 0,0-1 0,1 1 0,-1 0 0,0-1 0,0 1 0,1 0 0,-1-1 0,0 1 0,0 0 0,-1 0 0,1 0 0,0 0 0,0 0 0,0 0 0,-1 0 0,1 1 0,0-1 0,-1 0 0,1 1 0,-1-1 0,1 1 0,-1-1 0,1 1 0,-1 0 0,1 0 0,-1-1 0,1 1 0,-1 0 0,1 0 0,-1 1 0,-2-1 0,2 0 0,-1 0 0,1 1 0,0-1 0,-1 0 0,1 1 0,0-1 0,-1 1 0,1 0 0,0 0 0,0 0 0,-1 0 0,1 0 0,0 0 0,0 1 0,0-1 0,1 1 0,-1-1 0,0 1 0,1 0 0,-1 0 0,1 0 0,-1 0 0,1 0 0,0 0 0,-2 2 0,1 5 0,1 0 0,-1 0 0,2 1 0,-1-1 0,1 0 0,0 0 0,1 0 0,0 0 0,4 14 0,-5-22 0,1 1 0,0-1 0,-1 1 0,1-1 0,0 1 0,-1-1 0,1 0 0,0 1 0,0-1 0,0 0 0,0 0 0,0 0 0,1 0 0,-1 0 0,0 0 0,0 0 0,1 0 0,-1 0 0,1-1 0,-1 1 0,3 0 0,-2 0 0,1-1 0,0 0 0,-1 1 0,1-1 0,0 0 0,0-1 0,-1 1 0,1 0 0,0-1 0,-1 0 0,5-1 0,2-2 0,1 0 0,-1-1 0,0 0 0,-1-1 0,12-8 0,10-19 0,-12 12 0,-17 23 0,-1 0 0,1 0 0,-1 0 0,1 0 0,-1 0 0,0 0 0,0 0 0,0 3 0,1 43-1365,2-36-5461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43.5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87 445 24575,'0'-2'0,"0"0"0,0 0 0,0 0 0,0 0 0,0 0 0,-1 0 0,1 0 0,0 1 0,-1-1 0,1 0 0,-1 0 0,0 0 0,0 1 0,0-1 0,0 0 0,0 1 0,0-1 0,0 1 0,0-1 0,-1 1 0,1 0 0,0-1 0,-1 1 0,1 0 0,-1 0 0,0 0 0,1 0 0,-1 0 0,0 1 0,1-1 0,-1 0 0,0 1 0,0-1 0,0 1 0,0 0 0,0-1 0,1 1 0,-1 0 0,0 0 0,0 0 0,0 0 0,0 1 0,0-1 0,0 1 0,-2 0 0,2 0 0,0 1 0,0 0 0,0-1 0,0 1 0,0 0 0,1 0 0,-1 0 0,1 0 0,-1 0 0,1 0 0,0 0 0,0 1 0,0-1 0,0 0 0,0 1 0,0-1 0,1 0 0,-1 1 0,1-1 0,0 1 0,0-1 0,0 5 0,-1-4 0,1-1 0,0 0 0,0 0 0,0 1 0,0-1 0,0 0 0,1 1 0,-1-1 0,1 0 0,-1 0 0,1 0 0,0 0 0,0 1 0,0-1 0,0 0 0,0 0 0,0 0 0,0-1 0,1 1 0,-1 0 0,1 0 0,-1-1 0,1 1 0,0-1 0,2 2 0,-2-2 0,0-1 0,-1 1 0,1-1 0,0 0 0,0 0 0,0 0 0,0 0 0,0 0 0,0 0 0,0 0 0,0 0 0,0-1 0,0 1 0,0-1 0,0 1 0,0-1 0,-1 0 0,1 0 0,0 0 0,0 0 0,-1 0 0,1 0 0,-1-1 0,1 1 0,-1 0 0,1-1 0,-1 1 0,0-1 0,0 1 0,2-3 0,2-5 0,0-1 0,0 0 0,-1 1 0,5-15 0,-6 14 0,32-104 0,25-144 0,-52 218 0,-6 117 0,-3 252-1365,1-307-5461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1375 1 24575,'-2'0'0,"1"1"0,0 0 0,-1-1 0,1 1 0,0 0 0,0-1 0,-1 1 0,1 0 0,0 0 0,0 0 0,0 0 0,0 0 0,-1 3 0,-3 1 0,-11 10 0,-1-1 0,0 0 0,-2-2 0,1 0 0,-2 0 0,-28 11 0,-131 43 0,144-55 0,-511 161 0,236-76 0,208-62-1365,78-23-5461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44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119 400 24575,'0'-13'0,"1"4"0,-1 0 0,0 0 0,-1 0 0,-2-15 0,2 23 0,1 0 0,0 0 0,0-1 0,-1 1 0,1 0 0,-1 0 0,1 0 0,-1 0 0,0-1 0,1 1 0,-1 0 0,0 0 0,0 0 0,0 0 0,0 1 0,0-1 0,0 0 0,0 0 0,0 0 0,0 1 0,0-1 0,0 1 0,0-1 0,0 1 0,-1-1 0,1 1 0,0 0 0,0-1 0,0 1 0,-1 0 0,1 0 0,0 0 0,-1 0 0,1 0 0,0 0 0,0 0 0,-1 0 0,1 1 0,0-1 0,-2 1 0,0 1 0,-1-1 0,1 1 0,-1 0 0,1 0 0,0 1 0,0-1 0,0 1 0,0-1 0,0 1 0,1 0 0,-1 0 0,-1 4 0,0-2 0,1 0 0,-1 1 0,1-1 0,0 1 0,1 0 0,-4 11 0,3 2 0,0-1 0,2 1 0,0 0 0,1-1 0,1 1 0,5 34 0,-5-49 0,1 0 0,-1 0 0,1 0 0,-1 0 0,1-1 0,0 1 0,0 0 0,6 5 0,-8-8 0,1 0 0,-1 0 0,1-1 0,0 1 0,-1-1 0,1 1 0,0-1 0,0 1 0,-1-1 0,1 1 0,0-1 0,0 0 0,0 1 0,0-1 0,0 0 0,-1 0 0,1 0 0,0 0 0,0 0 0,0 0 0,0 0 0,0 0 0,0 0 0,0 0 0,0 0 0,-1 0 0,1-1 0,0 1 0,0 0 0,0-1 0,0 1 0,-1 0 0,1-1 0,0 1 0,0-1 0,-1 1 0,1-1 0,0 0 0,-1 1 0,1-1 0,-1 0 0,1 1 0,-1-1 0,1 0 0,-1 0 0,1 0 0,-1 0 0,15-24 0,-1-1 0,-2 0 0,-1-1 0,14-50 0,-15 46 0,44-177 0,-13 40 0,-38 229 0,-5 45 0,3 202 0,-1-298 0,1 1 0,0 0 0,0-1 0,1 1 0,0-1 0,7 16 0,-9-25 6,0-1-1,0 0 0,0 1 0,0-1 1,0 1-1,0-1 0,0 0 1,1 1-1,-1-1 0,0 0 1,0 1-1,1-1 0,-1 0 0,0 1 1,0-1-1,1 0 0,-1 1 1,0-1-1,1 0 0,-1 0 1,0 1-1,1-1 0,-1 0 0,0 0 1,1 0-1,-1 0 0,1 0 1,-1 1-1,0-1 0,1 0 1,-1 0-1,1 0 0,-1 0 0,0 0 1,1 0-1,-1 0 0,1 0 1,-1 0-1,0-1 0,1 1 1,-1 0-1,1 0 0,-1 0 0,0 0 1,1-1-1,-1 1 0,0 0 1,1 0-1,-1 0 0,0-1 1,1 1-1,-1 0 0,0-1 0,0 1 1,1 0-1,-1-1 0,0 1 1,1-1-1,15-27-583,-11 20-522,4-6-5726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6:45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24575,'0'307'0,"0"-333"0,0 6 0,0 1 0,5-37 0,-3 50 0,-1-1 0,1 1 0,0 0 0,0 0 0,1 0 0,0 0 0,0 0 0,0 1 0,1-1 0,0 1 0,0 0 0,8-8 0,-8 9-65,1 0 0,-1 0 0,1 1 0,0-1 0,0 1 0,0 0 0,1 1 0,-1-1 0,1 1 0,-1 0 0,1 0 0,0 1 0,-1 0 0,1 0 0,0 0 0,0 1 0,0-1 0,0 2 0,0-1 0,11 2 0,-7 2-6761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33:03.8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44:10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5:59:36.6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5:59:48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5:59:5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14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4 187 24575,'-1'58'0,"-1"-35"0,1 1 0,2 0 0,0 0 0,1-1 0,8 31 0,-7-47 0,0 1 0,0-1 0,1 0 0,-1 0 0,2-1 0,-1 1 0,1-1 0,0 0 0,1 0 0,-1-1 0,1 1 0,0-1 0,0 0 0,1-1 0,13 8 0,-8-6 0,1 0 0,0-1 0,1 0 0,-1-1 0,1 0 0,0-1 0,0-1 0,15 1 0,-27-3 0,0 0 0,0 0 0,1 0 0,-1 0 0,0 0 0,0-1 0,0 1 0,0-1 0,0 0 0,0 1 0,0-1 0,0 0 0,-1 0 0,1 0 0,0 0 0,0-1 0,-1 1 0,1 0 0,-1-1 0,1 1 0,-1-1 0,1 0 0,-1 1 0,0-1 0,0 0 0,0 0 0,0 0 0,0 0 0,0 1 0,-1-1 0,1-1 0,0-3 0,1-6 0,0-1 0,-1 1 0,0-1 0,-2-17 0,0 16 0,0-20 0,-2 0 0,-2 0 0,-13-48 0,-40-95 0,56 173 0,1 0 0,-1 0 0,1 1 0,-1-1 0,0 0 0,-1 1 0,1-1 0,-1 1 0,1 0 0,-1 0 0,0 0 0,0 0 0,-5-3 0,5 4 0,-1 1 0,0-1 0,0 1 0,1 0 0,-1 0 0,0 0 0,0 0 0,0 1 0,0 0 0,0 0 0,0 0 0,0 0 0,0 0 0,-4 2 0,5-2 14,-1 1 1,0 0-1,0 1 0,1-1 0,-1 1 1,1-1-1,-1 1 0,1 0 0,0 0 0,0 1 1,0-1-1,0 0 0,0 1 0,0 0 1,0 0-1,1 0 0,0 0 0,0 0 0,0 1 1,0-1-1,0 0 0,0 1 0,-1 5 1,-2 7-442,0 0 0,2 1 1,-4 32-1,4-19-6399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1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24575,'0'64'0,"1"71"0,-1-129 0,1 1 0,0-1 0,0 1 0,0-1 0,1 1 0,0-1 0,0 0 0,1 1 0,0-1 0,0-1 0,0 1 0,1 0 0,0-1 0,0 0 0,0 0 0,1 0 0,-1 0 0,1-1 0,0 1 0,1-1 0,11 6 0,-7-4 0,1-2 0,0 1 0,1-1 0,-1-1 0,1 0 0,0-1 0,0 0 0,-1-1 0,1 0 0,0-1 0,16-1 0,-25 1 0,-1-1 0,1 1 0,-1-1 0,1 0 0,-1 0 0,0 0 0,1 0 0,-1 0 0,0 0 0,1-1 0,-1 1 0,0-1 0,0 1 0,0-1 0,0 0 0,-1 0 0,1 0 0,0 0 0,-1 0 0,1 0 0,-1 0 0,0-1 0,0 1 0,0 0 0,0-1 0,0 1 0,0-1 0,-1 1 0,1-4 0,2-9 0,-2 0 0,1 0 0,-3-29 0,1 25 0,0-40 0,-3-93 0,1 132 0,0 0 0,-2-1 0,0 2 0,-1-1 0,-11-25 0,15 42 0,-1 0 0,1-1 0,-1 1 0,0 0 0,0 0 0,0 0 0,0 0 0,0 0 0,-1 0 0,0 1 0,1-1 0,-1 1 0,0 0 0,0 0 0,0 0 0,-4-2 0,4 3 0,0 1 0,0-1 0,0 0 0,0 1 0,0 0 0,0 0 0,0 0 0,0 0 0,0 0 0,0 1 0,0-1 0,0 1 0,0 0 0,0 0 0,0 0 0,1 0 0,-1 0 0,0 0 0,-3 3 0,-3 2 0,1 1 0,0 0 0,0 0 0,1 0 0,0 1 0,0 0 0,1 0 0,0 1 0,1-1 0,-10 20 0,4-4 0,1 1 0,2 1 0,-7 27 0,13-46 20,-6 40 296,8-45-422,0 1-1,0 0 1,0-1 0,0 1-1,1-1 1,-1 1 0,0-1-1,1 1 1,0-1 0,0 0-1,0 1 1,0-1 0,0 0 0,0 0-1,3 4 1,7 4-6720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1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31 172 24575,'1'0'0,"-1"0"0,1 1 0,0-1 0,-1 0 0,1 0 0,-1 1 0,1-1 0,-1 0 0,1 1 0,-1-1 0,1 1 0,-1-1 0,1 1 0,-1-1 0,0 1 0,1-1 0,-1 1 0,0-1 0,1 1 0,-1-1 0,0 1 0,0 0 0,1-1 0,-1 1 0,0-1 0,0 1 0,0 0 0,0 0 0,3 23 0,-3-20 0,3 219 0,-4-135 0,1-85 0,-1-1 0,1 1 0,1-1 0,-1 1 0,0-1 0,1 1 0,-1-1 0,1 1 0,0-1 0,0 1 0,0-1 0,0 0 0,0 0 0,0 0 0,1 1 0,-1-1 0,1 0 0,-1-1 0,1 1 0,0 0 0,0 0 0,2 1 0,1 0 0,0-1 0,-1 0 0,1 0 0,1-1 0,-1 1 0,0-1 0,0 0 0,0 0 0,9-1 0,-11 1 0,1-1 0,-1 0 0,1 0 0,0 0 0,-1-1 0,1 1 0,-1-1 0,0 0 0,1 0 0,-1 0 0,0 0 0,1-1 0,-1 1 0,0-1 0,0 0 0,5-4 0,-5 3 0,0 0 0,-1 0 0,1-1 0,-1 1 0,0-1 0,0 1 0,0-1 0,0 0 0,-1 0 0,1 0 0,-1 0 0,0 0 0,0 0 0,0-5 0,4-54 0,-2 0 0,-3 0 0,-10-81 0,8 127 0,0 0 0,-1 0 0,-1-1 0,0 2 0,-12-30 0,14 43 0,0-1 0,0 1 0,0-1 0,-1 1 0,1-1 0,-1 1 0,1 0 0,-1 0 0,0 1 0,0-1 0,-1 1 0,1-1 0,-4-1 0,4 2 0,-1 1 0,1 0 0,0 1 0,-1-1 0,1 0 0,-1 1 0,1 0 0,0 0 0,-1 0 0,1 0 0,-1 0 0,1 1 0,-1-1 0,1 1 0,0 0 0,0 0 0,-1 0 0,-2 2 0,-1 2-124,0-1 0,0 1 0,1 0 0,-1 0 0,1 1 0,0 0-1,1 0 1,-1 0 0,1 1 0,-5 9 0,4-4-6702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24575,'-1'18'0,"0"1"0,-2-1 0,0 1 0,-1-1 0,-1 0 0,-13 29 0,-54 101 0,63-132 0,-71 116 0,13-24 0,56-82 0,11-26 0,-1 1 0,1-1 0,0 1 0,0-1 0,0 0 0,0 1 0,0-1 0,0 0 0,0 1 0,0-1 0,0 0 0,0 1 0,0-1 0,0 1 0,0-1 0,1 0 0,-1 1 0,0-1 0,0 0 0,0 1 0,0-1 0,1 0 0,-1 0 0,0 1 0,1-1 0,0 1 0,-1-1 0,1 0 0,0 0 0,0 0 0,-1 0 0,1 0 0,0 0 0,-1 0 0,1-1 0,0 1 0,-1 0 0,1 0 0,0 0 0,-1-1 0,1 1 0,-1 0 0,1-1 0,0 1 0,26-16 0,32-23 0,0-1 0,113-72 0,-128 86-1365,-29 20-5461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16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197 192 24575,'-2'0'0,"0"1"0,0-1 0,0 1 0,0 0 0,1 0 0,-1 0 0,0 0 0,1 0 0,-1 0 0,0 0 0,1 1 0,-1-1 0,1 0 0,-2 3 0,-17 22 0,-11 25 0,3 0 0,-25 65 0,45-98 0,2 0 0,0 0 0,1 0 0,1 1 0,1 0 0,0 0 0,1 0 0,1 0 0,1 0 0,3 24 0,-2-40 0,0 0 0,0 0 0,0 0 0,0 0 0,0 0 0,1 0 0,-1 0 0,1-1 0,0 1 0,0 0 0,0-1 0,0 1 0,1-1 0,-1 0 0,0 0 0,1 0 0,0 0 0,-1 0 0,1-1 0,0 1 0,0-1 0,0 1 0,0-1 0,0 0 0,0 0 0,0-1 0,0 1 0,1-1 0,-1 1 0,0-1 0,5 0 0,1 0 0,0-1 0,0 0 0,0 0 0,0 0 0,-1-1 0,1 0 0,-1-1 0,1 0 0,-1-1 0,13-6 0,-13 4 0,0 0 0,-1 0 0,1-1 0,-1 0 0,-1-1 0,1 1 0,-1-1 0,0 0 0,-1-1 0,0 1 0,-1-1 0,1 0 0,-2 0 0,1-1 0,-1 1 0,-1-1 0,2-10 0,2-18 0,-2-1 0,-2 1 0,-3-41 0,1 64 0,0-58 0,0 19 0,-2-1 0,-9-56 0,10 105 0,0 1 0,-1-1 0,0 1 0,0 0 0,0 0 0,-5-7 0,7 11 0,-1 0 0,1 0 0,-1 1 0,1-1 0,-1 0 0,0 0 0,1 1 0,-1-1 0,0 1 0,0-1 0,0 1 0,1-1 0,-1 1 0,0-1 0,0 1 0,0-1 0,0 1 0,-1 0 0,1 0 0,0 0 0,0 0 0,0 0 0,0 1 0,0-1 0,0 0 0,1 1 0,-1-1 0,0 1 0,0-1 0,0 1 0,0-1 0,1 1 0,-1 0 0,0-1 0,1 1 0,-1 0 0,0 0 0,1-1 0,-1 1 0,1 0 0,-1 1 0,-2 2-105,1 0 0,0 0 0,1 0 0,-1 0 0,1 0 0,0 0 0,0 0 0,0 1 0,0-1 0,1 0 0,-1 1 0,2 7 0,0 3-6721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1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88 24575,'0'88'0,"-2"7"0,20 170 0,-16-254 0,0 1 0,1-1 0,0 0 0,0 0 0,1 0 0,7 13 0,-9-20 0,1 0 0,0-1 0,-1 1 0,1 0 0,1-1 0,-1 1 0,0-1 0,1 0 0,0 0 0,-1-1 0,1 1 0,0-1 0,1 0 0,-1 0 0,0 0 0,0 0 0,1-1 0,5 2 0,-5-2 0,0 0 0,1-1 0,-1 1 0,1-1 0,-1 0 0,0 0 0,1-1 0,-1 0 0,0 1 0,1-2 0,-1 1 0,0-1 0,0 0 0,9-4 0,-7 1 0,-1 1 0,0-1 0,0 0 0,0 0 0,0 0 0,-1-1 0,0 0 0,0 0 0,5-10 0,-1 0 0,0-1 0,-2 0 0,0 0 0,-1-1 0,-1 0 0,0 0 0,4-37 0,-8 4 0,-1-1 0,-3 1 0,-19-101 0,14 102 0,7 44 0,0 1 0,0 0 0,-1 0 0,1-1 0,-1 1 0,0 1 0,-1-1 0,1 0 0,-7-8 0,8 12 0,0 0 0,0-1 0,-1 1 0,1 0 0,0 0 0,0 0 0,-1 0 0,1 1 0,-1-1 0,1 0 0,-1 0 0,1 1 0,-1-1 0,1 1 0,-1 0 0,1-1 0,-1 1 0,0 0 0,1 0 0,-1 0 0,0 0 0,1 0 0,-1 0 0,1 0 0,-1 1 0,0-1 0,1 1 0,-1-1 0,1 1 0,-1-1 0,1 1 0,-1 0 0,1 0 0,0 0 0,-1 0 0,-1 2 0,-34 25 0,18-12 0,-2-2 0,-27 17 0,39-27 42,1 0 30,0 0-1,0 1 1,-8 6-1,15-10-133,-1 0-1,1 0 0,0 0 1,0 0-1,0 0 0,0 0 0,0 0 1,0 1-1,0-1 0,0 0 0,1 0 1,-1 1-1,0-1 0,1 1 1,-1-1-1,1 0 0,-1 1 0,1-1 1,0 1-1,0-1 0,0 1 1,0-1-1,0 1 0,0-1 0,0 1 1,0 1-1,5 7-6763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18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24575,'-2'4'0,"0"-1"0,0 1 0,1 0 0,-1-1 0,1 1 0,0 0 0,0 0 0,0 0 0,1 0 0,-1 0 0,1 0 0,0 0 0,0 5 0,0 2 0,-3 197 0,4-109 0,-23 186 0,13-256-1365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4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24575,'1'17'0,"1"0"0,1 0 0,1-1 0,0 1 0,12 27 0,0 0 0,-10-22 0,114 328 0,-26-132 0,29 73 0,91 227 31,48-24-184,-186-374-244,274 461 180,-282-437 205,-17-31 147,-41-95-1010,-3-6-5828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4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0 24575,'2'15'0,"0"1"0,0-1 0,2 0 0,0 0 0,7 18 0,3 12 0,68 292 0,-80-326 0,4 26 0,-6-35 0,0 0 0,0 0 0,0 0 0,0 0 0,0 0 0,-1-1 0,1 1 0,0 0 0,-1 0 0,0 0 0,1 0 0,-1 0 0,0-1 0,-1 4 0,1-5 0,0 0 0,1 1 0,-1-1 0,0 0 0,1 0 0,-1 1 0,0-1 0,1 0 0,-1 0 0,0 0 0,1 0 0,-1 0 0,0 0 0,0 0 0,1 0 0,-1 0 0,0 0 0,1-1 0,-1 1 0,0 0 0,1 0 0,-1-1 0,0 1 0,1 0 0,-1-1 0,1 1 0,-1-1 0,0 1 0,1 0 0,-1-1 0,0 0 0,-22-20 0,17 16 0,-51-48 0,-3 4 0,-128-81 0,148 103-1365,28 16-5461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3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24575,'2'3'0,"2"8"0,0 12 0,-2 9 0,0 16 0,5 19 0,1 20 0,-1 17 0,-1 7 0,-2-1 0,-2-9 0,-1-16 0,-1-17 0,0-25 0,0-29 0,0-27 0,-1-28 0,1-7-8191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3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24575,'43'-1'0,"-23"0"0,1 1 0,-1 0 0,28 5 0,-46-4 0,1-1 0,-1 1 0,0 0 0,1 0 0,-1 0 0,0 0 0,0 0 0,0 0 0,0 1 0,0-1 0,0 1 0,0-1 0,0 1 0,-1 0 0,1 0 0,0 0 0,-1 0 0,0 0 0,1 0 0,-1 0 0,0 0 0,0 0 0,0 1 0,-1-1 0,1 0 0,0 5 0,1 5 0,-1 0 0,-1-1 0,0 1 0,-2 17 0,0-5 0,2-16 0,-1 0 0,1 0 0,-2 0 0,1 0 0,-1 0 0,-3 7 0,4-12 0,0-1 0,-1 1 0,1 0 0,-1-1 0,1 0 0,-1 1 0,0-1 0,0 0 0,0 0 0,0 0 0,-1 0 0,1 0 0,0-1 0,-1 1 0,0-1 0,1 1 0,-1-1 0,0 0 0,-3 1 0,2-1 0,1 0 0,0 0 0,0 0 0,0 0 0,1 0 0,-1 0 0,0 0 0,-3 3 0,6-4 0,0 1 0,0-1 0,-1 0 0,1 0 0,0 0 0,0 1 0,0-1 0,0 0 0,0 0 0,0 0 0,0 1 0,-1-1 0,1 0 0,0 0 0,0 1 0,0-1 0,0 0 0,0 1 0,0-1 0,0 0 0,0 0 0,0 1 0,0-1 0,0 0 0,0 0 0,1 1 0,-1-1 0,0 0 0,0 0 0,0 0 0,0 1 0,1-1 0,13 11 0,5-1 0,0 0 0,29 23 0,-41-27 0,0 1 0,0-1 0,-1 1 0,1 1 0,-2-1 0,1 1 0,-1 0 0,7 14 0,-6-9 0,-1-1 0,-1 1 0,1 0 0,-2 0 0,0 0 0,-1 0 0,0 1 0,0 25 0,-2-32 0,-1 1 0,0-1 0,0 0 0,-1 0 0,0 0 0,0 0 0,0 0 0,-1 0 0,0-1 0,-1 1 0,1-1 0,-1 0 0,0 0 0,-1 0 0,1 0 0,-1-1 0,0 0 0,-7 5 0,2-2 0,0-1 0,-1-1 0,0 1 0,-11 4 0,16-9 0,0 1 0,0-1 0,1-1 0,-1 1 0,0-1 0,0 0 0,0 0 0,-1-1 0,1 1 0,-7-2 0,12 1-68,-1 0 0,1-1-1,0 1 1,-1 0 0,1-1 0,0 1-1,0-1 1,-1 1 0,1-1 0,0 0-1,0 0 1,0 1 0,0-1 0,0 0-1,0 0 1,0 0 0,0 0-1,0 0 1,0-2 0,-4-7-6758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4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52 24575,'-2'0'0,"-1"0"0,1-1 0,0 1 0,0-1 0,-1 1 0,1-1 0,0 0 0,0 0 0,0 0 0,0 0 0,0-1 0,0 1 0,0 0 0,0-1 0,0 1 0,1-1 0,-4-3 0,3 2 0,0 1 0,0 0 0,0 0 0,-1 0 0,1 0 0,-1 0 0,1 1 0,-1-1 0,0 1 0,-5-2 0,-2 0 0,-1 1 0,0 1 0,1 0 0,-1 0 0,0 1 0,0 0 0,0 1 0,1 0 0,-1 1 0,0 0 0,1 1 0,-11 4 0,16-6 0,-1 2 0,1-1 0,0 1 0,0-1 0,0 1 0,1 1 0,-1-1 0,1 1 0,0 0 0,0 0 0,0 0 0,0 0 0,1 1 0,-1-1 0,1 1 0,0 0 0,1 0 0,-1 0 0,1 0 0,0 1 0,0-1 0,1 1 0,0-1 0,-1 9 0,-1 51 0,6 72 0,0-29 0,-3-35 0,-1-18 0,10 93 0,-9-144 0,1 1 0,0-1 0,0 1 0,0-1 0,1 0 0,-1 1 0,1-1 0,0 0 0,0 0 0,1 0 0,-1 0 0,1-1 0,3 5 0,-3-6 0,0 0 0,0 0 0,0 0 0,0 0 0,0 0 0,0-1 0,0 0 0,1 1 0,-1-1 0,1-1 0,-1 1 0,1 0 0,-1-1 0,1 1 0,-1-1 0,7-1 0,103-3 0,-111 4-39,0-1 0,0 1 0,-1-1 0,1 1 0,0-1 0,-1 1 0,1-1 0,-1 0 0,1 0 0,-1 0 0,1 0 0,-1 0 0,0 0 0,1 0 0,-1-1 0,0 1 0,0 0 0,0-1 0,0 1 0,0 0 0,0-1 0,0 0 0,-1 1 0,1-1 0,0 1 0,-1-1 0,0 0 0,1 1 0,-1-1 0,0 0 0,0 0 0,0 1 0,0-1 0,0-2 0,0-10-6787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5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24575,'52'-1'0,"56"2"0,-106-1 0,0 0 0,-1 1 0,1-1 0,0 0 0,-1 1 0,1 0 0,-1-1 0,1 1 0,-1 0 0,1 0 0,-1-1 0,0 1 0,1 0 0,-1 1 0,0-1 0,0 0 0,1 0 0,-1 0 0,0 1 0,0-1 0,-1 0 0,1 1 0,0-1 0,0 1 0,-1-1 0,1 1 0,0 2 0,1 4 0,0 1 0,-1 0 0,0 0 0,0 10 0,0 8 0,52 301 0,-37-236 0,-3-30-1365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5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24575,'-3'0'0,"5"0"0,7 0 0,8 0 0,9 0 0,8 0 0,13 5 0,5 5 0,3 4 0,1 1 0,-8-1 0,-8-4 0,-9 1 0,-12-3 0,-18-3 0,-19-1 0,-8-2-8191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3 207 24575,'-1'33'0,"0"-21"0,0 0 0,1 0 0,1 0 0,0 0 0,3 11 0,-3-20 0,0-1 0,0 0 0,0-1 0,1 1 0,-1 0 0,1 0 0,-1-1 0,1 1 0,0 0 0,0-1 0,-1 0 0,1 1 0,0-1 0,0 0 0,1 0 0,-1 0 0,0 0 0,0-1 0,0 1 0,0 0 0,1-1 0,-1 0 0,0 1 0,1-1 0,2 0 0,2 0 0,0 0 0,0 0 0,0 0 0,0-1 0,0 0 0,0-1 0,9-2 0,-14 3 0,0 0 0,-1 0 0,1 0 0,0-1 0,-1 1 0,1 0 0,-1-1 0,0 1 0,1-1 0,-1 0 0,0 1 0,0-1 0,0 0 0,0 0 0,0 1 0,-1-1 0,1 0 0,-1 0 0,1 0 0,-1 0 0,1 0 0,-1-4 0,1-7 0,-1 1 0,-1-21 0,-1 16 0,2-25 0,0 21 0,0 0 0,-1 0 0,-2 0 0,0 0 0,-7-25 0,9 44 0,0 0 0,1 0 0,-1 0 0,0 0 0,0 0 0,-1 0 0,1 0 0,0 1 0,-1-1 0,1 0 0,-1 1 0,1-1 0,-1 1 0,0-1 0,1 1 0,-1 0 0,0 0 0,0 0 0,0 0 0,0 0 0,0 0 0,0 0 0,0 1 0,0-1 0,-4 0 0,4 1 0,0 1 0,0-1 0,0 0 0,0 0 0,0 1 0,1-1 0,-1 1 0,0 0 0,0-1 0,0 1 0,1 0 0,-1 0 0,0 0 0,1 0 0,-1 0 0,1 1 0,-1-1 0,1 0 0,0 1 0,-1-1 0,1 1 0,0-1 0,0 1 0,0 0 0,0-1 0,0 1 0,1 0 0,-2 3 0,-5 33-1365,5-21-5461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24575,'15'197'0,"-1"-53"0,-9 123 0,-5-265 0,0 0 0,0 0 0,0 1 0,1-1 0,-1 0 0,1 0 0,-1 0 0,1 0 0,0-1 0,0 1 0,0 0 0,0 0 0,0 0 0,0-1 0,1 1 0,-1 0 0,1-1 0,-1 1 0,1-1 0,-1 0 0,1 0 0,0 1 0,-1-1 0,1 0 0,0 0 0,0 0 0,0-1 0,2 2 0,6 0 0,0 0 0,-1-1 0,1 0 0,18 0 0,-12-1 0,224-1 0,-234 0 22,-1 2-114,0-1-1,-1 0 1,1 0-1,-1-1 1,1 0-1,-1 0 1,1 0-1,-1 0 1,0 0-1,1-1 1,-1 0-1,0 0 1,0 0-1,6-5 1,-3-3-6734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6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24575,'0'-3'0,"5"0"0,16-1 0,13 1 0,10 1 0,13-2 0,1 0 0,-3 0 0,-11 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7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24575,'57'-1'0,"73"2"0,-110 1 0,0 0 0,0 2 0,-1 0 0,28 10 0,-43-13 0,-1 0 0,1 0 0,-1 1 0,1 0 0,-1-1 0,0 1 0,0 1 0,0-1 0,0 0 0,0 1 0,-1-1 0,1 1 0,-1 0 0,1 0 0,2 6 0,-3-5 0,-1 0 0,0 0 0,0-1 0,0 1 0,0 0 0,-1 0 0,0 1 0,0-1 0,0 0 0,0 0 0,-1 0 0,1 0 0,-1 0 0,-2 6 0,-9 27 0,-1 0 0,-22 40 0,-43 69 0,52-100 0,-55 102 0,80-146 0,-1 2 0,0-1 0,0 1 0,1 0 0,-1 0 0,1 0 0,-1 6 0,2-9 0,0 0 0,0 0 0,0 0 0,0-1 0,1 1 0,-1 0 0,0 0 0,0 0 0,0 0 0,1 0 0,-1 0 0,1-1 0,-1 1 0,1 0 0,-1 0 0,1-1 0,-1 1 0,1 0 0,-1-1 0,1 1 0,0 0 0,0-1 0,-1 1 0,1-1 0,0 1 0,0-1 0,-1 1 0,1-1 0,0 0 0,0 1 0,0-1 0,0 0 0,0 0 0,1 0 0,23 4 0,1-1 0,-1-2 0,0-1 0,39-4 0,-9 1 0,-8 3 0,-31 1 0,0-1 0,0 0 0,1-1 0,-1-1 0,0-1 0,27-7 0,-27 0-1365,-9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24575,'-1'19'0,"-1"-1"0,-1 0 0,-9 31 0,-1 11 0,12-54 0,-60 363 0,24 2 0,36-334 0,4-25 0,3-24 0,9-64-301,-13 60-763,7-44-5762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8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24575,'3'49'0,"15"88"0,-1-15 0,0 56 0,39 385 0,-55-554 342,-2-21-2049,-2-11-5119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24575,'3'0'0,"6"0"0,4 0 0,3 0 0,4 0 0,4 0 0,1 0 0,-1-2 0,-5-5 0,-5 0-8191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0:5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24575,'0'-3'0,"3"0"0,3-1 0,4 2 0,3 2 0,4 6 0,8 3 0,-1 3 0,-1 0 0,-7-3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00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24575,'0'100'0,"-13"569"0,13-663 0,-1 1 0,1-1 0,0 1 0,0-1 0,2 10 0,-2-14 0,0-1 0,0 0 0,1 1 0,-1-1 0,1 0 0,-1 1 0,1-1 0,0 0 0,0 0 0,-1 0 0,1 0 0,0 1 0,0-1 0,0 0 0,0 0 0,0-1 0,0 1 0,0 0 0,0 0 0,1 0 0,-1-1 0,0 1 0,0-1 0,1 1 0,-1-1 0,2 1 0,27 3 0,-1-1 0,54-2 0,-36-1 0,14 3 0,-37 0 0,37-2 0,-60-1 25,1 0-1,-1 0 0,0-1 1,1 1-1,-1 0 1,0-1-1,1 1 0,-1-1 1,0 1-1,0-1 0,1 1 1,-1-1-1,1-1 1,-1 2-70,-1-1 0,0 1 0,1-1 0,-1 1 0,0 0 0,0-1 0,0 1 0,0-1 0,1 1 0,-1-1 1,0 1-1,0-1 0,0 1 0,0-1 0,0 1 0,0-1 0,0 1 0,0-1 0,0 1 0,0-1 0,0 1 1,-1 0-1,1-1 0,0 1 0,0-1 0,0 1 0,-1-1 0,1 1 0,0 0 0,0-1 0,-1 1 0,1-1 1,0 1-1,-1 0 0,1-1 0,0 1 0,-1-1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08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24575,'0'-1'0,"1"1"0,-1-1 0,0 0 0,0 1 0,1-1 0,-1 0 0,1 1 0,-1-1 0,0 1 0,1-1 0,-1 0 0,1 1 0,-1-1 0,1 1 0,0-1 0,-1 1 0,1 0 0,0-1 0,-1 1 0,1 0 0,0-1 0,-1 1 0,1 0 0,0 0 0,-1 0 0,1-1 0,0 1 0,1 0 0,26-3 0,-20 3 0,100-13 0,89-5 0,305 15 152,-279 5-1669,-203-2-5309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09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24575,'1'2'0,"-1"0"0,1 0 0,0 0 0,0 0 0,0 0 0,0 0 0,0-1 0,0 1 0,1 0 0,1 2 0,4 5 0,11 19 0,-9-16 0,-2 0 0,1 1 0,-1-1 0,-1 1 0,0 0 0,-1 1 0,4 15 0,-9-25 0,-1 0 0,0 0 0,0 0 0,0 0 0,0-1 0,0 1 0,-1 0 0,1-1 0,-1 1 0,0-1 0,0 0 0,-1 1 0,1-1 0,-5 4 0,-8 15 0,13-18 8,-10 18-466,0-1 0,-8 28 1,15-35-6369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24575,'0'86'0,"1"98"0,-1-180 0,3 30 0,-3-32 0,0-1 0,0 1 0,1-1 0,-1 1 0,1 0 0,-1-1 0,1 1 0,-1-1 0,1 1 0,0-1 0,0 0 0,0 1 0,0-1 0,0 0 0,0 1 0,1 0 0,-1-2 0,-1 0 0,1 0 0,-1 0 0,0 0 0,1 1 0,-1-1 0,0 0 0,1 0 0,-1 0 0,0-1 0,1 1 0,-1 0 0,1 0 0,-1 0 0,0 0 0,1 0 0,-1 0 0,0 0 0,1-1 0,-1 1 0,0 0 0,1 0 0,-1 0 0,0-1 0,0 1 0,1 0 0,-1-1 0,0 1 0,0 0 0,1 0 0,-1-1 0,0 0 0,8-13 0,-6 12 0,33-76 0,26-84 0,-7 16 0,-53 143 0,15-31 0,-5 25 0,-10 9 0,-1 0 0,1 0 0,-1 0 0,1 0 0,-1 0 0,1 0 0,-1 0 0,1 0 0,-1 0 0,1 1 0,-1-1 0,0 0 0,1 0 0,-1 0 0,1 1 0,-1-1 0,0 0 0,1 1 0,-1-1 0,0 0 0,1 1 0,-1-1 0,0 0 0,1 1 0,-1-1 0,0 0 0,0 1 0,1 0 0,9 20 0,0-1 0,10 34 0,-12-28 0,18 33 0,-21-48 0,2 0 0,0 0 0,0-1 0,0-1 0,2 1 0,-1-1 0,13 10 0,-19-16 0,1-2 0,-1 1 0,0 0 0,1 0 0,-1-1 0,1 1 0,0-1 0,-1 0 0,1 0 0,0 0 0,0 0 0,0-1 0,0 1 0,0-1 0,0 1 0,0-1 0,-1 0 0,1 0 0,0 0 0,0-1 0,0 1 0,0-1 0,0 0 0,0 1 0,0-1 0,0-1 0,-1 1 0,1 0 0,-1-1 0,1 1 0,-1-1 0,1 0 0,-1 1 0,0-1 0,4-5 0,0 1 0,-1-1 0,0 0 0,0 0 0,0-1 0,-1 0 0,-1 1 0,1-1 0,2-10 0,-4 14 0,-1 0 0,0 0 0,0 0 0,-1-1 0,1 1 0,-1 0 0,0 0 0,0-1 0,0 1 0,0 0 0,-1 0 0,0 0 0,0 0 0,0-1 0,0 1 0,0 0 0,-1 1 0,-4-8 0,6 10 0,-1 0 0,0 0 0,0-1 0,0 1 0,0 0 0,0 1 0,0-1 0,0 0 0,0 0 0,0 0 0,-1 1 0,1-1 0,0 0 0,0 1 0,-1-1 0,1 1 0,0 0 0,-1-1 0,1 1 0,0 0 0,-1 0 0,1 0 0,0 0 0,-1 0 0,1 0 0,-1 0 0,1 0 0,0 1 0,-1-1 0,1 0 0,0 1 0,0-1 0,-1 1 0,1 0 0,0-1 0,0 1 0,0 0 0,-1 0 0,1 0 0,-1 1 0,-2 2 0,0-1 0,0 1 0,1 0 0,-1 0 0,1 1 0,0-1 0,0 1 0,1-1 0,-4 9 0,2 0 0,0 1 0,1 0 0,1 0 0,-2 26 0,6 60 0,-1-49 0,-1-45 0,0 2 0,0-1 0,1 1 0,0 0 0,0-1 0,4 16 0,-4-21 0,0 0 0,0 0 0,0 0 0,0 0 0,0-1 0,1 1 0,-1 0 0,0-1 0,1 1 0,0 0 0,-1-1 0,1 0 0,0 1 0,0-1 0,0 0 0,-1 0 0,1 0 0,0 0 0,1-1 0,-1 1 0,0 0 0,0-1 0,0 0 0,0 1 0,0-1 0,3 0 0,5 1 0,0-1 0,0 0 0,0 0 0,0-1 0,0-1 0,0 1 0,-1-2 0,14-4 0,-18 5 0,0 0 0,-1 0 0,1-1 0,-1 0 0,1 0 0,-1 0 0,0-1 0,0 1 0,-1-1 0,1 0 0,-1 0 0,1 0 0,-1 0 0,-1-1 0,1 1 0,-1-1 0,4-8 0,0-6 0,-1-1 0,0 1 0,-1-1 0,1-25 0,-4-81 0,0 123 0,2 14 0,4 28 0,-2-15 0,-1 1 0,-2-13 0,0 1 0,1 0 0,0-1 0,1 1 0,0-1 0,9 15 0,-13-27 0,0 1 0,0-1 0,0 1 0,1-1 0,-1 0 0,0 1 0,0-1 0,1 0 0,-1 0 0,0 1 0,1-1 0,-1 0 0,0 0 0,1 1 0,-1-1 0,0 0 0,1 0 0,-1 0 0,1 0 0,-1 1 0,0-1 0,1 0 0,-1 0 0,1 0 0,-1 0 0,1 0 0,-1 0 0,0 0 0,1 0 0,-1 0 0,1 0 0,-1-1 0,0 1 0,1 0 0,-1 0 0,1 0 0,-1 0 0,0-1 0,1 1 0,-1 0 0,0 0 0,1-1 0,-1 1 0,0 0 0,1 0 0,-1-1 0,14-19 0,-11 16 0,10-17-136,0 1-1,2 0 1,0 1-1,2 1 1,0 1-1,0 0 1,2 1-1,0 1 0,21-13 1,-19 16-6690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54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24575,'0'4'0,"-1"-1"0,1 1 0,-1-1 0,0 1 0,0-1 0,-2 5 0,-3 8 0,-17 66 0,-23 103 0,13 108 0,23-177 0,-36 172 0,32-235 0,7-32 0,2-1 0,0 1 0,2 0 0,-2 23 0,-5 97 0,4-65 0,4-60-1365,-2-3-5461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5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24575,'25'53'0,"-3"2"0,-3 1 0,22 100 0,-36-129 0,-3-16 0,0 0 0,1 0 0,-1 0 0,2 0 0,8 18 0,-11-28 0,-1 0 0,1 0 0,-1 0 0,1 0 0,0-1 0,-1 1 0,1 0 0,0-1 0,-1 1 0,1 0 0,0-1 0,0 1 0,0-1 0,-1 1 0,1-1 0,0 1 0,0-1 0,0 0 0,0 1 0,0-1 0,0 0 0,0 0 0,0 0 0,0 0 0,0 0 0,0 0 0,0 0 0,0 0 0,0 0 0,0 0 0,0-1 0,0 1 0,0 0 0,0-1 0,-1 1 0,1 0 0,2-2 0,3-2 0,0 0 0,1 0 0,-2-1 0,8-7 0,-2 2 0,39-32 0,157-125 0,-203 164-227,0 0-1,1 1 1,-1-1-1,1 1 1,5-2-1,1 0-6598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59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24575,'-8'125'0,"0"-20"0,9-12 0,0-43 0,-6 57 0,4-103 42,-5 24-1449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00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24575,'3'0'0,"-1"-1"0,1 0 0,0 0 0,-1 0 0,1 0 0,-1 0 0,1 0 0,-1-1 0,4-1 0,11-7 0,0 6 0,1 0 0,-1 2 0,1 0 0,-1 0 0,1 2 0,0 0 0,23 4 0,-38-3 0,0-1 0,1 1 0,-1-1 0,0 1 0,0 0 0,0 0 0,-1 0 0,1 1 0,0-1 0,0 1 0,-1-1 0,1 1 0,0 0 0,-1 0 0,0 0 0,0 0 0,1 1 0,-1-1 0,-1 1 0,1-1 0,0 1 0,-1 0 0,1-1 0,-1 1 0,0 0 0,1 0 0,-2 0 0,1 0 0,0 0 0,-1 0 0,1 0 0,-1 0 0,0 1 0,0 4 0,0 0 0,-1 0 0,1 0 0,-2 0 0,1 0 0,-1 0 0,0-1 0,-1 1 0,0 0 0,0-1 0,0 0 0,-1 0 0,-8 11 0,7-10-91,-2-1 0,1 0 0,-1 0 0,0 0 0,0-1 0,-1 0 0,0 0 0,0-1 0,0 0 0,-1-1 0,1 0 0,-1 0 0,0 0 0,-14 2 0,9-4-6735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0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24575,'-35'-1'0,"-42"2"0,75-1 0,1 1 0,-1-1 0,0 1 0,0-1 0,1 1 0,-1 0 0,0-1 0,1 1 0,-1 0 0,1 0 0,-1 0 0,1 0 0,-1 0 0,1 1 0,0-1 0,0 0 0,-1 1 0,1-1 0,0 1 0,0-1 0,0 1 0,1 0 0,-1-1 0,0 1 0,1 0 0,-1-1 0,1 1 0,-1 0 0,1 0 0,0 3 0,-2 8 0,2-1 0,0 1 0,2 19 0,0-7 0,-2-5 0,0-11 0,0 0 0,0 0 0,1 0 0,0 0 0,3 10 0,-4-17 0,1 0 0,0 0 0,0 0 0,0 0 0,0 0 0,0 0 0,0 0 0,1 0 0,-1 0 0,1 0 0,-1-1 0,1 1 0,0-1 0,-1 1 0,1-1 0,0 0 0,0 0 0,0 1 0,0-1 0,0-1 0,0 1 0,0 0 0,1 0 0,-1-1 0,4 1 0,76 11-1365,-70-10-5461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01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24575,'3'0'0,"4"0"0,5 0 0,10 0 0,9 0 0,10 0 0,4 0 0,4 0 0,1 0 0,-7 0 0,-10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02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24575,'0'61'0,"4"0"0,2 0 0,26 111 0,-27-151 0,10 48 0,-14-58 171,-5-17 0,-4-18-1878,6 10-5119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03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24575,'2'0'0,"5"0"0,2 0 0,4 0 0,2 3 0,1 0 0,0 1 0,1-1 0,3-1 0,3-1 0,3 0 0,0-1 0,-1 0 0,-6 0-8191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0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101 293 24575,'1'-3'0,"0"0"0,0-1 0,0 1 0,0 0 0,1 0 0,0 0 0,-1 0 0,1 0 0,0 0 0,1 1 0,-1-1 0,5-4 0,9-12 0,-12 11 0,-1 0 0,0 0 0,0 0 0,-1 0 0,0-1 0,0 1 0,-1 0 0,0-1 0,-1 1 0,1-1 0,-2 1 0,1-1 0,-1 1 0,-1-1 0,-3-11 0,4 14 0,-1 0 0,0 1 0,-1 0 0,1-1 0,-1 1 0,0 0 0,0 0 0,-1 1 0,1-1 0,-7-6 0,7 9 0,0-1 0,0 1 0,0 0 0,0 0 0,-1 0 0,1 0 0,-1 1 0,1-1 0,-1 1 0,1 0 0,-1 0 0,0 0 0,0 1 0,1-1 0,-1 1 0,-8 0 0,10 1 0,0-1 0,0 0 0,-1 1 0,1-1 0,0 1 0,0 0 0,0 0 0,0 0 0,0 0 0,0 0 0,0 0 0,0 0 0,0 1 0,1-1 0,-1 1 0,0-1 0,1 1 0,-1 0 0,1-1 0,0 1 0,-1 0 0,1 0 0,0 0 0,0 0 0,0 0 0,1 0 0,-1 0 0,0 1 0,1-1 0,-1 3 0,-1 7 0,1 1 0,0 0 0,1 0 0,1 15 0,-1-11 0,1 10 0,-2-15 0,1 0 0,1 0 0,0 0 0,3 13 0,-3-21 0,0-1 0,1 1 0,-1-1 0,1 1 0,-1-1 0,1 1 0,0-1 0,1 0 0,-1 0 0,0 0 0,1 0 0,0-1 0,0 1 0,-1-1 0,1 1 0,1-1 0,3 2 0,3 1 0,-1 1 0,1 0 0,-1 1 0,0-1 0,12 14 0,-18-16 0,0 0 0,0 0 0,0 0 0,0 1 0,-1 0 0,1-1 0,-1 1 0,0 0 0,-1 0 0,1 0 0,-1 0 0,0 0 0,0 1 0,0 4 0,-1-6 0,1 68 0,-1-66 0,-1 0 0,0 0 0,0 0 0,0 0 0,-1 0 0,1 0 0,-1-1 0,-1 1 0,-4 8 0,6-12 0,0-1 0,-1 1 0,1-1 0,-1 1 0,1-1 0,-1 0 0,1 0 0,-1 0 0,0 0 0,1 0 0,-1 0 0,0 0 0,0-1 0,0 1 0,0-1 0,0 1 0,0-1 0,0 0 0,1 1 0,-1-1 0,0 0 0,0 0 0,0-1 0,0 1 0,0 0 0,0-1 0,0 1 0,0-1 0,0 1 0,0-1 0,-2-1 0,0 0 0,1 0 0,-1 0 0,1 0 0,-1 0 0,1-1 0,0 1 0,0-1 0,0 0 0,0 1 0,0-1 0,1-1 0,-1 1 0,1 0 0,-3-6 0,4 5 0,-1 1 0,1-1 0,0 1 0,0-1 0,1 0 0,-1 1 0,1-1 0,-1 0 0,1 1 0,0-1 0,1-4 0,0 6 0,-1 0 0,1 0 0,0 0 0,0 0 0,0 0 0,0 0 0,0 0 0,0 1 0,0-1 0,1 0 0,-1 1 0,1-1 0,-1 1 0,1 0 0,-1-1 0,1 1 0,0 0 0,0 0 0,0 0 0,-1 0 0,4-1 0,116-55 0,-119 57-124,0-1 0,0 0 0,0 1 0,0-1 0,0 1 0,0 0-1,1 0 1,-1 0 0,0 0 0,3 0 0,4 2-6702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2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2359 1 24575,'-1'30'0,"-8"49"0,-1 20 0,8-59 0,-13 59 0,-137 426 0,145-506 0,-1-1 0,-1 0 0,0-1 0,-1 0 0,-15 19 0,-69 73 0,57-68 0,-132 135 0,27-29 0,112-112 0,-37 60 0,-14 15 0,-213 203 0,-23-23 0,119-112 0,-9 32 0,57-55 0,95-98 0,-57 76 0,20-14 0,83-109-273,0 1 0,2 1 0,-1 0 0,-8 19 0,8-14-6553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73 24575,'-8'-1'0,"1"0"0,-1-1 0,1 0 0,0 0 0,-1 0 0,1-1 0,0 0 0,1 0 0,-1-1 0,0 0 0,-9-7 0,8 5 0,-1 0 0,0 1 0,-1 0 0,-15-6 0,24 11 0,0-1 0,0 1 0,0 0 0,0 0 0,0 0 0,0 0 0,0 0 0,0 0 0,0 0 0,0 0 0,0 0 0,0 0 0,0 1 0,0-1 0,0 0 0,0 1 0,0-1 0,0 1 0,1-1 0,-1 1 0,0-1 0,0 1 0,0-1 0,1 1 0,-1 0 0,0 0 0,1-1 0,-1 1 0,1 0 0,-1 0 0,1 0 0,-1-1 0,1 1 0,-1 0 0,1 0 0,0 0 0,-1 0 0,1 0 0,0 1 0,-2 6 0,1 0 0,0 0 0,0 15 0,1-15 0,1 267 285,1-98-1935,-2-161-5176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2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24575,'-2'0'0,"-5"3"0,-6 6 0,-6 7 0,-5 7 0,-10 4 0,-4 4 0,1 4 0,5-4 0,7-9 0,11-12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0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24575,'4'0'0,"0"0"0,0 1 0,0 0 0,0 0 0,0 0 0,0 0 0,0 1 0,0-1 0,0 1 0,6 4 0,35 30 0,-27-21 0,531 477 0,-481-428 0,-23-18-1365,-33-32-5461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1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24575,'0'5'0,"0"11"0,2 15 0,2 15 0,0 11 0,-1 14 0,-1 6 0,-1-1 0,0 2 0,-1-5 0,0-9 0,0-10 0,-1-11 0,1-22 0,0-24 0,0-13-8191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2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24575,'11'1'0,"0"0"0,0 1 0,0 0 0,0 1 0,-1 0 0,1 0 0,-1 1 0,0 1 0,0 0 0,0 0 0,-1 1 0,15 11 0,-4-1 0,-1 1 0,-1 1 0,0 0 0,21 30 0,-33-38 0,1 0 0,-1 0 0,-1 1 0,0 0 0,-1 0 0,0 0 0,0 0 0,-1 1 0,2 20 0,-4-25 0,-1-1 0,0 0 0,0 0 0,0 0 0,-1 1 0,0-1 0,0 0 0,-5 12 0,5-15 0,-1 1 0,0-1 0,0 1 0,0-1 0,-1 1 0,1-1 0,-1 0 0,0 0 0,1-1 0,-1 1 0,0 0 0,-1-1 0,1 0 0,-7 4 0,-11 2 0,17-7 0,0 0 0,1 0 0,-1 0 0,1 0 0,0 1 0,-1-1 0,1 1 0,0 0 0,0 0 0,-4 4 0,7-5 0,0 0 0,-1 0 0,1 0 0,0-1 0,0 1 0,0 0 0,0 0 0,0 0 0,0 0 0,0 0 0,0 0 0,0 0 0,0 0 0,0 0 0,1 0 0,-1 0 0,0-1 0,1 1 0,-1 0 0,1 0 0,-1 0 0,2 1 0,15 22 0,-11-16 0,2 3 0,-2 1 0,0-1 0,0 1 0,-1 1 0,0-1 0,-1 0 0,-1 1 0,0 0 0,-1 0 0,0 0 0,-1 0 0,0 0 0,-1 0 0,-2 17 0,2-27 0,-1-1 0,0 1 0,0 0 0,0-1 0,-1 1 0,1-1 0,-1 0 0,1 1 0,-1-1 0,0 0 0,0 0 0,1 0 0,-2 0 0,1 0 0,0 0 0,0-1 0,-1 1 0,1-1 0,0 1 0,-1-1 0,0 0 0,1 0 0,-1 0 0,0 0 0,1-1 0,-1 1 0,-3 0 0,-12 1 0,1 0 0,-1-1 0,-21-1 0,19 0 0,-72-4-1365,59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475 31 24575,'0'-1'0,"-1"0"0,1 0 0,-1 0 0,1 1 0,-1-1 0,0 0 0,1 0 0,-1 0 0,0 1 0,0-1 0,1 0 0,-1 1 0,0-1 0,0 1 0,0-1 0,0 1 0,0-1 0,0 1 0,0-1 0,0 1 0,0 0 0,-1-1 0,-28-6 0,27 7 0,-13-4 0,-1 2 0,1 0 0,-1 2 0,1-1 0,-1 2 0,1 0 0,-1 1 0,1 1 0,0 0 0,0 1 0,0 1 0,-25 11 0,29-10 0,0 1 0,1 0 0,0 0 0,0 1 0,0 1 0,1 0 0,0 0 0,1 1 0,0 0 0,0 1 0,1-1 0,1 2 0,0-1 0,0 1 0,-8 24 0,8-16 0,2 0 0,0 0 0,2 1 0,0 0 0,1-1 0,1 1 0,1 0 0,1 0 0,0 0 0,9 38 0,-8-55 0,-1 0 0,0-1 0,1 1 0,0-1 0,0 1 0,0-1 0,0 1 0,0-1 0,1 0 0,-1 0 0,1 0 0,0 0 0,0-1 0,0 1 0,0-1 0,0 0 0,1 0 0,-1 0 0,1 0 0,-1 0 0,1-1 0,0 0 0,7 2 0,6 0 0,0 0 0,0-1 0,0-1 0,20-2 0,-16 1 0,-4 0 87,0 1-571,0-2 0,28-3 0,-28 0-6342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3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24575,'11'-4'0,"0"1"0,0 0 0,1 1 0,-1 0 0,1 0 0,-1 1 0,1 1 0,12 1 0,-2-2 0,4 0 0,-13 0 0,1 1 0,0 0 0,26 4 0,-37-4 0,0 1 0,0 0 0,0 0 0,0 0 0,0 0 0,-1 0 0,1 1 0,0-1 0,0 1 0,-1 0 0,1-1 0,-1 1 0,0 1 0,0-1 0,1 0 0,-1 0 0,-1 1 0,1-1 0,0 1 0,-1 0 0,1-1 0,1 6 0,3 11 63,-1 0 0,-1 0 1,0 1-1,0 30 0,-4 82-686,-1-82-435,1-36-5768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3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24575,'3'0'0,"9"0"0,10 0 0,11 0 0,7 0 0,10 3 0,6 3 0,1 7 0,-4 3 0,-3 2 0,-6-2 0,-6-1 0,-2-1 0,-3-2 0,-5-3 0,-7-4-8191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24575,'0'0'0,"-1"0"0,1 0 0,-1 1 0,1-1 0,-1 0 0,1 0 0,-1 1 0,1-1 0,-1 0 0,1 0 0,-1 1 0,1-1 0,0 1 0,-1-1 0,1 0 0,0 1 0,-1-1 0,1 1 0,0-1 0,-1 1 0,1-1 0,0 1 0,0-1 0,0 1 0,-1 0 0,-3 18 0,2-13 0,-34 126 0,-19 74 0,47-163 0,1-1 0,-2 83 0,9-121 0,0-1 0,0 1 0,0 0 0,1 0 0,0-1 0,-1 1 0,1 0 0,1-1 0,-1 1 0,0-1 0,3 5 0,-3-6 0,1-1 0,-1 1 0,1 0 0,0-1 0,-1 1 0,1-1 0,0 0 0,0 0 0,0 1 0,0-1 0,0 0 0,0-1 0,0 1 0,0 0 0,1 0 0,-1-1 0,0 0 0,0 1 0,3-1 0,6 1 86,0 0-1,0-1 0,16-2 1,-24 2-172,0 0 1,-1-1 0,1 1-1,0-1 1,-1 0 0,1 0-1,0 1 1,-1-2 0,1 1-1,-1 0 1,0 0 0,1-1-1,-1 0 1,0 1 0,0-1-1,0 0 1,0 0 0,0 0-1,2-3 1,0-6-6741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4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24575,'3'0'0,"9"3"0,15 4 0,13 0 0,12 2 0,3-1 0,-7-1-8191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24575,'0'-1'0,"1"1"0,0-1 0,-1 0 0,1 0 0,0 1 0,-1-1 0,1 1 0,0-1 0,0 1 0,-1-1 0,1 1 0,0-1 0,0 1 0,0 0 0,0-1 0,0 1 0,0 0 0,0 0 0,-1-1 0,1 1 0,0 0 0,0 0 0,1 0 0,1 0 0,15-2 0,0 1 0,0 1 0,0 0 0,26 5 0,72 17 0,-110-21 0,26 6 0,0 2 0,0 0 0,-1 3 0,0 0 0,-1 2 0,45 28 0,-74-42 0,0 1 0,-1-1 0,1 0 0,0 1 0,0-1 0,-1 1 0,1-1 0,0 1 0,-1-1 0,1 1 0,-1-1 0,1 1 0,-1-1 0,1 1 0,-1 0 0,1-1 0,-1 1 0,0 0 0,1 0 0,-1-1 0,0 1 0,1 0 0,-1 0 0,0-1 0,0 1 0,0 0 0,0 0 0,0 0 0,0-1 0,0 1 0,0 0 0,0 0 0,0 0 0,0-1 0,0 1 0,-1 0 0,1 0 0,0-1 0,-1 1 0,1 0 0,0 0 0,-1-1 0,1 1 0,-1-1 0,1 1 0,-2 1 0,-3 2 0,0 0 0,-1-1 0,1 0 0,-1 0 0,-6 3 0,-4 2 0,-148 74 0,84-44 0,72-34 0,-1 1 0,1-1 0,-1 1 0,2 1 0,-1 0 0,0 0 0,1 0 0,0 1 0,1 0 0,0 0 0,0 1 0,0 0 0,-7 13 0,11-18 0,0 0 0,0 0 0,-1 0 0,1 0 0,-1-1 0,0 1 0,1-1 0,-1 0 0,0 0 0,-1 0 0,1 0 0,0 0 0,-5 1 0,8-3 0,-7 5 0,12-1 0,17-2 0,-22-2 0,440 1 0,-368-7-1365,-50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24575,'3'0'0,"3"0"0,4 0 0,5 0 0,5-3 0,8 0 0,4-1 0,2 1 0,1 1 0,-4 1 0,-3 1 0,-5-3 0,-6-3 0,-3-4 0,-4 1-8191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6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1 24575,'-1'5'0,"0"1"0,0-1 0,0 0 0,-1 1 0,0-1 0,0 0 0,0 0 0,-4 5 0,-3 9 0,-18 41 0,-63 101 0,-52 50 0,44-69 0,120-192-1365,-9 19-5461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6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24575,'0'8'0,"0"9"0,3 6 0,0 8 0,1 9 0,-1 6 0,-1 4 0,2 2 0,0 2 0,-1-5 0,0-5 0,-1-8 0,-1-10-8191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24575,'3'0'0,"3"0"0,4 0 0,5 0 0,6 0 0,5 0 0,0 0 0,-1 0 0,-2 0 0,-3 0 0,-1 0 0,-2 0 0,-3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37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0 24575,'-1'5'0,"0"0"0,-1 0 0,0 0 0,0-1 0,0 1 0,0-1 0,-1 0 0,1 1 0,-5 3 0,-1 5 0,-11 25 0,2 0 0,2 0 0,1 1 0,-13 65 0,12-46 0,-24 63 0,-38 40 0,11-24 0,65-135 0,0 1 0,0 0 0,0 0 0,0 0 0,0 0 0,0 0 0,1 0 0,-1 5 0,2-7 0,-1 0 0,0-1 0,0 1 0,0 0 0,1 0 0,-1-1 0,0 1 0,1 0 0,-1 0 0,1-1 0,-1 1 0,1 0 0,-1-1 0,1 1 0,-1-1 0,1 1 0,0-1 0,-1 1 0,1-1 0,0 1 0,-1-1 0,1 0 0,0 1 0,0-1 0,-1 0 0,1 1 0,0-1 0,0 0 0,-1 0 0,1 0 0,0 0 0,0 0 0,0 0 0,1 0 0,107-1 0,-87-1 0,1 1 0,-1 1 0,1 1 0,-1 0 0,0 2 0,26 7 0,-47-10 0,10 3 0,0 0 0,0 1 0,0 0 0,-1 1 0,0 0 0,0 0 0,15 12 0,-23-16-124,-1 0 0,0 0 0,0 0 0,1 0 0,-1 0 0,0-1-1,1 1 1,-1 0 0,1-1 0,2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56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1251 24575,'-1'-22'0,"0"1"0,-2-1 0,-1 1 0,-6-21 0,-31-82 0,-42-76 0,0-1 0,65 151 0,2-1 0,-9-58 0,17 67 0,-34-227 0,36 209-1365,3 43-5461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56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44 24575,'-3'0'0,"-3"2"0,-2 5 0,2-3 0,4-7 0,5-3 0,3-3 0,-1-3 0,2-2 0,0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5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24575,'3'3'0,"3"0"0,4 4 0,0 5 0,-2 3 0,1 2 0,1 1 0,-1 1 0,1-5 0,2-3 0,0-1 0,3 0 0,-3 2 0,-3-2-8191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57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 24575,'-20'0'0,"1"1"0,-1 1 0,1 1 0,-1 1 0,1 0 0,0 2 0,0 0 0,1 1 0,-20 10 0,30-13 0,-18 9 0,-38 24 0,59-34 0,0 1 0,-1 0 0,1 0 0,1 1 0,-1-1 0,1 1 0,0 0 0,0 0 0,0 0 0,0 1 0,1-1 0,0 1 0,-3 7 0,6-11 0,-1 0 0,1 0 0,0 0 0,0 0 0,-1 0 0,1 0 0,1 0 0,-1 0 0,0 0 0,0 0 0,1 0 0,-1 0 0,1 0 0,0 0 0,-1 0 0,1 0 0,0 0 0,2 2 0,-1 0 0,1-1 0,0 1 0,1-1 0,-1 1 0,1-1 0,-1 0 0,8 4 0,3 1 0,1 0 0,0-1 0,25 8 0,-25-11 0,0 1 0,0-2 0,0 0 0,0 0 0,1-2 0,-1 0 0,1 0 0,28-4 0,-41 2-124,0 0 0,0 0 0,0 0 0,0 0 0,0 0 0,0-1-1,-1 1 1,1-1 0,-1 0 0,3-2 0,6-6-6702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58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5 129 24575,'-1'39'0,"-1"-12"0,2-1 0,1 0 0,8 44 0,-9-68 0,0 0 0,1 0 0,-1 0 0,1 0 0,0 0 0,-1 0 0,1 0 0,0 0 0,0-1 0,1 1 0,-1 0 0,0 0 0,0-1 0,1 1 0,-1-1 0,1 1 0,0-1 0,-1 0 0,1 0 0,0 0 0,0 0 0,-1 0 0,1 0 0,0 0 0,0 0 0,0-1 0,0 1 0,0-1 0,0 1 0,0-1 0,1 0 0,-1 0 0,0 0 0,0 0 0,0 0 0,0-1 0,0 1 0,3-1 0,0-1 0,0 1 0,0-1 0,0 0 0,0-1 0,0 1 0,-1-1 0,1 0 0,-1 0 0,0 0 0,0-1 0,0 1 0,0-1 0,-1 0 0,5-5 0,-4 1 0,0-1 0,0 1 0,-1-1 0,0 0 0,0 0 0,-1 0 0,0 0 0,-1 0 0,0 0 0,0 0 0,-1 0 0,-1-11 0,0 7 0,0 1 0,-1 0 0,-1 0 0,0 0 0,0 0 0,-1 1 0,-1-1 0,-9-17 0,11 25 0,0-1 0,0 1 0,-1-1 0,0 1 0,0 0 0,0 1 0,-1-1 0,1 1 0,-8-5 0,8 6 0,1 0 0,-1 1 0,1-1 0,-1 1 0,0-1 0,1 1 0,-1 1 0,0-1 0,0 0 0,0 1 0,0 0 0,1 0 0,-1 0 0,-6 1 0,9-1-47,-1 1 0,1 0 0,-1 0 0,0 0 0,1 0 0,0 0 0,-1 0 0,1 0 0,0 0-1,-1 1 1,1-1 0,0 0 0,0 1 0,0-1 0,0 1 0,0 0 0,0-1 0,1 1 0,-1-1 0,1 1 0,-1 0 0,1 0-1,-1-1 1,1 1 0,0 0 0,0 0 0,0-1 0,0 4 0,-1 9-6779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3:59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24575,'7'47'0,"0"-6"0,-5 85 0,1-116 0,1-18 0,1-18 0,-4 14 0,0-12 0,2 0 0,1-1 0,0 1 0,11-30 0,-14 49 0,2-1 0,-1 1 0,0 0 0,1 0 0,0 0 0,0 0 0,0 0 0,1 0 0,0 1 0,0-1 0,0 1 0,0 0 0,1 1 0,-1-1 0,1 1 0,0 0 0,0 0 0,0 0 0,1 1 0,-1 0 0,1 0 0,-1 0 0,12-2 0,-12 4 0,-1 0 0,1 0 0,0 1 0,0-1 0,-1 1 0,1 0 0,-1 0 0,1 1 0,-1-1 0,1 1 0,-1 0 0,0 0 0,0 0 0,0 1 0,0 0 0,0-1 0,-1 2 0,1-1 0,-1 0 0,0 0 0,4 7 0,8 8 0,-2 1 0,23 42 0,-28-45 0,8 13 114,-1 1 0,10 32 0,-20-49-328,-1 0 1,-1 1 0,0 0-1,-1-1 1,-1 1 0,0 0-1,-1 21 1,-1-22-6613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8:0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3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24575,'0'6'0,"0"9"0,0 13 0,0 9 0,0 7 0,0 7 0,0 5 0,0-2 0,0-7 0,0-9 0,3-11 0,0-10-8191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0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204 526 24575,'-1'-1'0,"1"0"0,-1 0 0,1 0 0,-1 0 0,1 0 0,-1 0 0,0 0 0,1 0 0,-1 0 0,0 1 0,0-1 0,0 0 0,0 0 0,-1 0 0,-8-10 0,8 9 0,1-1 0,-1 0 0,0 0 0,0 1 0,0-1 0,0 1 0,0-1 0,0 1 0,-1 0 0,1 0 0,-1 0 0,0 0 0,1 1 0,-1-1 0,0 1 0,0-1 0,0 1 0,0 0 0,0 0 0,0 1 0,0-1 0,0 0 0,-1 1 0,1 0 0,0 0 0,0 0 0,-4 0 0,-9 0 0,-31-1 0,44 1 0,0 0 0,0 0 0,1 1 0,-1-1 0,0 1 0,1 0 0,-1-1 0,1 1 0,-1 0 0,1 1 0,-1-1 0,-3 3 0,5-3 0,1-1 0,-1 1 0,1-1 0,0 1 0,0 0 0,-1-1 0,1 1 0,0-1 0,0 1 0,-1 0 0,1-1 0,0 1 0,0-1 0,0 1 0,0 0 0,0-1 0,0 1 0,0 0 0,0-1 0,0 1 0,1 0 0,-1-1 0,0 1 0,0-1 0,0 1 0,1 0 0,-1-1 0,0 1 0,1-1 0,-1 1 0,0-1 0,1 1 0,-1-1 0,1 1 0,-1-1 0,1 0 0,-1 1 0,1-1 0,-1 1 0,1-1 0,-1 0 0,1 0 0,0 1 0,-1-1 0,2 0 0,28 13 0,-25-12 0,-1 0 0,1 0 0,0 0 0,0-1 0,0 0 0,0 0 0,9-1 0,-12 0 0,0 0 0,0 0 0,0 1 0,0-1 0,0 0 0,0-1 0,-1 1 0,1 0 0,0 0 0,0-1 0,-1 1 0,1-1 0,-1 0 0,0 1 0,1-1 0,-1 0 0,0 0 0,0 0 0,0 0 0,1-3 0,29-74 0,26-112 0,-51 166 0,11-51 0,-11 46 0,12-41 0,-18 71 0,0 0 0,0 0 0,0 0 0,0 0 0,0-1 0,0 1 0,0 0 0,0 0 0,0 0 0,0 0 0,0 0 0,0-1 0,0 1 0,0 0 0,0 0 0,0 0 0,0 0 0,1 0 0,-1 0 0,0-1 0,0 1 0,0 0 0,0 0 0,0 0 0,0 0 0,0 0 0,0 0 0,0 0 0,1 0 0,-1-1 0,0 1 0,0 0 0,0 0 0,0 0 0,0 0 0,0 0 0,1 0 0,-1 0 0,0 0 0,0 0 0,0 0 0,0 0 0,0 0 0,1 0 0,-1 0 0,0 0 0,0 0 0,0 0 0,0 0 0,0 0 0,1 0 0,-1 0 0,3 10 0,2 18 0,-5-27 0,14 153 0,-9-74 0,4 0 0,32 136 0,-39-209 0,11 32 0,-12-37 0,0 0 0,0-1 0,0 1 0,0 0 0,0 0 0,0 0 0,1-1 0,-1 1 0,1 0 0,-1-1 0,1 1 0,0-1 0,-1 0 0,5 3 0,3-5-1365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0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24575,'2'0'0,"5"3"0,0 3 0,2 1 0,2-1 0,2 2 0,2-1 0,-2 1 0,-1-1 0,-2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0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24575,'0'3'0,"0"3"0,0 4 0,0 5 0,0 12 0,0 11 0,0 5 0,0 1 0,0-4 0,0-4 0,0-5 0,0-11 0,0-11 0,0-16 0,0-14 0,0-15 0,0-10 0,0 4-8191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24575,'1'12'0,"0"-1"0,4 19 0,3 18 0,3 293 0,-5-146-1365,-6-206-5461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1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24575,'2'0'0,"5"0"0,5 0 0,7 0 0,6 0 0,3 0 0,3 0 0,-1 0 0,-6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1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24575,'2'0'0,"5"0"0,3 0 0,2 0 0,0 3 0,1 4 0,0 0 0,0 2 0,2-1 0,1-1 0,-3 0 0,-1 0 0,-2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2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24575,'0'3'0,"0"3"0,0 7 0,0 3 0,0 5 0,0 1 0,0 0 0,0-1 0,0-4-8191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2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24575,'2'3'0,"0"0"0,0 0 0,0 1 0,-1-1 0,0 0 0,1 1 0,-1-1 0,1 5 0,7 17 0,-3-14 0,0 0 0,1-1 0,0 0 0,16 17 0,-19-23 0,0-1 0,0 1 0,0-1 0,1 0 0,-1-1 0,1 1 0,0-1 0,-1 0 0,1 0 0,0 0 0,1-1 0,-1 1 0,10 0 0,73 2 0,-77-4 0,-1-1 0,1 0 0,-1 0 0,1-1 0,-1-1 0,13-4 0,-20 6 0,0 0 0,0-1 0,0 0 0,-1 0 0,1 0 0,0 0 0,-1 0 0,1-1 0,-1 1 0,0-1 0,1 1 0,-1-1 0,-1 0 0,1 0 0,0 0 0,-1 0 0,1 0 0,-1 0 0,0-1 0,0 1 0,0 0 0,-1-1 0,1 1 0,-1 0 0,0-1 0,1 1 0,-2-1 0,1 1 0,0 0 0,-1-1 0,1 1 0,-1 0 0,0-1 0,0 1 0,-1 0 0,1 0 0,-1 0 0,1 0 0,-1 0 0,0 0 0,0 0 0,0 1 0,0-1 0,-1 1 0,1-1 0,-1 1 0,1 0 0,-1 0 0,-5-3 0,3 3 20,0 0 0,-1 0 0,1 0 1,-1 1-1,1 0 0,-1 0 0,1 1 0,-1-1 0,0 1 0,1 0 0,-1 1 0,1-1 0,-1 1 0,1 0 0,-1 1 0,-8 2 1,1 1-306,1 1 1,0 0-1,0 1 1,0 0-1,-18 15 1,18-13-6542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0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24575,'-1'49'0,"-3"1"0,-2-1 0,-2 0 0,-20 69 0,27-113 0,-8 24 0,8-27 0,1-1 0,-1 0 0,1 1 0,-1-1 0,1 0 0,-1 0 0,0 0 0,0 1 0,1-1 0,-1 0 0,0 0 0,0 0 0,0 0 0,0 0 0,0-1 0,-2 2 0,2-2 0,1-1 0,-1 1 0,1-1 0,-1 0 0,0 1 0,1-1 0,-1 1 0,1-1 0,0 0 0,-1 1 0,1-1 0,-1 0 0,1 0 0,0 1 0,0-1 0,-1 0 0,1 0 0,0 1 0,0-1 0,0 0 0,0 0 0,0 0 0,0 1 0,0-3 0,0 2 0,-2-22 0,0 0 0,2 0 0,1 0 0,6-41 0,-5 53 0,0 1 0,1 0 0,0 0 0,1 1 0,0-1 0,0 1 0,1 0 0,1 0 0,-1 0 0,1 1 0,1 0 0,-1 0 0,12-10 0,-14 15 0,0 0 0,0 0 0,1 1 0,0-1 0,-1 1 0,1 0 0,0 0 0,0 0 0,0 1 0,0 0 0,0 0 0,1 0 0,-1 1 0,0-1 0,0 1 0,1 1 0,-1-1 0,0 1 0,0 0 0,0 0 0,0 0 0,0 1 0,0-1 0,0 1 0,0 0 0,0 1 0,-1-1 0,1 1 0,-1 0 0,0 0 0,0 1 0,0-1 0,0 1 0,-1 0 0,1 0 0,-1 0 0,0 0 0,0 1 0,0-1 0,-1 1 0,0-1 0,0 1 0,0 0 0,0 0 0,-1 0 0,0 0 0,0 1 0,1 9 0,-2 16 0,2 35 0,-1-60 0,0 0 0,0-1 0,0 1 0,1 0 0,-1-1 0,2 0 0,-1 1 0,6 8 0,-6-11-62,1-1 0,-1 0 0,1 1 0,-1-1 0,1-1 0,0 1 0,0 0 0,0-1 0,0 1 0,0-1 0,0 0 0,1 0-1,-1 0 1,0 0 0,1-1 0,-1 1 0,0-1 0,1 0 0,-1 0 0,0 0 0,5-1 0,6 0-6764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1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24575,'1'1'0,"0"-1"0,0 1 0,0 0 0,0 0 0,0 0 0,-1 0 0,1 0 0,0 0 0,-1 0 0,1 0 0,0 0 0,-1 0 0,1 0 0,-1 0 0,0 0 0,1 1 0,-1-1 0,0 0 0,0 0 0,0 2 0,1-2 0,31 186 0,-20-102 0,-9-66 0,166 903 0,-162-878 0,-1 0 0,-2 0 0,-2 1 0,-6 61 0,2-13 0,2-57 0,0 43 0,-17 129 0,2-93 0,4 1 0,5 117 0,7-153 0,-14 130 0,8-161 0,4 100 0,3-70 0,-2-47-1365,0-5-5461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4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69 125 24575,'-1'26'0,"0"-13"0,1 1 0,0-1 0,1 0 0,3 22 0,-3-33 0,-1 0 0,1 1 0,0-1 0,-1 0 0,1 0 0,0 0 0,0 1 0,1-1 0,-1 0 0,0 0 0,1-1 0,-1 1 0,1 0 0,0 0 0,-1-1 0,1 1 0,0-1 0,0 1 0,0-1 0,0 0 0,0 0 0,0 0 0,0 0 0,1 0 0,-1 0 0,0-1 0,0 1 0,1-1 0,-1 0 0,1 1 0,3-1 0,-5 0 0,1-1 0,0 1 0,-1 0 0,1-1 0,-1 1 0,1-1 0,-1 1 0,1-1 0,-1 0 0,1 1 0,-1-1 0,0 0 0,1 0 0,-1 0 0,0 0 0,0 0 0,0-1 0,0 1 0,0 0 0,0 0 0,0-1 0,0 1 0,0-1 0,0 1 0,-1-1 0,1 1 0,-1-1 0,1 1 0,-1-1 0,0 1 0,1-4 0,0-6 0,1-1 0,-2 1 0,-1-18 0,1 15 0,0-13 0,-2-43 0,2 65 0,-1 0 0,0 1 0,0-1 0,0 0 0,-1 1 0,1-1 0,-1 1 0,0 0 0,0 0 0,-1-1 0,-4-5 0,6 9 8,0 0-1,0-1 1,0 1-1,-1 0 0,1 0 1,0 0-1,-1 0 1,1 1-1,-1-1 0,1 0 1,-1 0-1,1 1 1,-1-1-1,1 1 1,-1 0-1,0-1 0,1 1 1,-1 0-1,1 0 1,-1 0-1,0 0 0,-1 0 1,-1 1 9,1 0 0,0 0 0,-1 0 0,1 1 0,0-1 0,0 1 0,0 0 0,0 0 1,-5 4-1,-3 4-444,0 1 0,1 0 1,-15 22-1,14-16-6399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24575,'2'35'0,"1"-1"0,15 62 0,-3-17 0,-13-64 0,6 32 0,-8-46 0,0 1 0,1 0 0,-1-1 0,1 1 0,0 0 0,-1-1 0,1 1 0,0-1 0,0 1 0,0-1 0,0 1 0,0-1 0,0 0 0,0 1 0,1-1 0,-1 0 0,0 0 0,1 0 0,2 2 0,-3-3 0,-1 0 0,1 0 0,0 0 0,0 0 0,-1 0 0,1 0 0,0 0 0,0 0 0,-1-1 0,1 1 0,0 0 0,-1 0 0,1-1 0,0 1 0,-1 0 0,1-1 0,-1 1 0,1-1 0,0 1 0,-1-1 0,1 1 0,-1-1 0,1 1 0,-1-1 0,1 1 0,-1-1 0,0 0 0,1 1 0,-1-1 0,0 0 0,0 1 0,1-1 0,-1 0 0,0 0 0,0 0 0,7-34 0,-5 27 0,49-193 0,-51 197-97,1 1-1,-1-1 1,1 0-1,-1 0 1,0 1-1,0-1 1,-1 0-1,1 1 1,-1-1-1,0 0 1,0 1-1,0-1 0,-3-6 1,-11-14-6729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24575,'0'9'0,"0"10"0,0 16 0,0 18 0,0 17 0,0 12 0,0 7 0,0-4 0,0-11 0,-3-13 0,-3-13 0,-4-16 0,-3-18 0,1-20 0,3-17 0,-1-19 0,3-1-8191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3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24575,'11'0'0,"11"0"0,0 1 0,41 6 0,-58-6 0,-1 0 0,1 0 0,0 0 0,0 1 0,-1 0 0,1 0 0,-1 0 0,1 0 0,-1 1 0,0 0 0,0 0 0,0 0 0,0 0 0,-1 1 0,1-1 0,-1 1 0,0 0 0,4 6 0,-6-8 0,0 0 0,0 0 0,-1 0 0,1 0 0,-1-1 0,0 1 0,1 0 0,-1 0 0,0 0 0,0 0 0,0 0 0,0 0 0,-1 0 0,1 0 0,0-1 0,-1 1 0,1 0 0,-1 0 0,0 0 0,0-1 0,0 1 0,0 0 0,0-1 0,0 1 0,0-1 0,0 1 0,0-1 0,-1 1 0,1-1 0,-1 0 0,1 0 0,-1 0 0,1 0 0,-3 2 0,-6 3 0,-1-1 0,1 1 0,-1-2 0,-13 5 0,-23 6 0,25-9 0,-36 15 0,57-21 0,0 1 0,0-1 0,1 0 0,-1 1 0,0-1 0,0 0 0,1 1 0,-1-1 0,0 1 0,1-1 0,-1 1 0,1 0 0,-1-1 0,1 1 0,-1-1 0,0 3 0,1-3 0,0 0 0,0 0 0,0 1 0,1-1 0,-1 0 0,0 1 0,0-1 0,0 0 0,1 0 0,-1 1 0,0-1 0,0 0 0,1 0 0,-1 1 0,0-1 0,0 0 0,1 0 0,-1 0 0,0 0 0,1 0 0,-1 1 0,0-1 0,1 0 0,-1 0 0,0 0 0,1 0 0,0 0 0,39 4 0,-21-3 0,-15 0 0,-1 1 0,1-1 0,-1 1 0,0 0 0,0 0 0,0 0 0,0 1 0,0-1 0,0 1 0,-1-1 0,1 1 0,-1 0 0,1 0 0,-1 0 0,0 0 0,0 0 0,-1 1 0,1-1 0,-1 1 0,2 4 0,1 3 0,-1 1 0,0 1 0,0-1 0,0 22 0,-2-31 0,-1 0 0,0 0 0,0 1 0,0-1 0,0 0 0,-1 0 0,1 0 0,-1 0 0,0 0 0,0 0 0,0 0 0,0 0 0,0-1 0,-1 1 0,1 0 0,-1-1 0,0 1 0,0-1 0,0 1 0,0-1 0,0 0 0,0 0 0,-1 0 0,1 0 0,-1 0 0,1 0 0,-1-1 0,0 1 0,0-1 0,1 0 0,-1 0 0,0 0 0,0 0 0,-4 0 0,-124 26 0,72-16 0,48-9 342,11-2-379,0 0 1,0 0 0,0 0-1,0 0 1,0 0 0,1 0-1,-1 0 1,0 0 0,0 0-1,0-1 1,0 1 0,0 0 0,0 0-1,0 0 1,0 0 0,0 0-1,0 0 1,0 0 0,0 0-1,0 0 1,0 0 0,0 0-1,0 0 1,0-1 0,0 1-1,0 0 1,0 0 0,0 0 0,0 0-1,0 0 1,0 0 0,0 0-1,0 0 1,0 0 0,0 0-1,0 0 1,0 0 0,0-1-1,0 1 1,0 0 0,-1 0-1,1 0 1,0 0 0,0 0 0,0 0-1,0 0 1,9-5-6790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4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24575,'1'0'0,"-4"-1"0,-13 2 0,14-1 0,-1 0 0,0 0 0,1 1 0,-1-1 0,1 1 0,-1-1 0,1 1 0,-1 0 0,1 0 0,0 0 0,-1 1 0,1-1 0,-4 3 0,0 5 0,0 1 0,1-1 0,0 1 0,1 0 0,0 0 0,-4 18 0,-3 4 0,-2 6 0,1 0 0,2 0 0,2 1 0,1 1 0,2-1 0,2 1 0,2 52 0,1-89 0,0 0 0,0 0 0,1 0 0,-1 0 0,1 0 0,0 0 0,0 0 0,0-1 0,0 1 0,0 0 0,1 0 0,-1-1 0,1 1 0,0-1 0,0 1 0,0-1 0,0 0 0,0 0 0,0 0 0,0 0 0,1 0 0,-1 0 0,4 1 0,-1-1 0,1 0 0,-1 0 0,1-1 0,0 0 0,-1 0 0,1 0 0,0-1 0,0 0 0,-1 0 0,1 0 0,7-2 0,-11 2-35,-1 0 0,1 0 0,-1 0 0,1-1 0,0 1 0,-1-1 0,1 1 0,-1-1 0,1 0 0,-1 1 0,1-1 0,-1 0 0,0 0 0,1 0 0,-1 0 0,0 0 0,0-1 0,0 1 0,0 0 0,0 0 0,0-1 0,0 1 0,0-1 0,0 1 0,-1-1 0,1 1 0,0-1 0,-1 1 0,0-1 0,1 1 0,-1-1 0,0 0 0,0 1 0,0-1 0,0 0 0,0 1 0,0-1 0,0-1 0,-4-7-6791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24575,'30'-1'0,"-21"0"0,0 0 0,0 1 0,1 0 0,-1 1 0,0 0 0,15 3 0,-23-3 0,1 0 0,0 0 0,-1 0 0,1 0 0,-1 1 0,0-1 0,1 0 0,-1 1 0,0-1 0,0 1 0,0 0 0,0-1 0,0 1 0,0 0 0,0-1 0,0 1 0,-1 0 0,1 0 0,-1 0 0,1 0 0,-1 0 0,0-1 0,0 4 0,1 8 0,-1-1 0,-1 20 0,0-15 0,2 21-1365,2-25-5461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24575,'3'3'0,"3"4"0,7 0 0,6-1 0,5-2 0,2 0 0,-1-2 0,-5-2-8191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24575,'-2'112'0,"4"117"0,-2-228 0,0 0 0,0 0 0,0 0 0,0-1 0,0 1 0,1 0 0,-1 0 0,0 0 0,0-1 0,0 1 0,1 0 0,-1 0 0,1-1 0,-1 1 0,0 0 0,1 0 0,-1-1 0,1 1 0,-1-1 0,1 1 0,0 0 0,-1-1 0,1 1 0,0-1 0,-1 1 0,1-1 0,0 0 0,-1 1 0,1-1 0,0 0 0,0 1 0,0-1 0,-1 0 0,1 0 0,0 0 0,0 0 0,0 0 0,0 0 0,-1 0 0,2 0 0,4-1 0,0 0 0,-1-1 0,1 1 0,-1-1 0,6-3 0,6-2 0,-15 6-151,1 0-1,-1 0 0,1 0 0,-1 0 1,0 0-1,1-1 0,-1 1 1,3-3-1,2-5-6674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6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24575,'0'-3'0,"3"-1"0,4-2 0,8-3 0,10-6 0,7-2 0,0 1 0,-8 6 0,-11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7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 24575,'41'-1'0,"-28"-1"0,0 2 0,0 0 0,0 0 0,0 1 0,20 4 0,-32-5 0,0 1 0,0-1 0,0 0 0,-1 0 0,1 1 0,0-1 0,0 0 0,0 1 0,-1-1 0,1 1 0,0-1 0,-1 1 0,1-1 0,0 1 0,-1 0 0,1-1 0,-1 1 0,1 0 0,-1-1 0,1 1 0,-1 0 0,1 0 0,-1-1 0,0 1 0,1 0 0,-1 0 0,0 0 0,0 0 0,0-1 0,0 1 0,0 0 0,0 0 0,0 0 0,0 0 0,0 0 0,0-1 0,0 1 0,0 0 0,-1 0 0,1 0 0,0 0 0,0-1 0,-1 1 0,0 1 0,-3 5 0,1-1 0,-1 0 0,-1 0 0,-6 7 0,3-3 0,-8 14 0,1 1 0,-23 50 0,37-74 0,-6 11 0,-1 0 0,0-1 0,-1 1 0,0-2 0,0 1 0,-22 16 0,21-19 0,1 1 0,-1 0 0,1 1 0,1 0 0,0 0 0,0 1 0,-10 19 0,18-30 0,-1 1 0,1 0 0,0-1 0,0 1 0,0-1 0,-1 1 0,1-1 0,0 1 0,0 0 0,0-1 0,0 1 0,0-1 0,0 1 0,0 0 0,0-1 0,1 1 0,-1-1 0,0 1 0,0-1 0,0 1 0,0 0 0,1-1 0,-1 1 0,0-1 0,1 1 0,-1-1 0,0 1 0,1-1 0,-1 0 0,1 1 0,-1-1 0,1 1 0,-1-1 0,1 0 0,-1 1 0,1-1 0,-1 0 0,1 0 0,-1 1 0,1-1 0,-1 0 0,1 0 0,0 0 0,0 0 0,32 3 0,-27-3 0,172-4-1365,-153 4-5461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24575,'0'7'0,"-1"1"0,-1-1 0,0 0 0,0 0 0,0 0 0,-7 13 0,-1 6 0,-15 50 0,4 2 0,3 1 0,3 0 0,4 1 0,-2 145 0,13-213 171,1-21 0,0-17-1878,0-1-5119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4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24575,'0'2'0,"0"29"0,5 41 0,-4-63 0,0 0 0,1 0 0,1-1 0,-1 1 0,1-1 0,1 0 0,0 1 0,0-2 0,7 12 0,-10-18 0,0 1 0,0 0 0,1-1 0,-1 1 0,0-1 0,1 1 0,-1-1 0,1 0 0,-1 0 0,1 0 0,0 0 0,0 0 0,-1 0 0,1 0 0,0 0 0,0-1 0,0 1 0,0-1 0,0 1 0,0-1 0,0 0 0,0 0 0,0 0 0,0 0 0,0 0 0,0 0 0,0 0 0,0-1 0,0 1 0,0-1 0,-1 0 0,1 1 0,0-1 0,0 0 0,0 0 0,-1 0 0,1 0 0,0 0 0,-1-1 0,3-2 0,2-1 0,0-1 0,-1 0 0,0 0 0,0 0 0,0-1 0,-1 0 0,0 0 0,6-14 0,-4 4 0,-6 13 0,1 1 0,0 0 0,0-1 0,0 1 0,0 0 0,1 0 0,-1 0 0,1 0 0,0 0 0,0 0 0,0 0 0,4-4 0,-5 7 0,-1 0 0,1 0 0,0 0 0,-1 0 0,1 0 0,-1 0 0,1 0 0,0 0 0,-1 0 0,1 0 0,-1 0 0,1 1 0,-1-1 0,1 0 0,0 0 0,-1 1 0,1-1 0,-1 0 0,1 1 0,-1-1 0,1 1 0,-1-1 0,0 0 0,1 1 0,-1-1 0,1 1 0,-1-1 0,0 1 0,0-1 0,1 2 0,13 21 0,-11-18 0,34 71 0,-14-28 0,-23-46 0,1 0 0,0 0 0,0-1 0,0 1 0,0-1 0,0 1 0,0-1 0,0 1 0,0-1 0,1 1 0,-1-1 0,0 0 0,1 0 0,-1 0 0,1 0 0,0 0 0,-1 0 0,1 0 0,3 1 0,-3-2 0,0 0 0,0 0 0,-1-1 0,1 1 0,0 0 0,0 0 0,-1-1 0,1 1 0,0-1 0,-1 0 0,1 1 0,-1-1 0,1 0 0,-1 0 0,1 0 0,-1 0 0,2-1 0,4-5 0,0 0 0,-1 0 0,0-1 0,0 0 0,-1 0 0,6-11 0,-4 5 68,-1 0 0,-1-1-1,0 1 1,5-28-1,3-62-1346,-11 92 855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8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24575,'1'11'0,"0"1"0,1-1 0,0 0 0,5 12 0,2 15 0,49 416 0,-58-453 0,1 12 0,0-1 0,1 0 0,5 17 0,-4-24-1365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8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24575,'2'0'0,"7"0"0,5 0 0,2 0 0,1 0 0,1 0 0,0 0 0,-1 0 0,-3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19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24575,'0'126'0,"15"472"0,-15-597 0,0-1 0,0 1 0,0-1 0,0 0 0,0 1 0,0-1 0,0 1 0,0-1 0,0 1 0,0-1 0,0 0 0,0 1 0,0-1 0,0 1 0,0-1 0,1 0 0,-1 1 0,0-1 0,0 1 0,0-1 0,1 0 0,-1 1 0,0-1 0,1 0 0,-1 1 0,0-1 0,0 0 0,1 0 0,-1 1 0,1-1 0,-1 0 0,0 0 0,1 1 0,-1-1 0,0 0 0,1 0 0,-1 0 0,1 0 0,-1 0 0,1 0 0,0 0 0,16-10 0,2-1 0,3 4 0,1 1 0,0 1 0,0 1 0,0 2 0,1 0 0,-1 1 0,1 1 0,28 5 0,3 8-1365,-35-6-5461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24575,'0'27'0,"5"38"0,-3-53 0,1-1 0,-1 0 0,2 1 0,0-1 0,9 19 0,5 8 0,18 55 0,-27-65 0,1-1 0,1 0 0,1-1 0,2 0 0,20 28 0,0-12 0,-20-25 0,-1-1 0,0 2 0,-1 0 0,14 30 0,118 244 0,-129-263 0,-9-17 0,-2 1 0,1 0 0,-1 0 0,3 22 0,-5-23 0,0 1 0,1-1 0,1 0 0,0 0 0,1-1 0,6 12 0,50 78 0,31 52 0,-74-115 0,-12-25 0,1 1 0,12 17 0,-7-15 0,0 0 0,1-1 0,1-1 0,0 0 0,1-1 0,26 19 0,-35-28 0,-1 0 0,0 1 0,0 0 0,5 7 0,-6-8 0,-1 0 0,1 0 0,0 0 0,0 0 0,0-1 0,1 0 0,-1 0 0,6 3 0,14 4 0,-2 2 0,1 0 0,-1 1 0,33 27 0,-46-33 0,0-1 0,0 0 0,1-1 0,0 0 0,0 0 0,0-1 0,1-1 0,-1 0 0,15 3 0,15 1 0,45 1 0,-69-7 0,17 1 0,-26-3 0,1 1 0,0 1 0,0-1 0,0 1 0,-1 0 0,1 1 0,0 0 0,-1 0 0,0 1 0,1 0 0,-1 0 0,9 6 0,0 0 0,0 0 0,1-1 0,0 0 0,24 6 0,-33-12-341,-1 0 0,0-1-1,15 1 1,-9-1-6485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4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24575,'2'0'0,"0"1"0,0-1 0,0 1 0,-1 0 0,1 0 0,-1 0 0,1 0 0,0 0 0,-1 0 0,0 1 0,1-1 0,-1 0 0,0 1 0,0-1 0,1 1 0,-1-1 0,1 3 0,10 11 0,-7-11 0,9 6 0,23 25 0,-34-32 0,-1 0 0,1 0 0,-1 0 0,0 0 0,0 0 0,0 0 0,0 1 0,0-1 0,-1 1 0,0-1 0,1 1 0,-1 0 0,-1 0 0,2 7 0,-2-10 0,0 1 0,-1-1 0,1 0 0,0 1 0,-1-1 0,1 0 0,-1 1 0,1-1 0,-1 0 0,0 0 0,0 0 0,1 1 0,-1-1 0,0 0 0,0 0 0,0 0 0,0 0 0,0 0 0,0-1 0,-1 1 0,1 0 0,-2 1 0,-34 11 0,26-10 0,-89 32-1365,74-25-5461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7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24575,'-11'0'0,"1"1"0,0 1 0,0-1 0,-13 5 0,18-5 0,0 1 0,0 0 0,0 0 0,0 0 0,1 0 0,-1 1 0,0 0 0,1 0 0,-8 7 0,10-7 0,0 0 0,1 0 0,-1 0 0,0 0 0,1 0 0,0 0 0,0 1 0,0-1 0,0 0 0,0 1 0,1-1 0,-1 1 0,1 3 0,3 54 0,-1-31 0,-3 0 0,0-21 0,1 0 0,0-1 0,0 1 0,1 0 0,0-1 0,0 1 0,3 8 0,-2-14 11,1 1 0,0-1 0,0 0 0,0 0 0,0 0 0,0-1-1,0 1 1,1-1 0,0 0 0,-1 0 0,1 0 0,0 0 0,0 0 0,7 1 0,17 10-1540,-11-2-5297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8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24575,'-1'10'0,"1"1"0,0 1 0,1-1 0,0 0 0,3 14 0,-3-21 0,0-1 0,0 0 0,1 0 0,-1 0 0,0 0 0,1 0 0,0-1 0,0 1 0,0 0 0,0-1 0,0 1 0,0-1 0,1 0 0,-1 0 0,1 0 0,-1 0 0,1 0 0,0 0 0,5 1 0,-1 0 0,0 0 0,0-1 0,0 0 0,0 0 0,1-1 0,-1 0 0,0 0 0,1-1 0,-1 0 0,1 0 0,-1-1 0,12-2 0,-16 2 0,1 0 0,0 0 0,0-1 0,-1 1 0,1-1 0,-1 0 0,1 0 0,-1 0 0,0 0 0,0-1 0,0 1 0,0-1 0,0 0 0,-1 0 0,1 0 0,-1 0 0,0 0 0,0 0 0,0-1 0,0 1 0,0-1 0,-1 0 0,0 1 0,0-1 0,1-5 0,-1 3 0,0 0 0,0 0 0,-1 0 0,0-1 0,0 1 0,-1 0 0,0 0 0,0 0 0,0 0 0,-1 0 0,0 0 0,0 0 0,0 1 0,-1-1 0,0 1 0,0-1 0,0 1 0,-1 0 0,0 0 0,0 0 0,0 1 0,0-1 0,-1 1 0,1 0 0,-1 1 0,0-1 0,-1 1 0,1 0 0,-1 0 0,1 0 0,-1 1 0,0 0 0,0 0 0,0 0 0,0 1 0,-11-1 0,15 2 16,-1-1-1,1 2 1,-1-1-1,1 0 1,-1 0-1,1 1 1,-1-1-1,1 1 1,0 0-1,-1 0 1,1 0-1,0 0 1,0 0-1,0 0 1,0 1-1,0-1 1,0 1 0,0-1-1,0 1 1,0 0-1,-1 2 1,0 0-159,1 0 1,0 0 0,0 0 0,0 0-1,0 0 1,1 0 0,0 0 0,0 1 0,0-1-1,0 0 1,1 6 0,-1 6-6684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24575,'-2'6'0,"-2"4"0,0 3 0,1 3 0,1 0 0,1 2 0,0-10 0,4-10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8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24575,'2'0'0,"2"3"0,-1 3 0,0 4 0,-1 2 0,-1 3 0,0 1 0,-1 0 0,0 1 0,0 0 0,-3-3 0,-1-4-8191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29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24575,'0'170'0,"3"-153"0,-3-17 0,0 0 0,1 0 0,-1 0 0,0 0 0,0 0 0,0 0 0,0 0 0,0 0 0,0 0 0,1 0 0,-1 0 0,0 0 0,0 0 0,0 0 0,0 0 0,0 0 0,0 0 0,1 0 0,-1 0 0,0 0 0,0 0 0,0 0 0,0 0 0,0-1 0,0 1 0,0 0 0,1 0 0,-1 0 0,0 0 0,0 0 0,0 0 0,0 0 0,0 0 0,0-1 0,0 1 0,0 0 0,0 0 0,0 0 0,0 0 0,0 0 0,0 0 0,0-1 0,0 1 0,0 0 0,0 0 0,0 0 0,0 0 0,0 0 0,0-1 0,0 1 0,9-32 0,-8 28 0,0-2 0,2-10 0,1 1 0,1 0 0,8-18 0,-12 30 0,0 0 0,1 0 0,-1 0 0,1 0 0,0 0 0,0 0 0,1 0 0,-1 1 0,0-1 0,1 1 0,-1 0 0,1 0 0,0 0 0,0 0 0,0 0 0,0 0 0,0 1 0,0 0 0,0-1 0,7 0 0,1 0 0,1 1 0,-1 0 0,0 1 0,1 1 0,16 2 0,-25-3 0,-1 1 0,1-1 0,0 1 0,-1-1 0,1 1 0,0 0 0,-1 0 0,1 1 0,-1-1 0,1 0 0,-1 1 0,0-1 0,1 1 0,-1 0 0,0 0 0,0 0 0,0 0 0,-1 0 0,1 0 0,0 0 0,-1 1 0,1-1 0,-1 1 0,0-1 0,0 1 0,0-1 0,1 6 0,5 48-682,1 66-1,-9-108-6143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4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24575,'0'3'0,"-1"1"0,1 0 0,0 0 0,1-1 0,-1 1 0,1 0 0,0-1 0,0 1 0,0 0 0,0-1 0,0 1 0,1-1 0,0 0 0,-1 1 0,1-1 0,4 4 0,11 19 0,-2 0 0,0 0 0,19 52 0,-20-45 0,133 345 0,-128-323 0,2-1 0,29 51 0,-39-85 0,1-1 0,0 0 0,2-1 0,0 0 0,2-1 0,-1-1 0,2 0 0,20 15 0,-16-17 0,0 1 0,-1 2 0,-1 0 0,-1 1 0,0 0 0,16 25 0,-14-19-1365,-11-17-5461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0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217 570 24575,'0'-2'0,"0"0"0,0 0 0,0 0 0,0 0 0,0 0 0,-1 0 0,1 1 0,-1-1 0,1 0 0,-1 0 0,1 0 0,-1 1 0,0-1 0,0 0 0,0 1 0,0-1 0,0 1 0,0-1 0,-1 1 0,-1-2 0,0 1 0,0 0 0,0 1 0,0 0 0,0 0 0,0 0 0,-1 0 0,1 0 0,0 1 0,-1-1 0,-5 1 0,3-1 0,-8 0 0,0 0 0,-1 1 0,1 1 0,-1 0 0,-17 4 0,30-5 0,-1 1 0,1 0 0,-1-1 0,1 1 0,-1 0 0,1 1 0,-1-1 0,1 0 0,0 1 0,0-1 0,0 1 0,0 0 0,0 0 0,0 0 0,0 0 0,0 0 0,1 0 0,-1 0 0,1 0 0,0 1 0,-1-1 0,1 1 0,0-1 0,0 1 0,1-1 0,-1 1 0,1-1 0,-1 1 0,1 0 0,0-1 0,0 1 0,0 0 0,0-1 0,0 1 0,1 3 0,0-4 0,-1 0 0,0 0 0,1 0 0,0 0 0,-1-1 0,1 1 0,0 0 0,0 0 0,0-1 0,0 1 0,0-1 0,0 1 0,0-1 0,1 1 0,-1-1 0,1 0 0,-1 0 0,1 1 0,-1-1 0,1 0 0,0-1 0,-1 1 0,1 0 0,0 0 0,0-1 0,-1 1 0,1-1 0,0 1 0,0-1 0,0 0 0,0 0 0,0 0 0,0 0 0,0 0 0,0 0 0,1-1 0,4 1 0,0-1 0,0-1 0,0 1 0,0-1 0,-1 0 0,1-1 0,-1 0 0,12-6 0,-11 4 0,-1 0 0,1-1 0,-1 0 0,0 0 0,0-1 0,-1 0 0,0 0 0,5-9 0,31-65 0,-33 61 0,63-155 0,26-56 0,-94 225 0,0 1 0,0 0 0,0 0 0,0 0 0,8-7 0,-11 12 0,0-1 0,0 1 0,1 0 0,-1 0 0,0 0 0,0-1 0,1 1 0,-1 0 0,0 0 0,1 0 0,-1 0 0,0 0 0,1-1 0,-1 1 0,0 0 0,0 0 0,1 0 0,-1 0 0,0 0 0,1 0 0,-1 0 0,0 0 0,1 0 0,-1 0 0,0 0 0,1 0 0,-1 0 0,0 1 0,1-1 0,-1 0 0,0 0 0,0 0 0,1 0 0,-1 0 0,0 1 0,1-1 0,0 2 0,0-1 0,-1 1 0,1 0 0,0-1 0,-1 1 0,1 0 0,-1-1 0,1 1 0,-1 0 0,0 0 0,0 2 0,1 213 0,-3-121 0,0 241-1365,2-350-5461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1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24575,'3'0'0,"4"0"0,0 3 0,2 0 0,2 1 0,2-1 0,2 1 0,0 1 0,1 2 0,-2 2 0,-1 3 0,0-1 0,-2-2-8191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1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24575,'0'3'0,"0"3"0,0 4 0,0 2 0,-3 6 0,-1 4 0,1 4 0,0 1 0,1 1 0,0 1 0,2-2 0,-1-2 0,1-3 0,1-8 0,2-12 0,3-14 0,4-13 0,0-3-8191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1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24575,'0'5'0,"0"8"0,0 7 0,0 5 0,0 7 0,0 9 0,0 5 0,0 4 0,0-2 0,0-3 0,0-4 0,0-6 0,-3-10 0,0-8-8191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2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24575,'3'0'0,"3"3"0,6 1 0,7-1 0,6 3 0,0 0 0,0-2 0,-2 0 0,-2-2 0,-2-1 0,-2 0 0,0-1 0,-1 0 0,-1 0 0,-2-3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2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24575,'5'3'0,"8"3"0,4 1 0,4 0 0,2-2 0,0 1 0,-2-1 0,-1 2 0,-5 0-8191</inkml:trace>
  <inkml:trace contextRef="#ctx0" brushRef="#br0" timeOffset="1">113 146 24575,'0'3'0,"-3"6"0,0 10 0,-4 7 0,-7 4 0,-2 1 0,-2 0 0,4-3 0,3-3 0,3-3 0,4-8 0,2-9 0,2-12 0,3-11 0,2-4-8191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3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24575,'0'71'0,"1"79"0,-1-146 0,0 0 0,0-1 0,1 1 0,-1 0 0,1 0 0,0 0 0,1 0 0,-1-1 0,0 1 0,1-1 0,0 1 0,0-1 0,0 1 0,0-1 0,1 0 0,-1 0 0,1 0 0,0-1 0,-1 1 0,7 4 0,-5-5 0,0 0 0,0-1 0,1 1 0,-1-1 0,0 1 0,1-1 0,-1-1 0,1 1 0,0-1 0,-1 1 0,1-1 0,-1-1 0,1 1 0,0-1 0,-1 1 0,1-1 0,6-3 0,-2 1 0,1-1 0,0 0 0,-1-1 0,0 0 0,0-1 0,0 0 0,0 0 0,-1 0 0,0-1 0,-1-1 0,0 1 0,0-1 0,0-1 0,6-9 0,-6 6 0,0-1 0,-1 1 0,0-1 0,0-1 0,-2 1 0,0-1 0,0 0 0,-1 1 0,2-29 0,-5 39 0,0 0 0,0 0 0,0 0 0,0 0 0,0 0 0,-1-1 0,0 1 0,1 0 0,-1 0 0,0 0 0,-1 0 0,1 0 0,0 1 0,-3-4 0,3 4 0,-1 1 0,1 0 0,0 0 0,-1 0 0,1-1 0,-1 1 0,0 0 0,1 1 0,-1-1 0,0 0 0,1 0 0,-1 1 0,0-1 0,0 1 0,0 0 0,1-1 0,-1 1 0,0 0 0,0 0 0,0 0 0,0 0 0,0 1 0,1-1 0,-1 0 0,-2 2 0,-5 0 0,0 2 0,0-1 0,1 1 0,0 0 0,0 1 0,0 0 0,0 0 0,0 1 0,1 0 0,-11 12 0,10-10 0,0 1 0,1 0 0,-1 1 0,2 0 0,0 0 0,0 0 0,1 1 0,-5 11 0,9-20-97,1 1-1,-1-1 1,0 1-1,1-1 1,-1 1-1,1 0 1,0-1-1,0 1 1,0-1-1,0 1 1,1 0-1,-1-1 0,1 4 1,5 5-6729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33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24575,'0'265'0,"3"-255"0,3-13 0,9-21 0,-13 20 0,24-41 0,47-64 0,-63 96 0,1 0 0,0 2 0,1-1 0,0 1 0,1 1 0,0 0 0,0 1 0,1 0 0,19-8 0,-29 15 0,0 0 0,0 1 0,0-1 0,1 1 0,-1 0 0,0 0 0,1 1 0,-1-1 0,0 1 0,1 0 0,-1 0 0,6 2 0,-7-2 0,-1 1 0,1 0 0,-1 0 0,1 0 0,-1 1 0,0-1 0,0 0 0,1 1 0,-1 0 0,0-1 0,0 1 0,0 0 0,-1 0 0,1 0 0,0 0 0,-1 0 0,1 1 0,-1-1 0,0 0 0,0 1 0,1 3 0,5 15 0,-1 0 0,-2 1 0,0-1 0,1 39 0,-2-29 0,7 39 0,-4-48-208,13 31-1,-14-41-739,0 1-5878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49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16 24575,'3'-2'0,"-1"1"0,1-1 0,-1 1 0,1-1 0,0 1 0,-1 0 0,1 0 0,0 0 0,0 0 0,0 1 0,0-1 0,3 0 0,41 0 0,-30 1 0,1532 35-923,-1338-21 923,276 17 0,-347-22 461,194 38 1,-303-39-462,-31-8 0,0 0 0,-1 0 0,1 0 0,0 0 0,-1 0 0,1 0 0,0 0 0,-1 0 0,1 0 0,0 1 0,0-1 0,-1 0 0,1 0 0,0 0 0,0 0 0,-1 1 0,1-1 0,0 0 0,0 0 0,0 0 0,-1 1 0,1-1 0,0 0 0,0 0 0,0 1 0,0-1 0,-1 0 0,1 1 0,0-1 0,0 0 0,0 0 0,0 1 0,0-1 0,0 0 0,0 1 0,0-1 0,0 0 0,0 1 0,0-1 0,0 0 0,0 0 0,0 1 0,0-1 0,0 0 0,1 1 0,-1-1 0,0 0 0,0 0 0,0 1 0,0-1 0,0 0 0,1 0 0,-1 1 0,0-1 0,0 0 0,0 0 0,1 0 0,-1 1 0,0-1 0,0 0 0,1 0 0,-1 0 0,0 0 0,1 0 0,-1 0 0,0 1 0,0-1 0,1 0 0,0 0 0,-33 11 0,-211 37 0,227-46 0,-211 33-341,-767 118-1054,465-71 1083,-470 32-410,1421-125 2113,4 1-12,-274 1-1379,386-15 0,-520 24 0,-13-1 0,1 1 0,-1-1 0,0 1 0,1 1 0,-1-1 0,0 1 0,1 0 0,-1 0 0,10 4 0,-15-5 0,0 0 0,1 0 0,-1 0 0,0 1 0,0-1 0,0 0 0,1 0 0,-1 0 0,0 1 0,0-1 0,0 0 0,0 0 0,0 1 0,0-1 0,1 0 0,-1 1 0,0-1 0,0 0 0,0 0 0,0 1 0,0-1 0,0 0 0,0 1 0,0-1 0,0 0 0,0 1 0,0-1 0,0 0 0,0 0 0,-1 1 0,1-1 0,0 0 0,0 0 0,0 1 0,0-1 0,0 0 0,-1 0 0,1 1 0,0-1 0,0 0 0,0 0 0,-1 0 0,1 1 0,0-1 0,0 0 0,-1 0 0,1 0 0,0 0 0,0 0 0,-1 1 0,1-1 0,0 0 0,-1 0 0,-18 10 0,18-10 0,-70 28 0,-113 29 0,91-31 0,-349 117 0,387-122 0,37-10 0,19-11 0,1 1 0,-1-1 0,0 0 0,0 1 0,1-1 0,-1 0 0,0 0 0,1 0 0,-1 0 0,0-1 0,1 1 0,-1 0 0,0 0 0,2-1 0,423-90 194,-220 43-1753,-119 29-5267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4:51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0 24575,'-196'298'0,"194"-295"0,-3 3 0,1 0 0,0 0 0,1 0 0,0 1 0,-4 10 0,6-16 0,1-1 0,0 1 0,0 0 0,0 0 0,0 0 0,0 0 0,0 0 0,0 0 0,0 0 0,0 0 0,0 0 0,0 0 0,0 0 0,1 0 0,-1 0 0,0 0 0,1-1 0,-1 1 0,1 1 0,1-1 0,-1 0 0,0 0 0,0 0 0,0 0 0,1 0 0,-1-1 0,0 1 0,1 0 0,-1-1 0,0 1 0,1-1 0,-1 0 0,1 1 0,-1-1 0,1 0 0,2 0 0,21 0 0,-19-1 0,0 1 0,0 0 0,0 0 0,1 1 0,5 1 0,-10-1 0,0-1 0,-1 1 0,1-1 0,-1 1 0,1 0 0,-1 0 0,1 0 0,-1 0 0,0 0 0,1 0 0,-1 0 0,0 0 0,0 0 0,0 1 0,0-1 0,0 0 0,0 1 0,0-1 0,0 1 0,0-1 0,-1 1 0,1-1 0,0 3 0,2 11 0,0-1 0,-1 1 0,-1-1 0,0 1 0,-1 0 0,-3 21 0,-20 88 0,15-91 0,4-21 0,0 1 0,2-1 0,-1 1 0,1 0 0,1 0 0,0 0 0,2 16 0,-1-27 0,1 0 0,-1 0 0,1 0 0,-1-1 0,1 1 0,0 0 0,0-1 0,0 1 0,0 0 0,0-1 0,0 1 0,1-1 0,-1 0 0,0 1 0,1-1 0,-1 0 0,1 0 0,0 0 0,-1 0 0,1 0 0,0 0 0,1 0 0,5 2 0,0-1 0,1 1 0,14 0 0,-19-2 0,124 12 0,17 3 0,-117-11 0,0 0 0,-1 2 0,28 11 0,-51-16 0,0-1 0,-1 1 0,1 0 0,0 0 0,-1 1 0,1-1 0,-1 1 0,1 0 0,-1-1 0,0 1 0,0 1 0,-1-1 0,1 0 0,-1 1 0,1 0 0,-1-1 0,0 1 0,-1 0 0,1 0 0,-1 0 0,1 0 0,-1 0 0,0 0 0,-1 1 0,1-1 0,-1 0 0,0 0 0,0 1 0,0-1 0,-1 5 0,-2 7 0,0 0 0,-1 0 0,0-1 0,-2 1 0,0-1 0,-14 26 0,-65 93 0,61-100 0,1 1 0,1 1 0,-24 58 0,43-85 0,0-1 0,0 0 0,1 1 0,0-1 0,0 12 0,2-17 0,0 1 0,0-1 0,0 0 0,0 0 0,1 0 0,0 0 0,-1 0 0,1 0 0,0 0 0,1 0 0,-1 0 0,0 0 0,1 0 0,0 0 0,0-1 0,-1 1 0,4 2 0,-4-4 0,1 1 0,-1 0 0,0 0 0,0 0 0,0 0 0,0 0 0,0 0 0,0 0 0,0 0 0,-1 0 0,1 0 0,-1 0 0,0 1 0,1-1 0,-1 0 0,0 0 0,0 0 0,0 1 0,-1-1 0,1 0 0,-1 0 0,1 0 0,-1 0 0,-1 4 0,-3 6 0,0-1 0,-1-1 0,-11 16 0,1-1 0,-6 15 0,-10 17 0,-28 71 0,56-119 0,1 1 0,0 0 0,0 0 0,1 0 0,-1 13 0,3-20 0,0 0 0,0 0 0,0 0 0,0 0 0,1 0 0,-1 0 0,1 0 0,0 0 0,-1 0 0,1 0 0,1-1 0,-1 1 0,0 0 0,1-1 0,-1 1 0,1-1 0,0 1 0,0-1 0,0 0 0,0 0 0,0 1 0,3 1 0,5 2 0,0 1 0,-1 1 0,0-1 0,13 16 0,-18-17 0,0 0 0,0 0 0,0 0 0,-1 0 0,0 0 0,-1 1 0,0-1 0,0 1 0,2 10 0,-2-8 0,0 0 0,-1 1 0,0-1 0,0 1 0,-1-1 0,-1 1 0,0-1 0,0 1 0,0-1 0,-1 0 0,-1 1 0,0-1 0,0 0 0,0 0 0,-1-1 0,-1 1 0,1-1 0,-2 0 0,1 0 0,-1-1 0,0 1 0,0-1 0,-14 11 0,-49 38 0,48-42 0,1 2 0,1 0 0,1 1 0,-30 36 0,47-52 0,0 0 0,0 1 0,0-1 0,0 0 0,1 1 0,-1-1 0,0 0 0,1 1 0,-1-1 0,1 1 0,-1-1 0,1 1 0,0-1 0,0 1 0,0 0 0,0 2 0,0-4 0,0 1 0,1 0 0,-1 0 0,0 0 0,1-1 0,-1 1 0,1 0 0,-1 0 0,1-1 0,0 1 0,-1 0 0,1-1 0,0 1 0,-1-1 0,1 1 0,0-1 0,0 1 0,-1-1 0,1 0 0,0 1 0,1-1 0,5 2 0,0 0 0,1-1 0,-1 0 0,1-1 0,10 0 0,-6 1 0,-5-1 0,4 0 0,0 1 0,0 0 0,18 4 0,-27-5 0,-1 1 0,1-1 0,-1 0 0,1 1 0,-1-1 0,1 1 0,-1-1 0,1 1 0,-1 0 0,0 0 0,1-1 0,-1 1 0,0 0 0,0 0 0,0 0 0,1 1 0,-1-1 0,0 0 0,-1 0 0,1 1 0,0-1 0,0 0 0,0 1 0,-1-1 0,1 0 0,-1 1 0,1-1 0,-1 1 0,0 0 0,1-1 0,-1 1 0,0-1 0,0 1 0,0-1 0,-1 3 0,-1 5 0,-1 0 0,0 0 0,0 0 0,-1-1 0,-1 1 0,1-1 0,-9 10 0,-45 55 0,38-50 0,0 0 0,7-8 0,0 0 0,1 1 0,0 0 0,1 1 0,-9 21 0,19-37 0,1 0 0,-1 0 0,1 0 0,0 0 0,-1 0 0,1 0 0,0 0 0,0 0 0,0 0 0,-1 0 0,1 0 0,0 0 0,1 0 0,-1 0 0,0 0 0,0 0 0,0 0 0,1 0 0,-1 0 0,0 0 0,1 0 0,-1 0 0,1 0 0,-1 0 0,1-1 0,-1 1 0,1 0 0,0 0 0,-1 0 0,1-1 0,0 1 0,0 0 0,-1-1 0,1 1 0,0-1 0,2 2 0,3 0 0,0 0 0,0 0 0,0 0 0,0-1 0,8 1 0,3 1 0,-2 0 0,0 1 0,0 1 0,-1 0 0,1 1 0,14 8 0,-26-12 0,0 0 0,0 0 0,-1 0 0,1 0 0,0 1 0,-1-1 0,0 1 0,0 0 0,1-1 0,-1 1 0,-1 0 0,4 5 0,-5-5 0,1-1 0,-1 0 0,1 1 0,-1-1 0,0 1 0,0-1 0,0 1 0,0-1 0,0 1 0,0-1 0,-1 1 0,1-1 0,-1 1 0,0-1 0,0 0 0,0 1 0,0-1 0,0 0 0,-3 4 0,1 0 0,-1 0 0,1 0 0,0 1 0,0-1 0,0 1 0,1-1 0,-2 13 0,4-17 0,0 1 0,-1 0 0,2 0 0,-1-1 0,0 1 0,1 0 0,-1 0 0,1-1 0,0 1 0,-1 0 0,1-1 0,1 1 0,-1-1 0,0 1 0,1-1 0,-1 0 0,1 0 0,0 1 0,-1-1 0,1 0 0,0 0 0,3 2 0,36 22 0,-35-23 0,0 0 0,-1 0 0,1 1 0,0 0 0,-1 0 0,0 0 0,0 0 0,0 1 0,-1 0 0,1 0 0,-1 0 0,6 10 0,-10-13 0,1-1 0,-1 1 0,0-1 0,1 1 0,-1-1 0,0 1 0,0-1 0,0 1 0,0-1 0,0 1 0,-1-1 0,1 1 0,0-1 0,-1 1 0,1-1 0,-1 1 0,1-1 0,-1 0 0,0 1 0,1-1 0,-1 0 0,0 0 0,0 1 0,-1 0 0,-4 4 0,0 0 0,0-1 0,-10 8 0,-5 3 0,6-4 0,11-9 0,1 0 0,-1 0 0,1 0 0,-1 0 0,1 1 0,0-1 0,0 1 0,-3 6 0,6-10 0,-1 1 0,1-1 0,0 1 0,0-1 0,0 1 0,0-1 0,0 1 0,0-1 0,0 1 0,1-1 0,-1 1 0,0-1 0,0 1 0,0-1 0,0 0 0,1 1 0,-1-1 0,0 1 0,0-1 0,1 0 0,-1 1 0,0-1 0,1 1 0,-1-1 0,0 0 0,1 0 0,-1 1 0,0-1 0,1 0 0,-1 1 0,1-1 0,-1 0 0,1 0 0,-1 0 0,1 0 0,-1 0 0,1 1 0,-1-1 0,0 0 0,1 0 0,-1 0 0,1 0 0,0 0 0,26 1 0,-23-1 0,89 0-1365,-39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24575,'2'3'0,"2"3"0,2 6 0,1 4 0,-2 1 0,2 4 0,-1 1 0,-2-1 0,0-1 0,-2-2 0,-4-3 0,-4-5 0,-3-4 0,-6-3 0,-6-1 0,-2-2 0,3-1-8191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18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3282 99 24575,'-25'0'0,"-63"1"0,-106-15 0,-175-50 0,323 55 0,-91-3 0,-49 12 0,92 1 0,-913 1 0,380 39 0,622-40 0,-41 3 0,-1 2 0,2 3 0,-1 1 0,1 3 0,1 1 0,-53 25 0,89-35 0,-1 1 0,1 0 0,0 0 0,1 1 0,-1 0 0,1 1 0,0-1 0,1 1 0,0 1 0,0-1 0,0 1 0,1 0 0,-7 13 0,6-6 0,1 0 0,0 0 0,1 1 0,0-1 0,1 1 0,1 0 0,0 20 0,3 168 0,1-85 0,-2-90 0,1-1 0,8 50 0,-7-67 0,1-1 0,0 0 0,1 0 0,0 0 0,0 0 0,1-1 0,0 0 0,0 0 0,1 0 0,13 14 0,-3-4 0,-12-14 0,0 0 0,0 0 0,1 0 0,8 7 0,-1-4 0,14 12 0,1-2 0,54 28 0,88 47 0,-128-67 0,1-1 0,1-3 0,69 26 0,-60-31 0,2-3 0,0-1 0,0-4 0,67 4 0,-104-11 0,0 1 0,32 8 0,9 3 0,136 9 0,3 0 0,466 60 0,-473-65 0,79 6 0,-118-16 0,345 6 0,-473-16 0,0 0 0,0-1 0,0-2 0,-1 0 0,1-1 0,34-16 0,-16 3 0,-1-2 0,52-37 0,33-21 0,45-33 0,-152 97 0,0 0 0,-1-1 0,-1-2 0,25-32 0,45-83 0,-79 120 0,-2 0 0,1 0 0,-2 0 0,0 0 0,0-1 0,-2 0 0,1 0 0,0-23 0,-3 0 0,0-1 0,-7-38 0,-1 14 0,-17-63 0,24 120 0,-1-1 0,-1 0 0,1 0 0,-1 1 0,0-1 0,0 1 0,0 0 0,-1 0 0,0 0 0,-6-6 0,-2 0 0,-1 1 0,-21-14 0,-16-12 0,18 9 0,-39-23 0,56 40 0,0 1 0,-2 1 0,1 1 0,-1 0 0,-21-5 0,-415-124 0,402 114 0,41 17 0,1 0 0,-1 1 0,0 0 0,0 1 0,0 0 0,-16-2 0,-84 2-1365,90 3-5461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19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24575,'28'1'0,"1"2"0,36 8 0,-10-1 0,560 39 0,-267-30 0,183 23-1365,-480-37-5461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2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24575,'13'1'0,"0"1"0,-1 0 0,1 1 0,0 0 0,12 6 0,10 2 0,175 38 0,-206-48 0,0-1 0,0 1 0,0 0 0,0 1 0,0-1 0,0 1 0,0 0 0,-1 0 0,1 0 0,-1 0 0,5 4 0,-6-4 0,0 0 0,0 0 0,-1 0 0,1 1 0,-1-1 0,1 0 0,-1 1 0,0-1 0,0 1 0,0-1 0,0 1 0,-1 0 0,1-1 0,-1 1 0,1 0 0,-1 0 0,0-1 0,0 5 0,-2 13 0,0 0 0,-2 0 0,-10 36 0,-28 55 0,35-95-455,-1 0 0,-17 27 0,14-27-6371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20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24575,'3'-1'0,"1"1"0,0-1 0,-1 0 0,1 0 0,-1-1 0,1 1 0,-1-1 0,4-1 0,10-5 0,50-19 0,121-42 0,-159 61 0,1 0 0,-1 2 0,1 2 0,48-2 0,-76 5 0,0 1 0,0 0 0,0 0 0,0 0 0,0 1 0,0-1 0,-1 0 0,1 1 0,0-1 0,0 1 0,0 0 0,0-1 0,-1 1 0,1 0 0,0 0 0,-1 0 0,1 1 0,-1-1 0,1 0 0,-1 0 0,0 1 0,1-1 0,-1 1 0,0-1 0,0 1 0,0 0 0,0-1 0,0 1 0,1 3 0,-1 3 0,1 0 0,-1 0 0,0 0 0,-1 0 0,-1 16 0,1-9 0,-1 64 0,-7 152 0,4-185 0,-2-1 0,-23 88 0,28-130 0,-19 53 0,18-52 0,0 0 0,0-1 0,0 1 0,0 0 0,-1-1 0,0 1 0,0-1 0,0 0 0,0 0 0,-6 5 0,9-8 9,-1 0-1,0 1 1,0-1-1,1 0 0,-1 0 1,0 1-1,0-1 1,0 0-1,0 0 1,1 0-1,-1 0 1,0 0-1,0 0 0,0 0 1,1 0-1,-1-1 1,0 1-1,0 0 1,0 0-1,1-1 1,-1 1-1,0 0 0,1-1 1,-1 1-1,0-1 1,1 1-1,-1-1 1,0 1-1,1-1 0,-1 1 1,1-1-1,-1 0 1,1 1-1,-1-1 1,1 0-1,-1 0 1,1 1-1,-1-2 0,-14-33-924,13 29 138,-13-34-6048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21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24575,'0'6'0,"0"9"0,0 11 0,0 15 0,0 11 0,0 10 0,-2 6 0,-5 5 0,0-2 0,-2-5 0,1-8 0,-4-8 0,0-8 0,2-7 0,3-11-8191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2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24575,'0'535'0,"2"-660"0,21-146 0,-22 261 0,1 1 0,0-1 0,1 0 0,0 1 0,1-1 0,4-8 0,-7 16 0,0 0 0,0 0 0,0 1 0,0-1 0,1 1 0,-1-1 0,0 1 0,1 0 0,-1-1 0,1 1 0,-1 0 0,1 0 0,0 0 0,0 0 0,3-1 0,-3 1 0,0 1 0,-1 0 0,1 0 0,0 0 0,0 1 0,0-1 0,0 0 0,-1 1 0,1-1 0,0 1 0,0-1 0,-1 1 0,1 0 0,0 0 0,-1 0 0,1 0 0,-1 0 0,1 0 0,-1 0 0,2 3 0,4 2 0,-1 1 0,0 0 0,0 1 0,-1-1 0,0 1 0,-1 0 0,0 0 0,4 11 0,22 72 0,-29-86 0,10 41 0,-2 1 0,-2 0 0,-2 1 0,-2-1 0,-6 88 0,1-111 0,-7 33 0,8-51 0,-1 0 0,0 0 0,0 0 0,0 0 0,-1 0 0,0 0 0,0-1 0,0 1 0,-1-1 0,-6 7 0,8-10 0,0 0 0,0-1 0,0 1 0,-1 0 0,1-1 0,-1 0 0,1 0 0,-1 0 0,1 0 0,-1 0 0,0 0 0,0 0 0,1-1 0,-1 0 0,0 1 0,0-1 0,1 0 0,-1 0 0,0-1 0,-5 0 0,47-9 0,66-13 321,40-7-2007,-125 28-5140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7:44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24575,'-2'3'0,"0"0"0,0 0 0,1 1 0,-1-1 0,1 1 0,0-1 0,0 1 0,0 0 0,0-1 0,1 1 0,0 0 0,-1 0 0,2 6 0,-2-1 0,-1 55 0,3 1 0,14 108 0,48 122 0,-62-293 0,6 28 0,23 54 0,-27-77 0,1 0 0,-1-1 0,1 1 0,0-1 0,0 0 0,1 0 0,0 0 0,0 0 0,0-1 0,1 0 0,0 0 0,0 0 0,10 5 0,-12-8 0,0-1 0,0 1 0,-1-1 0,1 0 0,0 0 0,0 0 0,0-1 0,0 0 0,0 1 0,0-2 0,0 1 0,0 0 0,0-1 0,6-1 0,-4 0 0,1 0 0,0-1 0,-1 0 0,1 0 0,-1-1 0,0 0 0,8-6 0,4-6 0,-1 0 0,-1-2 0,25-32 0,-23 26 0,0 0 0,-1-2 0,-2 0 0,-1 0 0,-1-2 0,-1 1 0,-1-2 0,7-31 0,-15 39 0,-1 1 0,-1-1 0,0 0 0,-2 1 0,-1-1 0,0 0 0,-10-36 0,8 43 0,0 0 0,-1 0 0,-1 0 0,0 1 0,-1 0 0,0 1 0,-15-21 0,18 28 0,-1 0 0,0 0 0,0 0 0,0 0 0,0 1 0,-1 0 0,1 0 0,-1 0 0,0 1 0,-1 0 0,1 0 0,0 0 0,-1 1 0,0 0 0,1 0 0,-1 1 0,0 0 0,-7 0 0,-116 2 0,129-1 9,-1 1 0,1-1-1,-1 0 1,1 1 0,-1-1-1,0 1 1,1-1 0,-1 1 0,1 0-1,0 0 1,-1-1 0,1 1-1,0 0 1,-1 0 0,1 0-1,0 1 1,0-1 0,0 0 0,0 0-1,0 1 1,0-1 0,-1 3-1,-1 2 18,1 0-1,0 1 0,0-1 1,-1 10-1,3-12-125,0 0 1,-1-1-1,0 1 1,1-1-1,-1 1 1,0-1-1,-1 1 1,1-1-1,-1 1 1,0-1-1,1 0 1,-1 0-1,-1 0 1,1 0-1,0 0 0,-4 2 1,-3 0-6727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100 199 24575,'-1'2'0,"0"1"0,-1-1 0,1 0 0,-1 0 0,1 0 0,-1 0 0,0 0 0,0 0 0,0 0 0,0 0 0,0-1 0,-3 3 0,-2 2 0,0 0 0,1 1 0,1 0 0,-1 0 0,1 0 0,0 1 0,1 0 0,-1 0 0,2 0 0,-1 0 0,1 1 0,0-1 0,1 1 0,-2 10 0,1 10 0,1 0 0,2 50 0,1-39 0,-1-6 0,-1 0 0,2-1 0,9 51 0,-8-73 0,0-1 0,1 1 0,1-1 0,0 1 0,0-1 0,1 0 0,0-1 0,1 1 0,0-1 0,1 0 0,12 14 0,-15-20 0,0 0 0,0 0 0,0 0 0,1 0 0,-1-1 0,1 0 0,-1 0 0,1 0 0,0 0 0,0-1 0,0 1 0,-1-1 0,9 0 0,7 1 0,0-2 0,23-2 0,-15 0 0,-24 2 0,0-1 0,1 0 0,-1 0 0,0 0 0,0 0 0,1-1 0,-1 1 0,0-1 0,-1 0 0,1-1 0,0 1 0,0-1 0,-1 1 0,0-1 0,1 0 0,-1 0 0,0-1 0,-1 1 0,1-1 0,-1 1 0,1-1 0,1-5 0,5-9 0,0-1 0,-2 0 0,8-31 0,-10 33 0,5-23 0,-1-1 0,-3 1 0,3-60 0,-10-125 0,-1 190 0,-6-41 0,6 65 0,0 1 0,-1 0 0,0 0 0,-1 0 0,0 0 0,0 0 0,-1 1 0,-9-14 0,12 20 0,-1 0 0,1 0 0,-1 1 0,0-1 0,0 1 0,0 0 0,-1 0 0,1 0 0,0 0 0,-1 1 0,1-1 0,-1 1 0,0 0 0,1 0 0,-1 0 0,0 0 0,-6 0 0,-4 1 0,-1 0 0,0 0 0,-17 4 0,29-3 0,0-1 13,0 1 1,1 0-1,-1 0 0,0 1 0,0-1 0,0 0 0,1 1 0,-1 0 0,1 0 1,-1-1-1,1 2 0,0-1 0,0 0 0,0 0 0,0 1 0,0-1 0,0 1 1,1-1-1,-1 1 0,1 0 0,0-1 0,0 1 0,0 0 0,0 0 0,-1 5 1,-1 7-441,0 0 0,1 0 1,0 27-1,2-28-6399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52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4:39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24575,'0'236'0,"0"-229"0,1-1 0,0 1 0,0-1 0,0 1 0,0-1 0,1 1 0,3 6 0,-4-11 0,0-1 0,-1 0 0,1 0 0,0 0 0,-1 0 0,1 0 0,0 0 0,0 0 0,0 0 0,0-1 0,0 1 0,0 0 0,0 0 0,0-1 0,0 1 0,0-1 0,2 2 0,-1-2 0,0 0 0,-1 0 0,1 0 0,0 0 0,-1 0 0,1-1 0,0 1 0,-1 0 0,1-1 0,-1 1 0,1-1 0,0 0 0,-1 1 0,0-1 0,1 0 0,-1 0 0,2-1 0,30-23 0,54-55 0,-11 9 0,-74 69 0,0 0 0,0 0 0,1 0 0,-1 1 0,1-1 0,-1 1 0,1 0 0,0 0 0,3-2 0,-5 3 0,0 0 0,-1 0 0,1 0 0,0 1 0,0-1 0,-1 0 0,1 0 0,0 0 0,-1 1 0,1-1 0,0 0 0,-1 1 0,1-1 0,0 0 0,-1 1 0,1-1 0,-1 1 0,1-1 0,-1 1 0,1-1 0,-1 1 0,1 0 0,-1-1 0,0 1 0,1-1 0,-1 1 0,0 0 0,1-1 0,-1 1 0,0 0 0,0 0 0,0-1 0,1 1 0,-1 0 0,0-1 0,0 1 0,0 0 0,0 0 0,-1 0 0,2 30 0,-1-21 0,0 1 0,3 19 0,-3-28 0,1 0 0,-1 0 0,1 0 0,-1 0 0,1 0 0,0 0 0,0 0 0,0 0 0,0 0 0,0-1 0,0 1 0,1 0 0,-1-1 0,0 1 0,1-1 0,0 1 0,-1-1 0,1 0 0,3 2 0,-3-2 0,0 0 0,0-1 0,0 0 0,0 1 0,0-1 0,0 0 0,0 0 0,0 0 0,0 0 0,0-1 0,0 1 0,0 0 0,0-1 0,0 1 0,0-1 0,0 0 0,0 0 0,0 0 0,0 0 0,0 0 0,-1 0 0,1 0 0,0-1 0,-1 1 0,2-2 0,5-4 0,-1-1 0,-1 1 0,11-15 0,-4 0-273,0 0 0,-2 0 0,-1-1 0,14-45 0,-17 44-6553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4:47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25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0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24575,'3'0'0,"4"0"0,2 0 0,6 3 0,6 6 0,132 17 0,176 226 0,32 70-8191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1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24575,'0'13'0,"1"1"0,-1-1 0,2-1 0,3 16 0,-3-21 0,0-1 0,1 1 0,0-1 0,0 0 0,0 0 0,1 0 0,0 0 0,0-1 0,9 10 0,297 331 0,-287-320 0,-15-17 0,5 7 0,0-1 0,1 0 0,1-1 0,27 20 0,-41-33-59,0-1 0,0 1-1,0 0 1,0 0-1,1 0 1,-1-1 0,0 1-1,0-1 1,1 1 0,-1-1-1,0 1 1,1-1 0,-1 0-1,0 0 1,1 0-1,-1 0 1,0 0 0,1 0-1,-1 0 1,0 0 0,1 0-1,1-1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1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24575,'1'22'0,"2"1"0,1-1 0,0 0 0,2 0 0,0 0 0,13 27 0,0 3 0,11 33 0,15 44 0,-44-127 0,-1 0 0,1 1 0,0-1 0,-1 1 0,0-1 0,1 1 0,-1-1 0,0 1 0,0-1 0,0 0 0,-1 1 0,1-1 0,0 1 0,-1-1 0,0 1 0,1-1 0,-1 0 0,0 1 0,-2 2 0,1-3 0,0 0 0,-1 0 0,1 1 0,-1-1 0,0-1 0,1 1 0,-1 0 0,0-1 0,0 1 0,0-1 0,0 0 0,0 0 0,-6 1 0,-26 7 0,1-2 0,-57 5 0,69-13-1365,4-3-5461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2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24575,'0'2'0,"0"4"0,0 7 0,0 5 0,0 9 0,0 6 0,-3 7 0,0 7 0,-1 3 0,1-1 0,1-4 0,-1-12 0,-2-14 0,2-16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3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24575,'0'-1'0,"0"0"0,0 0 0,0 0 0,0 0 0,0-1 0,0 1 0,0 0 0,1 0 0,-1 0 0,0 0 0,1 0 0,-1 0 0,1 0 0,-1 0 0,1 0 0,0 0 0,-1 0 0,1 0 0,0 0 0,0 0 0,-1 0 0,1 1 0,0-1 0,0 0 0,0 1 0,0-1 0,0 1 0,0-1 0,0 1 0,0-1 0,0 1 0,0-1 0,1 1 0,-1 0 0,0 0 0,0 0 0,0 0 0,0 0 0,0 0 0,1 0 0,1 0 0,-1 0 0,0 1 0,1-1 0,-1 1 0,1 0 0,-1 0 0,0-1 0,0 2 0,1-1 0,-1 0 0,0 0 0,0 1 0,0-1 0,0 1 0,0-1 0,-1 1 0,1 0 0,0 0 0,-1 0 0,2 2 0,4 10 0,-2-1 0,0 0 0,0 1 0,-2 0 0,1 0 0,0 16 0,-4-28 17,0 0-1,0 0 1,0 0 0,0 0-1,-1 0 1,1 0 0,-1 0-1,0 0 1,1 0-1,-1 0 1,0 0 0,0 0-1,0 0 1,-1-1 0,1 1-1,-2 2 1,-29 23-259,11-10-1164,8-4-5420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 24575,'-10'-1'0,"1"1"0,-1 0 0,0 1 0,1 0 0,-1 1 0,0 0 0,1 0 0,0 1 0,0 0 0,0 1 0,0 0 0,0 0 0,1 1 0,-16 11 0,10-5 0,1 0 0,1 1 0,0 0 0,0 1 0,-16 24 0,25-32 0,-1 1 0,1 0 0,0 0 0,0 0 0,1 0 0,0 1 0,0-1 0,0 1 0,1-1 0,0 1 0,0-1 0,1 1 0,-1 0 0,2-1 0,-1 1 0,1 0 0,2 11 0,-2-15 0,0 0 0,0-1 0,1 1 0,-1 0 0,1 0 0,-1 0 0,1-1 0,0 1 0,0-1 0,0 1 0,1-1 0,-1 0 0,0 0 0,4 2 0,0 0 0,-1-1 0,1-1 0,-1 1 0,1-1 0,0 0 0,11 3 0,-2-3 0,0 0 0,0-1 0,0-1 0,0 0 0,20-3 0,-21 0-1365,-4-1-5461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3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24575,'3'0'0,"3"0"0,4 0 0,2 0 0,5 0 0,2 0 0,0 0 0,3 0 0,3 0 0,2 0 0,-1 0 0,1 0 0,-2 0 0,-2 0 0,-5-3 0,-6-3 0,-5-3 0,-3-1-8191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4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24575,'-3'2'0,"0"5"0,-1 5 0,2 12 0,0 9 0,1 8 0,0 2 0,1-2 0,0-1 0,0-6 0,3-8 0,3-9 0,1-6-8191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24575,'0'184'0,"0"-189"27,1 0-1,0 0 0,0 0 0,0 1 1,0-1-1,1 0 0,0 1 0,0-1 1,0 1-1,0 0 0,1-1 0,4-5 1,0 1-369,0 1 1,1 0 0,0 1-1,15-11 1,1 1-6485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35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12 24575,'0'-1'0,"-1"0"0,0 0 0,1 0 0,-1 0 0,0 1 0,0-1 0,0 0 0,1 1 0,-1-1 0,0 1 0,0-1 0,0 1 0,0-1 0,0 1 0,0 0 0,0 0 0,0-1 0,-1 1 0,1 0 0,0 0 0,0 0 0,0 0 0,0 0 0,0 0 0,-2 1 0,2-1 0,0 1 0,-1 0 0,1 0 0,0 0 0,0 0 0,-1 0 0,1 1 0,0-1 0,0 0 0,0 0 0,1 1 0,-1-1 0,0 0 0,0 1 0,0 1 0,-2 6 0,0 0 0,0 1 0,1-1 0,-2 14 0,4-18 0,-3 18 0,1 0 0,1 27 0,1-43 0,1-1 0,0 0 0,0 0 0,0 0 0,1 0 0,0 0 0,0 0 0,0 0 0,1 0 0,0-1 0,0 1 0,0-1 0,5 6 0,-4-7 0,-1 0 0,1 1 0,-1-1 0,0 1 0,0 0 0,-1 0 0,1 0 0,-1 0 0,0 0 0,-1 0 0,1 1 0,-1-1 0,0 1 0,-1-1 0,1 1 0,-1-1 0,-1 12 0,1 22 0,-2 51 0,1-80 0,0 0 0,-1 0 0,0 0 0,-1 0 0,0 0 0,-6 13 0,9-22 0,-1 0 0,0 1 0,1-1 0,-1 0 0,0 0 0,0 0 0,0 0 0,1 1 0,-1-1 0,0 0 0,0-1 0,-1 1 0,1 0 0,0 0 0,0 0 0,0-1 0,-1 1 0,1 0 0,0-1 0,-2 1 0,2-1 0,0 0 0,0-1 0,0 1 0,0 0 0,0 0 0,1-1 0,-1 1 0,0-1 0,0 1 0,1-1 0,-1 1 0,0-1 0,0 1 0,1-1 0,-1 0 0,1 1 0,-1-1 0,1 0 0,-1 1 0,1-1 0,-1 0 0,1 0 0,-1 0 0,1 1 0,0-1 0,0 0 0,-1 0 0,1 0 0,0 0 0,0 0 0,0 0 0,0-1 0,-2-14 0,0-1 0,2 1 0,0-1 0,0 0 0,2 1 0,0-1 0,1 1 0,0-1 0,1 1 0,1 0 0,1 1 0,13-26 0,-15 33 5,14-31 163,19-56-1,-34 84-337,1-1-1,-2 0 1,0 0-1,0 0 1,-1 0-1,0 0 1,-1 0-1,-1-1 0,-3-20 1,0 19-6656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25:0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6:32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57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24575,'-10'309'0,"7"-278"0,1-18 0,0 0 0,1-1 0,1 1 0,0 0 0,0 0 0,5 20 0,0-21-1365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58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24575,'8'0'0,"13"-3"0,13-3 0,7-1 0,5 1 0,7 1 0,1 2 0,0 1 0,0 4 0,-8 4 0,-8 1 0,-8-1 0,-9 2 0,-8-1-8191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59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101 147 24575,'0'-17'0,"0"5"0,0-1 0,0 1 0,-1 0 0,-5-21 0,6 30 0,-1 1 0,0-1 0,0 1 0,0 0 0,0-1 0,0 1 0,0 0 0,-1 0 0,1-1 0,-1 1 0,0 0 0,1 1 0,-1-1 0,0 0 0,0 0 0,0 1 0,-1-1 0,1 1 0,0 0 0,0 0 0,-1 0 0,1 0 0,-1 0 0,1 0 0,-1 0 0,1 1 0,-1-1 0,-2 1 0,3 0 0,1 0 0,0 0 0,-1 0 0,1 0 0,0 0 0,-1 1 0,1-1 0,-1 0 0,1 1 0,0-1 0,-1 1 0,1-1 0,0 1 0,0 0 0,0-1 0,-1 1 0,1 0 0,0 0 0,0 0 0,0 0 0,0 0 0,0 0 0,1 0 0,-1 0 0,0 1 0,0-1 0,1 0 0,-1 0 0,1 1 0,-1-1 0,1 0 0,-1 1 0,1-1 0,0 2 0,-2 6 0,1 0 0,0 0 0,1 0 0,1 11 0,-1-10 0,0-3 0,1-1 0,0 0 0,0 0 0,0 1 0,3 8 0,-3-14 0,-1 0 0,0 0 0,1 0 0,-1 0 0,1-1 0,-1 1 0,1 0 0,-1 0 0,1 0 0,0-1 0,-1 1 0,1 0 0,0-1 0,0 1 0,-1-1 0,1 1 0,0-1 0,1 1 0,-1-1 0,0 0 0,0 0 0,0 0 0,0 0 0,0 0 0,0 0 0,0 0 0,0-1 0,0 1 0,0 0 0,0-1 0,0 1 0,0-1 0,0 1 0,0-1 0,0 1 0,0-1 0,-1 0 0,1 1 0,0-1 0,1-1 0,4-4 0,12-10 0,-18 15 0,1 1 0,-1 0 0,1 0 0,-1 0 0,1 0 0,-1 0 0,1 0 0,-1 0 0,1 0 0,-1 0 0,1 0 0,-1 1 0,1-1 0,-1 0 0,1 0 0,-1 0 0,1 0 0,-1 1 0,0-1 0,1 0 0,-1 1 0,1-1 0,-1 0 0,0 1 0,1-1 0,-1 0 0,0 1 0,1-1 0,-1 1 0,0-1 0,0 0 0,1 1 0,-1-1 0,0 1 0,0-1 0,0 1 0,0-1 0,1 1 0,-1-1 0,0 1 0,0-1 0,0 1 0,0-1 0,-1 2 0,3 5 117,2 14 63,-4-20-244,0-1 0,0 1 0,1 0 0,-1-1 0,0 1 0,0-1 0,1 1 0,-1-1 0,0 1 1,1-1-1,-1 1 0,0-1 0,1 1 0,-1-1 0,1 1 0,-1-1 0,0 1 0,1-1 0,-1 0 0,1 1 1,0-1-1,-1 0 0,1 0 0,-1 1 0,2-1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1:59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24575,'1'21'0,"1"1"0,1-1 0,6 28 0,-8-57 0,-1 0 0,1-1 0,1 1 0,-1 0 0,1 1 0,1-1 0,3-9 0,-1 5 0,1 1 0,0-1 0,0 1 0,1 0 0,1 1 0,0 0 0,0 0 0,1 0 0,15-12 0,-6 7 0,0 2 0,2 0 0,-1 0 0,33-13 0,-47 23 43,0 1 0,0 0-1,1 0 1,-1 0 0,1 1-1,0 0 1,10-1 0,-14 2-112,0 0 1,1 0 0,-1 0 0,0 1-1,0-1 1,0 1 0,-1 0-1,1 0 1,0 0 0,0-1 0,0 2-1,0-1 1,-1 0 0,1 0 0,0 0-1,-1 1 1,1-1 0,-1 1 0,0-1-1,0 1 1,1 0 0,-1 0-1,0-1 1,1 5 0,4 6-6758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00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99 24575,'0'-4'0,"-1"0"0,1 0 0,-1 1 0,0-1 0,0 0 0,0 1 0,-1-1 0,1 1 0,-1-1 0,0 1 0,0 0 0,0-1 0,0 1 0,-1 0 0,1 1 0,-1-1 0,1 0 0,-5-2 0,2 1 0,0 0 0,0 1 0,-1 0 0,1 0 0,-1 0 0,1 1 0,-1-1 0,0 2 0,0-1 0,-9-1 0,12 2 0,-1 1 0,0-1 0,0 1 0,0 0 0,0 1 0,0-1 0,0 0 0,0 1 0,0 0 0,1 0 0,-1 0 0,0 1 0,0-1 0,1 1 0,-1 0 0,-4 3 0,4-2 0,1 1 0,0-1 0,1 0 0,-1 1 0,0-1 0,1 1 0,0 0 0,0 0 0,0 0 0,0 0 0,1 0 0,0 0 0,0 1 0,-1 7 0,-1 3 0,1 0 0,1-1 0,0 1 0,1 0 0,0 0 0,5 25 0,-5-39 0,0 0 0,1 0 0,-1 0 0,0 0 0,0 0 0,1 0 0,-1 0 0,1 0 0,-1 0 0,1 0 0,-1 0 0,1 0 0,0-1 0,-1 1 0,1 0 0,0 0 0,0-1 0,0 1 0,-1 0 0,1-1 0,2 2 0,-2-2 0,0 0 0,0 0 0,0 0 0,0 0 0,0 0 0,0 0 0,0 0 0,0 0 0,0-1 0,0 1 0,0 0 0,0-1 0,0 1 0,0-1 0,0 1 0,0-1 0,0 1 0,1-2 0,2-1 0,0-1 0,0 0 0,0 0 0,-1-1 0,1 1 0,-1-1 0,3-5 0,10-37 0,-16 47 0,0 0 0,0-1 0,0 1 0,0 0 0,0 0 0,0 0 0,0-1 0,1 1 0,-1 0 0,0 0 0,0 0 0,0 0 0,0-1 0,0 1 0,1 0 0,-1 0 0,0 0 0,0 0 0,0 0 0,0 0 0,1-1 0,-1 1 0,0 0 0,0 0 0,0 0 0,1 0 0,-1 0 0,0 0 0,0 0 0,1 0 0,-1 0 0,0 0 0,0 0 0,0 0 0,1 0 0,-1 0 0,0 0 0,0 0 0,0 0 0,1 0 0,-1 1 0,0-1 0,0 0 0,0 0 0,1 0 0,-1 0 0,0 0 0,0 0 0,0 1 0,0-1 0,0 0 0,1 0 0,-1 0 0,0 0 0,0 1 0,0-1 0,0 0 0,0 0 0,0 0 0,0 1 0,0-1 0,0 0 0,1 0 0,-1 0 0,0 1 0,0-1 0,0 0 0,0 1 0,7 17 0,4 44 0,6 94 0,-12-87 0,0-26 0,-1-21 0,-2 1 0,-1-1 0,0 0 0,-4 28 0,3-49 0,0 0 0,0 1 0,-1-1 0,1 0 0,0 0 0,-1 0 0,1 0 0,-1 1 0,1-1 0,-1 0 0,1 0 0,-1 0 0,0 0 0,1 0 0,-1 0 0,0 0 0,0-1 0,0 1 0,0 0 0,0 0 0,0-1 0,0 1 0,0 0 0,0-1 0,0 1 0,0-1 0,-1 1 0,1-1 0,0 0 0,0 1 0,-2-1 0,2 0 0,-1 0 0,1-1 0,-1 1 0,1 0 0,0-1 0,-1 1 0,1-1 0,0 1 0,-1-1 0,1 1 0,0-1 0,0 0 0,0 0 0,-1 0 0,1 0 0,0 0 0,0 0 0,0 0 0,0 0 0,1 0 0,-1 0 0,0 0 0,0-1 0,1 1 0,-1 0 0,0-3 0,-3-12-1365,1-2-5461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00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0 264 24575,'4'-2'0,"0"0"0,0 0 0,-1 0 0,1 0 0,0 1 0,0 0 0,0 0 0,1 0 0,-1 0 0,0 1 0,0-1 0,0 1 0,1 0 0,4 1 0,10-2 0,-3 0 0,25-1 0,53-11 0,-83 11 0,-1-1 0,1 0 0,-1 0 0,0-1 0,0 0 0,0-1 0,-1 0 0,0 0 0,1-1 0,10-10 0,-16 12 0,-1 0 0,1-1 0,-1 1 0,1-1 0,-2 0 0,1 0 0,0 0 0,-1 0 0,0-1 0,0 1 0,-1 0 0,1-1 0,-1 0 0,0 1 0,0-7 0,-1 9 0,0 0 0,0 0 0,0-1 0,0 1 0,-1 0 0,1 0 0,-1 0 0,0 0 0,0 0 0,0 0 0,0 0 0,0 1 0,-1-1 0,1 0 0,-1 0 0,0 1 0,0-1 0,0 1 0,0 0 0,0 0 0,-1-1 0,1 1 0,0 1 0,-1-1 0,0 0 0,1 1 0,-1-1 0,-4-1 0,-7-1 0,0 1 0,0 1 0,0 0 0,0 0 0,0 2 0,0-1 0,-1 2 0,-25 4 0,38-5 0,0 1 0,0 0 0,0-1 0,0 1 0,1 0 0,-1 0 0,0 0 0,1 1 0,-1-1 0,0 0 0,1 1 0,0-1 0,-1 1 0,1-1 0,0 1 0,0-1 0,-1 1 0,1 0 0,1 0 0,-1 0 0,0 0 0,0-1 0,1 1 0,-1 0 0,1 0 0,-1 3 0,-1 7 0,1-1 0,1 1 0,0 17 0,1-11 0,16 370 0,-17-385 0,0 0 0,1 1 0,-1-1 0,1 0 0,0 1 0,0-1 0,0 0 0,0 0 0,1 0 0,-1 0 0,1 0 0,0 0 0,0 0 0,2 2 0,-2-3 0,1 0 0,-1-1 0,1 1 0,0-1 0,0 0 0,-1 1 0,1-2 0,0 1 0,0 0 0,0 0 0,0-1 0,0 0 0,0 1 0,0-1 0,6-1 0,84-5-1365,-65 5-5461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01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24575,'4'12'0,"-1"0"0,0 1 0,-1-1 0,0 1 0,-1-1 0,0 1 0,-2 16 0,1-2 0,1 269 0,-1-289 0,1-1 0,-1 1 0,1-1 0,1 0 0,-1 1 0,1-1 0,0 0 0,0 0 0,1 0 0,3 7 0,-5-11 0,1-1 0,-1 1 0,1 0 0,-1-1 0,1 0 0,-1 1 0,1-1 0,0 0 0,-1 1 0,1-1 0,0 0 0,0-1 0,0 1 0,0 0 0,0 0 0,0-1 0,0 1 0,0-1 0,0 0 0,0 1 0,0-1 0,0 0 0,0 0 0,1-1 0,-1 1 0,0 0 0,0-1 0,0 1 0,0-1 0,0 1 0,0-1 0,0 0 0,0 0 0,2-2 0,-2 2-38,1 0 0,-1 0 0,0 0 1,0 0-1,0 0 0,0-1 0,0 1 0,0-1 0,0 0 0,0 0 0,0 1 0,-1-1 0,1 0 0,-1 0 0,0-1 0,1 1 1,-1 0-1,0 0 0,0-1 0,0 1 0,-1 0 0,1-1 0,0 1 0,-1-1 0,0 1 0,0-1 0,1 1 0,-1-1 0,-1 1 1,1-1-1,0 1 0,-1-1 0,1 1 0,-1-1 0,-1-2 0,-5-9-6788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24575,'2'0'0,"5"0"0,2 0 0,4 0 0,1 3 0,1 3 0,-1 3 0,-1 1 0,-3-2-8191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0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24575,'30'-1'0,"0"2"0,1 1 0,-1 1 0,0 1 0,40 12 0,-48-7 0,25 14 0,-36-17 0,1 0 0,-1-1 0,1 0 0,0 0 0,0-1 0,1-1 0,-1 0 0,15 1 0,-5-4-1365,-1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6:3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0 24575,'29'2'0,"1"1"0,-1 1 0,47 14 0,26 4 0,19-10 0,0-6 0,169-11 0,-89-9 0,116-3 0,-309 18 0,1 1 0,-1 0 0,0 0 0,0 1 0,0 0 0,-1 0 0,1 1 0,-1 0 0,1 1 0,-1-1 0,9 9 0,19 10 0,130 65 0,-89-49 0,-50-28 0,-19-8 0,1 0 0,-1 1 0,12 7 0,-17-10 0,0 1 0,-1 0 0,1-1 0,0 1 0,-1 0 0,1 0 0,-1 0 0,1 0 0,-1 0 0,0 0 0,0 0 0,0 0 0,0 0 0,0 1 0,0-1 0,0 5 0,-1-6 0,0 0 0,0 0 0,0 0 0,0 0 0,0 0 0,0 0 0,-1 0 0,1 0 0,0 0 0,0 0 0,-1 0 0,1 0 0,-1 0 0,1 0 0,-1 0 0,1-1 0,-1 1 0,0 0 0,1 0 0,-1 0 0,0-1 0,0 1 0,1 0 0,-1-1 0,0 1 0,0-1 0,-1 1 0,-29 10 0,-19-2 0,-1-3 0,-88-1 0,69-3 0,-1127 5 0,1096-8 0,1-5 0,-175-33 0,255 34 0,6 1 0,-1 1 0,0 0 0,0 1 0,-29 0 0,42 2 0,1 0 0,0 1 0,-1-1 0,1 0 0,0 0 0,0 1 0,0-1 0,-1 0 0,1 1 0,0-1 0,0 1 0,0 0 0,0-1 0,0 1 0,0 0 0,0 0 0,0-1 0,0 1 0,0 0 0,0 0 0,1 0 0,-1 0 0,0 0 0,0 0 0,1 1 0,-1-1 0,1 0 0,-1 0 0,1 0 0,0 0 0,-1 1 0,1-1 0,0 0 0,0 0 0,0 1 0,0-1 0,0 0 0,0 0 0,0 1 0,0-1 0,1 0 0,-1 0 0,0 1 0,2 1 0,-1 2 0,1 0 0,0 0 0,0 0 0,0 0 0,1 0 0,0-1 0,0 1 0,0-1 0,6 7 0,2-2 0,0 0 0,0 0 0,1-1 0,0-1 0,21 10 0,21 5 0,1-2 0,84 19 0,69 9-278,1136 170-3328,-1280-211 3540,27 4 88,150-1 0,-211-13 1385,-23 2-907,-1 1 0,1-1 0,0 1-1,13 1 1,78 21-500,-90-19 0,-8 0 0,-16 1 0,-144 8 0,72-8 0,-62 5-40,-1545 72-2038,2836-85 3795,-698 5-1316,-414 0-258,35 6 1,-6 0-1796,-47-6-5174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7:37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8:49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7:35:38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7:47:5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2 0,0 4 0,0 1 0,0 2 0,0 0 0,0 3 0,0 3 0,0 1 0,0 0 0,0-8 0,0-9 0,0-7 0,0-7 0,0-7 0,0-12 0,0-2-8191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24575,'3'5'0,"0"8"0,1 11 0,-2 11 0,3 3 0,0 5 0,-1 2 0,-1-1 0,-1-3 0,-1-3 0,-1-7-8191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1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24575,'63'1'0,"895"25"0,-503-5 0,-256-15 0,-92-1 0,113-10 0,-171 1-455,-1-2 0,70-17 0,-94 15-6371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24575,'76'-2'0,"84"4"0,-156-1 0,0 1 0,0-1 0,0 1 0,-1 0 0,1-1 0,0 2 0,-1-1 0,0 0 0,0 1 0,0 0 0,0-1 0,0 1 0,5 7 0,18 15 0,-24-24 0,7 5 0,0 0 0,0 0 0,0-1 0,15 6 0,-21-10 0,0 0 0,-1-1 0,1 1 0,0-1 0,0 1 0,0-1 0,0 0 0,-1 0 0,1 0 0,0 0 0,0-1 0,0 1 0,0-1 0,-1 0 0,1 0 0,0 0 0,-1 0 0,1 0 0,-1-1 0,1 1 0,3-3 0,-2 0 0,0 0 0,0 0 0,0 0 0,-1 0 0,1-1 0,-1 1 0,0-1 0,-1 0 0,1 0 0,-1 0 0,0 0 0,0 0 0,0-1 0,-1 1 0,2-10 0,-1-7 0,0-1 0,-3-36 0,0 29 0,1 20 0,-1-16 0,-4-33 0,5 54 0,-1-1 0,0 1 0,0 0 0,-1-1 0,0 1 0,0 0 0,0 0 0,0 0 0,-1 0 0,0 1 0,0-1 0,-5-5 0,7 9 0,0 0 0,0 0 0,0 0 0,0 1 0,0-1 0,1 0 0,-1 1 0,-1-1 0,1 1 0,0-1 0,0 1 0,0-1 0,0 1 0,0 0 0,0 0 0,0 0 0,0-1 0,-1 1 0,1 0 0,0 0 0,0 0 0,0 1 0,0-1 0,-2 0 0,1 1 0,0 0 0,0 0 0,0 0 0,1 1 0,-1-1 0,0 0 0,0 1 0,1-1 0,-1 1 0,1 0 0,-3 3 0,-1 2 0,1 0 0,0 1 0,0 0 0,1 0 0,-4 12 0,1 9 0,1 0 0,1 0 0,2 1 0,1-1 0,4 45 0,-1-61 0,0 0 0,1-1 0,0 1 0,1-1 0,1 1 0,-1-1 0,2-1 0,0 1 0,0-1 0,1 0 0,1 0 0,-1-1 0,2 0 0,0 0 0,0-1 0,0 0 0,1-1 0,0 0 0,1 0 0,0-1 0,12 6 0,-19-12 0,0 1 0,-1-1 0,1 0 0,0 0 0,0 0 0,-1 0 0,1-1 0,0 0 0,0 1 0,0-1 0,0-1 0,7 0 0,-9 0 0,0 1 0,0-1 0,0 0 0,0 0 0,0 0 0,0 0 0,-1-1 0,1 1 0,0 0 0,-1-1 0,1 1 0,-1-1 0,1 0 0,-1 1 0,0-1 0,0 0 0,0 0 0,0 0 0,0 0 0,0 0 0,0 0 0,-1 0 0,1 0 0,0-3 0,1-3 64,-1 6-154,0-1 1,-1 0 0,1 0-1,0 0 1,-1 0 0,0 0 0,0 0-1,0 0 1,0 0 0,0 0-1,0 0 1,-1 0 0,1 0 0,-1 1-1,-1-5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24575,'9'0'0,"-4"0"0,0 0 0,1 0 0,-1 0 0,0 1 0,1 0 0,-1 0 0,6 2 0,-10-2 0,1-1 0,0 1 0,-1 0 0,1 1 0,-1-1 0,0 0 0,1 0 0,-1 1 0,0-1 0,0 1 0,0-1 0,0 1 0,0-1 0,0 1 0,0 0 0,0-1 0,-1 1 0,1 0 0,-1 0 0,1 0 0,-1-1 0,0 1 0,0 0 0,0 3 0,2 28 0,-6 55 0,4-86 0,0 1 0,-1 0 0,0-1 0,0 1 0,0 0 0,0-1 0,0 1 0,0-1 0,-1 1 0,1-1 0,-1 0 0,1 0 0,-1 0 0,0 1 0,0-2 0,0 1 0,0 0 0,-1 0 0,1-1 0,0 1 0,-1-1 0,-2 2 0,5-3 0,0 0 0,0 0 0,0 0 0,0 0 0,0 0 0,0 0 0,1 0 0,-1 0 0,0 0 0,0 0 0,0 0 0,0 0 0,0 0 0,0 0 0,0 0 0,0 0 0,0 0 0,0 0 0,0 0 0,0 0 0,0 0 0,0 0 0,1 0 0,-1 0 0,0 0 0,0 0 0,0 0 0,0 0 0,0 0 0,0 0 0,0 0 0,0 0 0,0 0 0,0 0 0,0 0 0,0 0 0,0 0 0,0 0 0,0 1 0,0-1 0,0 0 0,0 0 0,0 0 0,0 0 0,0 0 0,0 0 0,0 0 0,0 0 0,0 0 0,0 0 0,0 0 0,0 0 0,0 0 0,0 0 0,0 1 0,0-1 0,0 0 0,0 0 0,0 0 0,0 0 0,0 0 0,0 0 0,0 0 0,0 0 0,0 0 0,0 0 0,10 1 0,12-1 0,-19 0 0,5 0 0,0-1 0,0 1 0,0 1 0,0 0 0,0 0 0,11 3 0,-17-3 0,0 0 0,0-1 0,0 1 0,-1 1 0,1-1 0,0 0 0,-1 0 0,1 1 0,0-1 0,-1 1 0,0-1 0,1 1 0,-1 0 0,0-1 0,0 1 0,0 0 0,0 0 0,0 0 0,0 0 0,0 0 0,-1 0 0,1 0 0,-1 0 0,0 0 0,1 0 0,-1 0 0,0 1 0,0-1 0,-1 4 0,0-1 25,0 0-1,0 0 0,-1 1 1,0-1-1,0 0 1,0 0-1,0-1 0,-1 1 1,0 0-1,0-1 0,0 0 1,0 1-1,-6 4 1,6-6-126,0 1 1,-1-1-1,1 0 1,-1 0 0,1-1-1,-1 1 1,0-1-1,0 1 1,0-1 0,0-1-1,0 1 1,0 0 0,0-1-1,-1 0 1,1 0-1,-6 0 1,-1-2-6726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0:5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 24575,'-1'0'0,"1"1"0,-1-1 0,0 0 0,1 1 0,-1-1 0,0 0 0,1 1 0,-1-1 0,1 1 0,-1-1 0,0 1 0,1-1 0,-1 1 0,1 0 0,0-1 0,-1 1 0,1 0 0,-1-1 0,1 1 0,0 0 0,0-1 0,-1 1 0,1 0 0,0-1 0,0 1 0,0 0 0,0 1 0,-3 24 0,2-23 0,0 167 0,2-86 0,-1-82 0,0 0 0,0 0 0,0-1 0,0 1 0,0 0 0,1 0 0,-1 0 0,1 0 0,-1 0 0,1 0 0,0 0 0,0 0 0,-1-1 0,1 1 0,0 0 0,1-1 0,-1 1 0,0-1 0,0 1 0,3 2 0,-2-3 0,0 0 0,1-1 0,-1 1 0,0 0 0,0-1 0,0 1 0,0-1 0,1 0 0,-1 1 0,0-1 0,0 0 0,1 0 0,-1-1 0,0 1 0,0 0 0,1-1 0,-1 1 0,3-2 0,5-1 0,0-1 0,0 0 0,0-1 0,10-5 0,-17 8 0,0 0 0,-1 1 0,1-1 0,0-1 0,-1 1 0,0 0 0,1-1 0,-1 1 0,0-1 0,0 0 0,0 1 0,-1-1 0,1 0 0,-1 0 0,0 0 0,1 0 0,0-5 0,10-108 0,-9 79 0,1 9 0,-2 22 0,-1 0 0,0 0 0,0 0 0,-1 0 0,0 0 0,-1-8 0,1 13 0,0-1 0,-1 0 0,1 0 0,-1 1 0,0-1 0,0 1 0,1-1 0,-1 1 0,0-1 0,0 1 0,0 0 0,-1-1 0,1 1 0,0 0 0,0 0 0,-1 0 0,1 0 0,-1 0 0,1 0 0,-1 0 0,1 0 0,-1 0 0,0 1 0,1-1 0,-1 1 0,-2-1 0,-7-1 68,1 1 1,-1 0-1,0 0 0,-16 2 0,17 0-352,0-1-1,0 0 1,0-1 0,0 0-1,-13-3 1,13 1-6542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0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1938 1 24575,'-341'132'0,"283"-112"0,-411 128-298,-103 37-99,147-12 397,410-165 0,10-6 0,0 1 0,0-1 0,0 0 0,0 0 0,0-1 0,0 1 0,-8 0 0,5-5-1249,7-5-4998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0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24575,'-3'0'0,"-3"0"0,-4 0 0,-2 0 0,-10 0 0,-10 0 0,-4 0 0,-4 0 0,-1 0 0,2 0 0,4 0 0,6 0 0,7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0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24575,'0'2'0,"2"5"0,2 2 0,-1 4 0,0 1 0,2 4 0,0 2 0,1 2 0,1 3 0,-2 3 0,-1-1 0,-2-2 0,-1-3 0,0-3 0,-1-1 0,0-4-8191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24575,'30'0'0,"11"-1"0,0 2 0,43 7 0,-73-6 0,1 0 0,-1 1 0,0 0 0,-1 1 0,1 0 0,0 1 0,-1 0 0,0 0 0,0 1 0,-1 0 0,0 1 0,11 9 0,-18-14 0,0 0 0,0 0 0,0 0 0,0 1 0,0-1 0,0 0 0,-1 1 0,1-1 0,-1 1 0,1 0 0,-1-1 0,0 1 0,0 0 0,-1 0 0,1 0 0,0-1 0,-1 1 0,0 0 0,1 0 0,-1 0 0,-1 0 0,1 0 0,0 0 0,-1 0 0,1 0 0,-1 0 0,0-1 0,0 1 0,0 0 0,0 0 0,0-1 0,-1 1 0,1-1 0,-1 1 0,0-1 0,0 0 0,0 1 0,-2 1 0,-6 6 0,-1-1 0,0 0 0,-1 0 0,0-1 0,0-1 0,-19 9 0,18-10 0,6-1 0,-1-1 0,0 0 0,0-1 0,-1 0 0,1 0 0,-1-1 0,0 1 0,-16 0 0,25-3 0,0 0 0,0 0 0,-1 0 0,1 0 0,0 0 0,0 0 0,0 0 0,0 0 0,0 0 0,0 0 0,0 0 0,0 0 0,0 0 0,0 0 0,-1 0 0,1 0 0,0 0 0,0 0 0,0 0 0,0 0 0,0 0 0,0 0 0,0 0 0,0 0 0,0 0 0,0 0 0,0 0 0,0-1 0,0 1 0,-1 0 0,1 0 0,0 0 0,0 0 0,0 0 0,0 0 0,0 0 0,0 0 0,0 0 0,0 0 0,0-1 0,0 1 0,0 0 0,0 0 0,0 0 0,0 0 0,0 0 0,0 0 0,0 0 0,0 0 0,0 0 0,0 0 0,0-1 0,0 1 0,0 0 0,1 0 0,-1 0 0,0 0 0,0 0 0,0 0 0,0 0 0,0 0 0,7-7 0,12-5 0,-6 5 0,2 1 0,-1 0 0,1 1 0,0 0 0,29-4 0,-19 6 0,0 1 0,48 1 0,-71 1 0,0 0 0,-1 0 0,1 1 0,0-1 0,-1 0 0,1 1 0,0-1 0,-1 1 0,1-1 0,-1 1 0,1 0 0,-1 0 0,1-1 0,-1 1 0,1 0 0,-1 0 0,0 1 0,0-1 0,1 0 0,-1 0 0,0 0 0,0 1 0,1 1 0,-1-1 0,-1 1 0,1 0 0,0-1 0,-1 1 0,1 0 0,-1 0 0,0-1 0,0 1 0,0 0 0,0 0 0,0-1 0,-2 6 0,0 2 0,-1-1 0,0 0 0,-1 0 0,0 0 0,0-1 0,-1 1 0,-6 9 0,3-9 0,-1 1 0,0-1 0,0 0 0,0-1 0,-1 0 0,-1-1 0,1 0 0,-1-1 0,0 0 0,-1 0 0,0-1 0,1-1 0,-1 0 0,-1 0 0,-13 1 0,2-4 342,24-1-396,-1 0 1,0 0 0,1 0-1,-1 0 1,0 0 0,1 0-1,-1 0 1,0-1 0,1 1-1,-1 0 1,0 0 0,1-1-1,-1 1 1,1 0 0,-1-1-1,1 1 1,-1-1 0,1 1-1,-1-1 1,1 1 0,-1-1-1,1 1 1,-1-1 0,1 1-1,0-1 1,0 0 0,-1 1-1,1-1 1,0 1 0,0-1-1,-1-1 1,2-7-6773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24575,'-1'46'0,"-1"-29"0,2 0 0,0 0 0,1 0 0,1 0 0,5 25 0,-6-40 0,0 1 0,0 0 0,1 0 0,-1 0 0,1-1 0,0 1 0,0-1 0,0 1 0,0-1 0,0 0 0,0 1 0,1-1 0,-1 0 0,1-1 0,0 1 0,-1 0 0,1-1 0,0 0 0,0 1 0,0-1 0,0 0 0,0-1 0,0 1 0,5 0 0,5 1 0,0-1 0,0-1 0,0 0 0,20-3 0,-32 3 0,1-1 0,0 1 0,0 0 0,0-1 0,-1 0 0,1 1 0,0-1 0,-1 0 0,1 0 0,0 0 0,-1 0 0,1 0 0,-1 0 0,0 0 0,1 0 0,-1-1 0,0 1 0,0-1 0,0 1 0,0-1 0,0 1 0,0-1 0,0 1 0,0-1 0,-1 0 0,1 1 0,0-1 0,-1 0 0,1-3 0,0-6 0,0 1 0,-1 0 0,0-1 0,-3-13 0,1 1 0,3 21 0,-1-1 0,-1 1 0,1 0 0,0 0 0,0-1 0,-1 1 0,1 0 0,-1 0 0,0 0 0,0 0 0,0 0 0,0 0 0,0 0 0,0 0 0,-2-2 0,1 2 0,0 1 0,0-1 0,0 1 0,0 0 0,-1 0 0,1 0 0,-1 0 0,1 0 0,0 0 0,-1 0 0,0 1 0,-3-1 0,-5-1 0,9 2 0,-1-1 0,1 1 0,-1-1 0,1 1 0,-1 0 0,1 0 0,-1 0 0,-2 1 0,4-1 0,0 0 0,0 1 0,0-1 0,0 1 0,0-1 0,1 1 0,-1 0 0,0-1 0,0 1 0,1 0 0,-1 0 0,1-1 0,-1 1 0,0 0 0,1 0 0,0 0 0,-1 0 0,1-1 0,-1 1 0,1 0 0,0 0 0,0 0 0,-1 0 0,1 0 0,0 0 0,0 1 0,-1 12-1365,1-2-5461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97 24575,'-1'0'0,"1"1"0,-1-1 0,1 0 0,-1 0 0,0 1 0,1-1 0,-1 0 0,1 1 0,-1-1 0,1 0 0,-1 1 0,1-1 0,0 1 0,-1-1 0,1 1 0,-1-1 0,1 1 0,0-1 0,0 1 0,-1 0 0,1-1 0,0 1 0,0-1 0,0 1 0,-1 0 0,1-1 0,0 1 0,0 0 0,-2 22 0,1-19 0,0 21 0,2 34 0,-1-49 0,2-1 0,-1 1 0,1-1 0,0 1 0,1-1 0,7 15 0,-9-22 0,0 1 0,0-1 0,0 0 0,1 0 0,-1 0 0,1 0 0,-1 0 0,1-1 0,0 1 0,-1 0 0,1-1 0,0 1 0,0-1 0,0 0 0,1 0 0,-1 1 0,0-2 0,0 1 0,1 0 0,2 1 0,-1-2 0,0 0 0,-1 0 0,1 0 0,0 0 0,0-1 0,-1 0 0,1 1 0,0-1 0,-1 0 0,1-1 0,-1 1 0,4-3 0,3-1 0,-1-1 0,0 0 0,0-1 0,0 1 0,-1-2 0,0 1 0,-1-1 0,8-11 0,4-19 0,-16 32 0,-1 0 0,1 1 0,0-1 0,0 1 0,0-1 0,9-8 0,-12 14 0,0 0 0,1 0 0,-1 0 0,1 0 0,-1 0 0,1 0 0,-1 0 0,0 0 0,1 0 0,-1 0 0,1 0 0,-1 0 0,1 0 0,-1 0 0,0 1 0,1-1 0,-1 0 0,0 0 0,1 0 0,-1 1 0,1-1 0,-1 0 0,0 1 0,0-1 0,1 0 0,-1 1 0,0-1 0,1 0 0,-1 1 0,0-1 0,0 0 0,1 1 0,11 18 0,-8-13 0,1 1 0,1 1 0,0-1 0,1-1 0,0 1 0,0-1 0,0 0 0,10 5 0,-15-10 0,0 1 0,0-1 0,0 0 0,0 0 0,0 0 0,0 0 0,1-1 0,-1 1 0,0-1 0,0 1 0,1-1 0,-1 0 0,1 0 0,-1 0 0,0 0 0,1 0 0,-1 0 0,0-1 0,1 1 0,-1-1 0,0 1 0,0-1 0,1 0 0,-1 0 0,0 0 0,0 0 0,0-1 0,0 1 0,0-1 0,0 1 0,-1-1 0,4-3 0,6-11 0,0-1 0,0 0 0,-2 0 0,12-31 0,-5 12 0,19-41-1365,-25 58-5461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24575,'13'64'0,"-9"53"0,-5-148 0,0 10 0,0-1 0,2 1 0,0-1 0,6-28 0,-5 45-47,0 1 1,1-1-1,-1 1 0,1 0 0,0 0 1,0 0-1,1 1 0,-1-1 0,1 1 1,-1 0-1,1 0 0,0 0 0,1 0 1,-1 1-1,5-3 0,-3 1-570,16-9-6209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1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24575,'5'1'0,"0"0"0,-1 0 0,1 1 0,0 0 0,0-1 0,-1 1 0,7 4 0,-1-1 0,7 4 0,26 20 0,-31-20 0,1-1 0,-1 0 0,1-1 0,19 7 0,-19-11 0,-1 0 0,1-1 0,-1 0 0,22-1 0,0 0 0,0 1 0,-22-2 0,1 0 0,-1 1 0,0 1 0,0-1 0,0 2 0,18 6 0,-28-9 0,-1 1 0,1-1 0,-1 1 0,0 0 0,1 0 0,-1 0 0,0 0 0,0 0 0,1 0 0,-1 0 0,0 0 0,0 0 0,0 0 0,0 1 0,0-1 0,-1 0 0,1 1 0,0-1 0,-1 1 0,1-1 0,-1 1 0,1-1 0,-1 1 0,0-1 0,1 1 0,-1-1 0,0 1 0,0-1 0,0 1 0,0 0 0,-1-1 0,1 1 0,0-1 0,-1 1 0,1-1 0,-1 1 0,1-1 0,-2 2 0,-2 6 0,-1 0 0,0-1 0,-1 1 0,-11 13 0,11-15 0,1-1 0,-5 7 0,0 0 0,-1 0 0,0-1 0,-1-1 0,-1 0 0,-22 15 0,34-25-97,0 0-1,-1-1 1,1 1-1,0-1 1,-1 1-1,1-1 1,-1 1-1,1-1 1,0 0-1,-1 0 1,1 0-1,-1 0 0,-1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24575,'3'0'0,"3"0"0,3 0 0,4 2 0,1 2 0,2 2 0,0 3 0,-3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24575,'0'3'0,"0"6"0,-3 7 0,0 3 0,-1 4 0,2 1 0,0 1 0,0-1 0,2-1 0,-3-2 0,-1-3 0,1-1 0,1 0 0,-3-7 0,1-10 0,0-10 0,1-12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24575,'3'3'0,"0"3"0,0 4 0,0 2 0,-1 2 0,2 2 0,0 2 0,2 5 0,3 3 0,0 8 0,-2 3 0,1 2 0,-1-5 0,-2-4 0,-1-11 0,-2-7-8191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24575,'6'0'0,"6"0"0,7 0 0,3 0 0,3 0 0,3 0 0,-1 0 0,-3 0 0,-2 0 0,-2 0 0,-3 0 0,0 0 0,-2 0 0,1 0 0,-4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21:1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34 203 24575,'83'2'0,"87"-4"0,-168 2 0,0-1 0,0 1 0,0 0 0,0-1 0,0 0 0,0 1 0,0-1 0,0 0 0,0 0 0,0 0 0,0 0 0,-1-1 0,1 1 0,-1 0 0,1-1 0,-1 1 0,1-1 0,-1 0 0,0 1 0,1-1 0,-1 0 0,0 0 0,0 1 0,-1-1 0,1 0 0,0 0 0,0 0 0,0-4 0,-1 4 0,1-1 0,-1 0 0,0 1 0,0-1 0,0 0 0,0 1 0,-1-1 0,1 0 0,-1 1 0,1-1 0,-1 0 0,0 1 0,0-1 0,0 1 0,0-1 0,-1 1 0,1 0 0,-1-1 0,1 1 0,-1 0 0,0 0 0,-2-2 0,-17-12 0,-1 1 0,0 0 0,-1 2 0,-1 0 0,-25-9 0,44 20 0,1 1 0,0-1 0,0 1 0,-1 0 0,1 0 0,0 1 0,-1-1 0,-8 1 0,11 0 0,1 1 0,-1-1 0,0 1 0,0-1 0,1 1 0,-1 0 0,0 0 0,1 0 0,-1-1 0,1 2 0,-1-1 0,1 0 0,-1 0 0,1 0 0,0 1 0,-1-1 0,1 0 0,0 1 0,0 0 0,0-1 0,0 1 0,1-1 0,-2 4 0,-24 44 0,21-39 0,-1-1 0,1 1 0,0 0 0,1 1 0,1-1 0,-1 1 0,2-1 0,-4 20 0,6-22 0,-1 0 0,1 0 0,0 0 0,0 0 0,1 0 0,0 0 0,1 0 0,0 0 0,0 0 0,0 0 0,1 0 0,0-1 0,1 1 0,0-1 0,7 11 0,4 1 0,0-1 0,1 0 0,1-1 0,1-1 0,0-1 0,1 0 0,1-2 0,0 0 0,0-1 0,2-1 0,-1-1 0,1-1 0,1 0 0,-1-2 0,1-1 0,37 5 0,-51-10-114,-1-1 1,1 1-1,-1-2 0,1 1 0,-1-1 1,0-1-1,1 1 0,-1-2 0,0 1 1,0-1-1,14-6 0,-6 0-6712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31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24575,'3'0'0,"3"0"0,4 0 0,5 0 0,7 0 0,3 0 0,-1 0 0,301 16 0,253 22-6784,30 5 5377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32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1469 24575,'0'-1'0,"-1"1"0,0 0 0,0-1 0,1 1 0,-1-1 0,0 1 0,1 0 0,-1-1 0,1 0 0,-1 1 0,0-1 0,1 1 0,-1-1 0,1 0 0,0 1 0,-1-1 0,1 0 0,-1 1 0,1-1 0,0 0 0,0 0 0,-1 1 0,1-1 0,0 0 0,0 0 0,0 0 0,0-1 0,-3-28 0,3 26 0,1-89 0,24-181 0,-11 163 0,41-293 0,-22 181 0,-24 151-455,-3-1 0,-3-77 0,-4 135-6371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33.5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0 24575,'-3'0'0,"-3"0"0,-4 3 0,0 3 0,-1 4 0,2 2 0,-1 3 0,-2 1 0,0 0 0,-5 4 0,-2 0 0,0-2 0,3-3 0,4 0 0,4 0 0,4 0 0,2 0 0,1-3-8191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34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24575,'0'-1'0,"0"1"0,1-1 0,-1 0 0,0 1 0,0-1 0,0 1 0,0-1 0,1 1 0,-1-1 0,0 1 0,1-1 0,-1 1 0,0-1 0,1 1 0,-1-1 0,1 1 0,-1 0 0,1-1 0,-1 1 0,1 0 0,-1-1 0,1 1 0,-1 0 0,1-1 0,-1 1 0,1 0 0,-1 0 0,1 0 0,0 0 0,-1 0 0,1 0 0,-1 0 0,1 0 0,0 0 0,-1 0 0,2 0 0,-1 0 0,1 0 0,0 0 0,0 0 0,0 1 0,0-1 0,0 0 0,-1 1 0,1 0 0,0-1 0,3 3 0,4 5 0,-1 0 0,0 1 0,0 0 0,8 12 0,7 7 0,3 5 0,23 37 0,7 11 0,-50-74-227,0 0-1,1 0 1,0-1-1,0 0 1,8 6-1,-2-4-6598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49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24575,'3'0'0,"6"0"0,10 0 0,15 0 0,16 3 0,10 4 0,3 3 0,-3 0 0,-2-2 0,-7-2 0,-10-2 0,-7-2 0,-8-1-8191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1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24575,'-1'7'0,"0"0"0,-1 1 0,0-1 0,0 0 0,-5 9 0,4-9 0,0 1 0,1 0 0,-1-1 0,1 1 0,-1 16 0,3-22 0,0-1 0,0 1 0,0 0 0,1 0 0,-1-1 0,1 1 0,-1 0 0,1-1 0,-1 1 0,1-1 0,0 1 0,0 0 0,0-1 0,0 0 0,0 1 0,0-1 0,0 0 0,1 1 0,-1-1 0,0 0 0,1 0 0,-1 0 0,1 0 0,-1 0 0,1 0 0,-1-1 0,1 1 0,-1 0 0,1-1 0,0 1 0,3-1 0,24 7 0,0-2 0,0-1 0,0-1 0,1-1 0,40-4 0,-68 2 11,-1-1-1,1 1 1,0-1-1,-1 1 0,1-1 1,-1 0-1,1 1 1,-1-1-1,1 0 1,-1 0-1,0 0 0,1 0 1,-1 0-1,0 0 1,0-1-1,0 1 1,0 0-1,0-1 1,0 1-1,0 0 0,0-1 1,-1 1-1,1-1 1,0 0-1,-1 1 1,1-1-1,-1 1 0,0-1 1,1 0-1,-1-2 1,1-7-205,-1-1 0,1 1 0,-3-17 0,1 13-719,0-3-5913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49.7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0 24575,'1'51'0,"1"-31"0,-2 0 0,0 0 0,-1 1 0,-6 26 0,2-31 0,-2-1 0,0 0 0,0 0 0,-1-1 0,-17 22 0,7-8 0,10-16 0,0 0 0,0-1 0,-1 0 0,-1 0 0,0-1 0,-13 10 0,21-18 0,-1 0 0,1 0 0,-1 0 0,0-1 0,0 1 0,0-1 0,0 1 0,0-1 0,0 0 0,0 0 0,0-1 0,0 1 0,0 0 0,-1-1 0,1 0 0,0 0 0,0 0 0,-1 0 0,1-1 0,0 1 0,0-1 0,0 0 0,0 1 0,-1-2 0,1 1 0,0 0 0,1-1 0,-1 1 0,0-1 0,0 0 0,1 0 0,-5-3 0,-1-2-195,1 0 0,0-1 0,0 1 0,1-2 0,-1 1 0,-6-14 0,8 10-6631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51.0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36 24575,'10'51'0,"-4"39"0,-6 128 0,0-209 0,0-2 0,0-1 0,-1 1 0,0 0 0,0 0 0,0-1 0,-5 13 0,4-19 0,0-6 0,0-9 0,-1-61 0,3-1 0,9-76 0,-8 146 0,0 0 0,0 0 0,1 1 0,-1-1 0,2 1 0,-1-1 0,1 1 0,-1 0 0,2 0 0,-1 0 0,1 0 0,0 0 0,0 1 0,0 0 0,1 0 0,8-7 0,-10 9 0,0 0 0,0 0 0,0 1 0,1-1 0,-1 1 0,1 0 0,0 0 0,-1 0 0,8-1 0,-10 2 0,0 1 0,0 0 0,0 0 0,0 0 0,0 0 0,0 0 0,0 0 0,0 0 0,0 1 0,0-1 0,0 0 0,0 1 0,-1-1 0,1 0 0,0 1 0,0-1 0,1 2 0,0-1 0,-1 1 0,1-1 0,-1 1 0,1 0 0,-1-1 0,0 1 0,0 0 0,0 0 0,0 0 0,0 0 0,0 2 0,3 9 0,-2 0 0,0 0 0,0 0 0,-1 0 0,-1 0 0,0 0 0,-2 16 0,1-24 0,0-1 0,0 0 0,-1 1 0,1-1 0,-1 0 0,0 0 0,-1 0 0,1 0 0,0 0 0,-1 0 0,0-1 0,0 1 0,0-1 0,0 0 0,-1 0 0,1 0 0,-1 0 0,-7 3 0,-6 5 0,-2-2 0,-33 13 0,40-17 0,11-5 0,0 0 0,1 0 0,-1 0 0,0 1 0,0-1 0,0 0 0,0 1 0,1-1 0,-1 1 0,0-1 0,0 1 0,1-1 0,-1 1 0,0-1 0,1 1 0,-1-1 0,0 1 0,1 0 0,-1 0 0,1-1 0,-1 1 0,1 0 0,-1 0 0,1-1 0,0 1 0,-1 0 0,1 0 0,0 0 0,0 0 0,0 0 0,0 0 0,0-1 0,0 1 0,0 0 0,0 0 0,0 0 0,0 0 0,0 0 0,0 0 0,1-1 0,-1 1 0,0 0 0,1 0 0,-1 0 0,1 0 0,3 5 0,0-1 0,0 0 0,1 0 0,-1 0 0,8 5 0,-2-1 0,223 213 0,-233-222 1,18 15 339,-12-15-689,-3-11-1008,-4 0-5469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52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68 24575,'0'-3'0,"0"-1"0,-1 1 0,1 0 0,0 0 0,-1 0 0,0 0 0,0 0 0,0 0 0,0 0 0,0 0 0,-1 0 0,1 0 0,-1 1 0,0-1 0,0 1 0,-4-5 0,5 5 0,-1 1 0,0 0 0,0 0 0,0-1 0,0 1 0,0 0 0,0 0 0,0 1 0,0-1 0,-1 0 0,1 1 0,0-1 0,0 1 0,-1 0 0,1 0 0,0 0 0,0 0 0,-1 0 0,1 0 0,0 1 0,0-1 0,0 1 0,-1-1 0,-2 3 0,2-2 0,1 0 0,0 1 0,-1-1 0,1 1 0,0 0 0,0 0 0,0 0 0,0 0 0,0 0 0,0 0 0,1 1 0,-1-1 0,1 1 0,-2 2 0,-15 41 0,16-39 0,-6 14 0,2 1 0,0-1 0,2 1 0,-4 43 0,8-64 0,0 1 0,0 0 0,0 0 0,1 0 0,-1 0 0,0 0 0,1-1 0,-1 1 0,1 0 0,0 0 0,0-1 0,0 1 0,0-1 0,0 1 0,0-1 0,0 1 0,0-1 0,0 1 0,1-1 0,1 2 0,0-1 0,1 0 0,-1 0 0,1 0 0,0-1 0,-1 1 0,1-1 0,0 0 0,0 0 0,4 0 0,6 1 0,1-1 0,-1-1 0,1 0 0,17-4 0,-28 4 0,0 0 0,0-1 0,0 0 0,0 0 0,0 0 0,-1-1 0,1 1 0,0-1 0,5-4 0,-7 5 0,0-1 0,0 0 0,-1 1 0,1-1 0,-1 0 0,1 0 0,-1 0 0,0 0 0,0 0 0,0-1 0,0 1 0,0 0 0,0 0 0,-1-1 0,1 1 0,-1-1 0,1-3 0,0-7 0,-2 10 0,1 0 0,1 0 0,-1-1 0,0 1 0,1 0 0,-1 0 0,1 0 0,0 0 0,0 0 0,0 0 0,2-2 0,-3 5 0,1-1 0,-1 1 0,0 0 0,0 0 0,0-1 0,1 1 0,-1 0 0,0 0 0,0 0 0,0 0 0,1 0 0,-1-1 0,0 1 0,0 0 0,1 0 0,-1 0 0,0 0 0,0 0 0,1 0 0,-1 0 0,0 0 0,0 0 0,1 0 0,-1 0 0,0 0 0,0 0 0,1 0 0,-1 0 0,0 0 0,1 0 0,-1 0 0,0 0 0,0 1 0,0-1 0,1 0 0,-1 0 0,0 0 0,0 0 0,1 0 0,-1 1 0,0-1 0,0 0 0,0 0 0,0 0 0,1 1 0,-1-1 0,0 0 0,0 0 0,0 1 0,0-1 0,0 0 0,0 0 0,0 1 0,0-1 0,1 0 0,-1 1 0,6 17 0,-6-17 0,5 22 0,-1-1 0,2 33 0,-5-34 0,1 0 0,1 0 0,7 25 0,-6-65-1365,-4 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53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217 660 24575,'0'-8'0,"0"0"0,-1 0 0,1 0 0,-1 0 0,-1 0 0,0 0 0,0 1 0,-5-13 0,4 16 0,1 0 0,-1 0 0,0 0 0,0 0 0,0 1 0,0-1 0,0 1 0,-1 0 0,0 0 0,1 1 0,-1-1 0,0 1 0,0-1 0,-1 1 0,1 1 0,-7-3 0,5 2 0,-1 0 0,1 0 0,-1 1 0,1 0 0,-1 0 0,0 0 0,0 1 0,1 0 0,-1 0 0,0 1 0,-9 2 0,14-2 0,-1 0 0,1-1 0,-1 2 0,1-1 0,-1 0 0,1 0 0,0 1 0,-1-1 0,1 1 0,0 0 0,0 0 0,0 0 0,1 0 0,-1 0 0,0 0 0,1 0 0,-1 0 0,1 1 0,0-1 0,0 1 0,0-1 0,0 1 0,0-1 0,0 1 0,1 0 0,-1-1 0,1 1 0,0 0 0,0-1 0,0 5 0,0-4 0,0 1 0,1-1 0,-1 1 0,1-1 0,0 1 0,0-1 0,0 1 0,1-1 0,-1 0 0,1 0 0,0 0 0,-1 0 0,1 0 0,1 0 0,-1 0 0,0-1 0,1 1 0,-1-1 0,1 1 0,0-1 0,0 0 0,0 0 0,0-1 0,0 1 0,0 0 0,0-1 0,1 0 0,5 2 0,-6-2 0,0-1 0,1 1 0,-1-1 0,0 1 0,1-1 0,-1 0 0,1 0 0,-1 0 0,0-1 0,1 1 0,-1-1 0,0 0 0,1 0 0,-1 0 0,0 0 0,0-1 0,0 1 0,0-1 0,0 0 0,0 0 0,0 0 0,-1 0 0,1 0 0,-1 0 0,1-1 0,-1 1 0,0-1 0,0 0 0,3-5 0,4-14 0,-1-1 0,-1 0 0,-1 0 0,-1-1 0,4-41 0,-1 9 0,16-259 0,-22 261 0,0 39 0,1 13 0,3 24 0,64 384 0,-40-117-1365,-28-246-5461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54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67 743 24575,'1'-12'0,"-1"3"0,0 0 0,0-1 0,-1 1 0,-2-14 0,3 22 0,-1 0 0,1 0 0,0-1 0,-1 1 0,1 0 0,0 0 0,-1 0 0,0 0 0,1 0 0,-1-1 0,0 1 0,1 0 0,-1 1 0,0-1 0,0 0 0,0 0 0,0 0 0,0 0 0,0 1 0,0-1 0,0 0 0,0 1 0,0-1 0,0 1 0,0-1 0,0 1 0,-1 0 0,1-1 0,0 1 0,0 0 0,-1 0 0,1 0 0,0 0 0,0 0 0,-1 0 0,1 0 0,0 0 0,0 0 0,0 1 0,-1-1 0,0 1 0,0 0 0,1 0 0,-1 0 0,1 0 0,-1 0 0,1 0 0,-1 0 0,1 1 0,0-1 0,0 0 0,-1 1 0,1-1 0,0 1 0,0-1 0,1 1 0,-1 0 0,0-1 0,0 1 0,1 0 0,-1 0 0,1-1 0,0 1 0,-1 0 0,1 0 0,0 0 0,0-1 0,0 1 0,0 0 0,1 2 0,-1 0 0,0 0 0,1-1 0,-1 1 0,1-1 0,0 1 0,0-1 0,0 0 0,0 1 0,1-1 0,-1 0 0,1 0 0,0 0 0,4 6 0,-5-8 0,0 0 0,0 0 0,0 0 0,0-1 0,0 1 0,1 0 0,-1 0 0,0-1 0,0 1 0,1-1 0,-1 1 0,0-1 0,1 1 0,-1-1 0,0 0 0,1 0 0,-1 0 0,0 1 0,1-1 0,-1 0 0,1-1 0,-1 1 0,0 0 0,1 0 0,-1-1 0,0 1 0,1-1 0,-1 1 0,0-1 0,0 1 0,1-1 0,-1 0 0,0 0 0,0 1 0,0-1 0,0 0 0,0 0 0,0 0 0,0 0 0,0 0 0,0-1 0,-1 1 0,2-1 0,2-6 0,1 1 0,-2 0 0,1-1 0,-1 0 0,4-14 0,6-35 0,8-101 0,-4 17 0,-3 57 0,3-155 0,-14 416 0,36 261 0,6-197 0,-42-215-1365,-3-10-5461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0:55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 24575,'-1'0'0,"0"0"0,0 1 0,1-1 0,-1 0 0,0 1 0,1-1 0,-1 1 0,1-1 0,-1 1 0,1-1 0,-1 1 0,0-1 0,1 1 0,0 0 0,-1-1 0,1 1 0,-1 0 0,1 0 0,0-1 0,0 1 0,-1 0 0,1-1 0,0 1 0,0 0 0,0 0 0,0 0 0,0 0 0,-3 28 0,3-24 0,-1 31 0,9 71 0,0 6 0,-8-112 0,0 0 0,1-1 0,-1 1 0,0-1 0,0 1 0,0 0 0,0-1 0,-1 1 0,1-1 0,0 1 0,0 0 0,0-1 0,0 1 0,-1-1 0,1 1 0,0 0 0,0-1 0,-1 1 0,0 0 0,-6-6 0,-5-19 0,7 5 0,2 0 0,0 0 0,1-1 0,1 1 0,1-1 0,3-29 0,-2 47 0,-1 0 0,1 0 0,-1 0 0,1 0 0,-1 0 0,1 0 0,0 0 0,0 0 0,0 0 0,0 1 0,1-1 0,-1 0 0,0 1 0,1-1 0,-1 1 0,1-1 0,-1 1 0,1 0 0,0-1 0,0 1 0,-1 0 0,1 0 0,0 0 0,0 1 0,0-1 0,0 0 0,3 0 0,6-1 0,0 0 0,1 0 0,22 1 0,-4-1 0,-5-1 123,71-6-1611,-82 9-5338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0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1 461 24575,'38'-1'0,"0"-2"0,67-14 0,74-29 0,-51 12 0,34-2 0,75-18 0,-195 41 0,1-2 0,-2-1 0,57-32 0,-76 37 0,0 0 0,1 2 0,0 0 0,39-9 0,96-8 0,-152 25 0,-2 1 0,0-1 0,-1 0 0,1 1 0,-1-2 0,0 1 0,1 0 0,4-3 0,-8 4 0,1 0 0,-1-1 0,0 1 0,1 0 0,-1-1 0,0 1 0,1 0 0,-1-1 0,0 1 0,1 0 0,-1-1 0,0 1 0,0-1 0,1 1 0,-1 0 0,0-1 0,0 1 0,0-1 0,0 1 0,0-1 0,0 1 0,1-1 0,-1 1 0,0-1 0,-1 0 0,1 0 0,-1 0 0,1 0 0,-1 0 0,1 0 0,-1 1 0,1-1 0,-1 0 0,0 0 0,1 0 0,-1 1 0,0-1 0,0 0 0,1 1 0,-1-1 0,-1 0 0,-5-3 0,0 1 0,0-1 0,0 1 0,0 1 0,0-1 0,-1 1 0,-12-2 0,-59-4 0,35 5 0,-107-16-1365,129 16-5461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0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8 24575,'3'0'0,"3"-3"0,4-1 0,0 4 0,-2 3 0,-2 5 0,-2 6 0,-4 6 0,-3 6 0,-3 6 0,-1 3 0,1-2 0,-1-3 0,0-4 0,-1-7 0,1-7-8191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24575,'3'0'0,"6"0"0,10 0 0,15 0 0,16 3 0,10 4 0,3 3 0,-3 0 0,-2-2 0,-7-2 0,-10-2 0,-7-2 0,-8-1-8191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0 24575,'1'51'0,"1"-31"0,-2 0 0,0 0 0,-1 1 0,-6 26 0,2-31 0,-2-1 0,0 0 0,0 0 0,-1-1 0,-17 22 0,7-8 0,10-16 0,0 0 0,0-1 0,-1 0 0,-1 0 0,0-1 0,-13 10 0,21-18 0,-1 0 0,1 0 0,-1 0 0,0-1 0,0 1 0,0-1 0,0 1 0,0-1 0,0 0 0,0 0 0,0-1 0,0 1 0,0 0 0,-1-1 0,1 0 0,0 0 0,0 0 0,-1 0 0,1-1 0,0 1 0,0-1 0,0 0 0,0 1 0,-1-2 0,1 1 0,0 0 0,1-1 0,-1 1 0,0-1 0,0 0 0,1 0 0,-5-3 0,-1-2-195,1 0 0,0-1 0,0 1 0,1-2 0,-1 1 0,-6-14 0,8 10-6631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1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24575,'9'0'0,"0"0"0,-1 1 0,1 0 0,-1 0 0,1 1 0,-1 0 0,15 6 0,-18-6 0,1 1 0,-1 1 0,0-1 0,0 1 0,0 0 0,0 0 0,0 0 0,-1 1 0,0-1 0,0 1 0,5 8 0,-5-5 0,1 1 0,-2-1 0,6 17 0,2 6 0,-8-24-170,-1 0-1,0 1 0,0-1 1,0 1-1,-1-1 0,-1 1 1,1 8-1,-1-3-6655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36 24575,'10'51'0,"-4"39"0,-6 128 0,0-209 0,0-2 0,0-1 0,-1 1 0,0 0 0,0 0 0,0-1 0,-5 13 0,4-19 0,0-6 0,0-9 0,-1-61 0,3-1 0,9-76 0,-8 146 0,0 0 0,0 0 0,1 1 0,-1-1 0,2 1 0,-1-1 0,1 1 0,-1 0 0,2 0 0,-1 0 0,1 0 0,0 0 0,0 1 0,0 0 0,1 0 0,8-7 0,-10 9 0,0 0 0,0 0 0,0 1 0,1-1 0,-1 1 0,1 0 0,0 0 0,-1 0 0,8-1 0,-10 2 0,0 1 0,0 0 0,0 0 0,0 0 0,0 0 0,0 0 0,0 0 0,0 0 0,0 1 0,0-1 0,0 0 0,0 1 0,-1-1 0,1 0 0,0 1 0,0-1 0,1 2 0,0-1 0,-1 1 0,1-1 0,-1 1 0,1 0 0,-1-1 0,0 1 0,0 0 0,0 0 0,0 0 0,0 0 0,0 2 0,3 9 0,-2 0 0,0 0 0,0 0 0,-1 0 0,-1 0 0,0 0 0,-2 16 0,1-24 0,0-1 0,0 0 0,-1 1 0,1-1 0,-1 0 0,0 0 0,-1 0 0,1 0 0,0 0 0,-1 0 0,0-1 0,0 1 0,0-1 0,0 0 0,-1 0 0,1 0 0,-1 0 0,-7 3 0,-6 5 0,-2-2 0,-33 13 0,40-17 0,11-5 0,0 0 0,1 0 0,-1 0 0,0 1 0,0-1 0,0 0 0,0 1 0,1-1 0,-1 1 0,0-1 0,0 1 0,1-1 0,-1 1 0,0-1 0,1 1 0,-1-1 0,0 1 0,1 0 0,-1 0 0,1-1 0,-1 1 0,1 0 0,-1 0 0,1-1 0,0 1 0,-1 0 0,1 0 0,0 0 0,0 0 0,0 0 0,0 0 0,0-1 0,0 1 0,0 0 0,0 0 0,0 0 0,0 0 0,0 0 0,0 0 0,1-1 0,-1 1 0,0 0 0,1 0 0,-1 0 0,1 0 0,3 5 0,0-1 0,0 0 0,1 0 0,-1 0 0,8 5 0,-2-1 0,223 213 0,-233-222 1,18 15 339,-12-15-689,-3-11-1008,-4 0-5469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68 24575,'0'-3'0,"0"-1"0,-1 1 0,1 0 0,0 0 0,-1 0 0,0 0 0,0 0 0,0 0 0,0 0 0,0 0 0,-1 0 0,1 0 0,-1 1 0,0-1 0,0 1 0,-4-5 0,5 5 0,-1 1 0,0 0 0,0 0 0,0-1 0,0 1 0,0 0 0,0 0 0,0 1 0,0-1 0,-1 0 0,1 1 0,0-1 0,0 1 0,-1 0 0,1 0 0,0 0 0,0 0 0,-1 0 0,1 0 0,0 1 0,0-1 0,0 1 0,-1-1 0,-2 3 0,2-2 0,1 0 0,0 1 0,-1-1 0,1 1 0,0 0 0,0 0 0,0 0 0,0 0 0,0 0 0,0 0 0,1 1 0,-1-1 0,1 1 0,-2 2 0,-15 41 0,16-39 0,-6 14 0,2 1 0,0-1 0,2 1 0,-4 43 0,8-64 0,0 1 0,0 0 0,0 0 0,1 0 0,-1 0 0,0 0 0,1-1 0,-1 1 0,1 0 0,0 0 0,0-1 0,0 1 0,0-1 0,0 1 0,0-1 0,0 1 0,0-1 0,0 1 0,1-1 0,1 2 0,0-1 0,1 0 0,-1 0 0,1 0 0,0-1 0,-1 1 0,1-1 0,0 0 0,0 0 0,4 0 0,6 1 0,1-1 0,-1-1 0,1 0 0,17-4 0,-28 4 0,0 0 0,0-1 0,0 0 0,0 0 0,0 0 0,-1-1 0,1 1 0,0-1 0,5-4 0,-7 5 0,0-1 0,0 0 0,-1 1 0,1-1 0,-1 0 0,1 0 0,-1 0 0,0 0 0,0 0 0,0-1 0,0 1 0,0 0 0,0 0 0,-1-1 0,1 1 0,-1-1 0,1-3 0,0-7 0,-2 10 0,1 0 0,1 0 0,-1-1 0,0 1 0,1 0 0,-1 0 0,1 0 0,0 0 0,0 0 0,0 0 0,2-2 0,-3 5 0,1-1 0,-1 1 0,0 0 0,0 0 0,0-1 0,1 1 0,-1 0 0,0 0 0,0 0 0,0 0 0,1 0 0,-1-1 0,0 1 0,0 0 0,1 0 0,-1 0 0,0 0 0,0 0 0,1 0 0,-1 0 0,0 0 0,0 0 0,1 0 0,-1 0 0,0 0 0,0 0 0,1 0 0,-1 0 0,0 0 0,1 0 0,-1 0 0,0 0 0,0 1 0,0-1 0,1 0 0,-1 0 0,0 0 0,0 0 0,1 0 0,-1 1 0,0-1 0,0 0 0,0 0 0,0 0 0,1 1 0,-1-1 0,0 0 0,0 0 0,0 1 0,0-1 0,0 0 0,0 0 0,0 1 0,0-1 0,1 0 0,-1 1 0,6 17 0,-6-17 0,5 22 0,-1-1 0,2 33 0,-5-34 0,1 0 0,1 0 0,7 25 0,-6-65-1365,-4 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217 660 24575,'0'-8'0,"0"0"0,-1 0 0,1 0 0,-1 0 0,-1 0 0,0 0 0,0 1 0,-5-13 0,4 16 0,1 0 0,-1 0 0,0 0 0,0 0 0,0 1 0,0-1 0,0 1 0,-1 0 0,0 0 0,1 1 0,-1-1 0,0 1 0,0-1 0,-1 1 0,1 1 0,-7-3 0,5 2 0,-1 0 0,1 0 0,-1 1 0,1 0 0,-1 0 0,0 0 0,0 1 0,1 0 0,-1 0 0,0 1 0,-9 2 0,14-2 0,-1 0 0,1-1 0,-1 2 0,1-1 0,-1 0 0,1 0 0,0 1 0,-1-1 0,1 1 0,0 0 0,0 0 0,0 0 0,1 0 0,-1 0 0,0 0 0,1 0 0,-1 0 0,1 1 0,0-1 0,0 1 0,0-1 0,0 1 0,0-1 0,0 1 0,1 0 0,-1-1 0,1 1 0,0 0 0,0-1 0,0 5 0,0-4 0,0 1 0,1-1 0,-1 1 0,1-1 0,0 1 0,0-1 0,0 1 0,1-1 0,-1 0 0,1 0 0,0 0 0,-1 0 0,1 0 0,1 0 0,-1 0 0,0-1 0,1 1 0,-1-1 0,1 1 0,0-1 0,0 0 0,0 0 0,0-1 0,0 1 0,0 0 0,0-1 0,1 0 0,5 2 0,-6-2 0,0-1 0,1 1 0,-1-1 0,0 1 0,1-1 0,-1 0 0,1 0 0,-1 0 0,0-1 0,1 1 0,-1-1 0,0 0 0,1 0 0,-1 0 0,0 0 0,0-1 0,0 1 0,0-1 0,0 0 0,0 0 0,0 0 0,-1 0 0,1 0 0,-1 0 0,1-1 0,-1 1 0,0-1 0,0 0 0,3-5 0,4-14 0,-1-1 0,-1 0 0,-1 0 0,-1-1 0,4-41 0,-1 9 0,16-259 0,-22 261 0,0 39 0,1 13 0,3 24 0,64 384 0,-40-117-1365,-28-246-5461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67 743 24575,'1'-12'0,"-1"3"0,0 0 0,0-1 0,-1 1 0,-2-14 0,3 22 0,-1 0 0,1 0 0,0-1 0,-1 1 0,1 0 0,0 0 0,-1 0 0,0 0 0,1 0 0,-1-1 0,0 1 0,1 0 0,-1 1 0,0-1 0,0 0 0,0 0 0,0 0 0,0 0 0,0 1 0,0-1 0,0 0 0,0 1 0,0-1 0,0 1 0,0-1 0,0 1 0,-1 0 0,1-1 0,0 1 0,0 0 0,-1 0 0,1 0 0,0 0 0,0 0 0,-1 0 0,1 0 0,0 0 0,0 0 0,0 1 0,-1-1 0,0 1 0,0 0 0,1 0 0,-1 0 0,1 0 0,-1 0 0,1 0 0,-1 0 0,1 1 0,0-1 0,0 0 0,-1 1 0,1-1 0,0 1 0,0-1 0,1 1 0,-1 0 0,0-1 0,0 1 0,1 0 0,-1 0 0,1-1 0,0 1 0,-1 0 0,1 0 0,0 0 0,0-1 0,0 1 0,0 0 0,1 2 0,-1 0 0,0 0 0,1-1 0,-1 1 0,1-1 0,0 1 0,0-1 0,0 0 0,0 1 0,1-1 0,-1 0 0,1 0 0,0 0 0,4 6 0,-5-8 0,0 0 0,0 0 0,0 0 0,0-1 0,0 1 0,1 0 0,-1 0 0,0-1 0,0 1 0,1-1 0,-1 1 0,0-1 0,1 1 0,-1-1 0,0 0 0,1 0 0,-1 0 0,0 1 0,1-1 0,-1 0 0,1-1 0,-1 1 0,0 0 0,1 0 0,-1-1 0,0 1 0,1-1 0,-1 1 0,0-1 0,0 1 0,1-1 0,-1 0 0,0 0 0,0 1 0,0-1 0,0 0 0,0 0 0,0 0 0,0 0 0,0 0 0,0-1 0,-1 1 0,2-1 0,2-6 0,1 1 0,-2 0 0,1-1 0,-1 0 0,4-14 0,6-35 0,8-101 0,-4 17 0,-3 57 0,3-155 0,-14 416 0,36 261 0,6-197 0,-42-215-1365,-3-10-5461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06.5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 24575,'-1'0'0,"0"0"0,0 1 0,1-1 0,-1 0 0,0 1 0,1-1 0,-1 1 0,1-1 0,-1 1 0,1-1 0,-1 1 0,0-1 0,1 1 0,0 0 0,-1-1 0,1 1 0,-1 0 0,1 0 0,0-1 0,0 1 0,-1 0 0,1-1 0,0 1 0,0 0 0,0 0 0,0 0 0,0 0 0,-3 28 0,3-24 0,-1 31 0,9 71 0,0 6 0,-8-112 0,0 0 0,1-1 0,-1 1 0,0-1 0,0 1 0,0 0 0,0-1 0,-1 1 0,1-1 0,0 1 0,0 0 0,0-1 0,0 1 0,-1-1 0,1 1 0,0 0 0,0-1 0,-1 1 0,0 0 0,-6-6 0,-5-19 0,7 5 0,2 0 0,0 0 0,1-1 0,1 1 0,1-1 0,3-29 0,-2 47 0,-1 0 0,1 0 0,-1 0 0,1 0 0,-1 0 0,1 0 0,0 0 0,0 0 0,0 0 0,0 1 0,1-1 0,-1 0 0,0 1 0,1-1 0,-1 1 0,1-1 0,-1 1 0,1 0 0,0-1 0,0 1 0,-1 0 0,1 0 0,0 0 0,0 1 0,0-1 0,0 0 0,3 0 0,6-1 0,0 0 0,1 0 0,22 1 0,-4-1 0,-5-1 123,71-6-1611,-82 9-5338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27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1168 1 24575,'0'0'0,"1"9"0,-1 0 0,0-1 0,0 1 0,-1 0 0,0-1 0,0 1 0,-1 0 0,-1-1 0,1 0 0,-1 0 0,-1 0 0,-5 11 0,-30 39 0,-1-3 0,-3-1 0,-2-3 0,-95 84 0,-60 64 0,154-148 0,-84 102 0,105-121 0,-2-2 0,-1-1 0,-37 30 0,53-50 0,-1-1 0,1-1 0,-1 0 0,0-1 0,-28 9 0,-73 14 0,78-21 0,2 1-1365,7-2-5461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28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1 24575,'7'102'0,"1"-15"0,-7-63 0,0-1 0,-3 29 0,1-44 0,0-1 0,0 1 0,-1-1 0,0 1 0,-1-1 0,0 0 0,-6 13 0,-33 44 0,27-44 0,1 1 0,-18 36 0,32-56 0,0 0 0,-1-1 0,1 1 0,0 0 0,-1-1 0,1 1 0,0 0 0,0 0 0,0-1 0,-1 1 0,1 0 0,0 0 0,0 0 0,0-1 0,0 1 0,1 0 0,-1 0 0,0-1 0,0 1 0,0 0 0,1 0 0,-1-1 0,0 1 0,0 0 0,1-1 0,-1 1 0,1 0 0,-1-1 0,1 1 0,-1 0 0,1-1 0,-1 1 0,1-1 0,0 1 0,-1-1 0,1 1 0,-1-1 0,1 0 0,0 1 0,0-1 0,-1 0 0,1 0 0,0 1 0,0-1 0,0 0 0,5 1 0,0 0 0,1 0 0,-1-1 0,10 0 0,-14 0 0,212-26 0,-162 17 0,-23 4-1365,-8-1-5461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0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24575,'3'0'0,"4"-3"0,3-1 0,2 1 0,6 0 0,4 1 0,1 0 0,0 2 0,-1-1 0,-5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1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308 0 24575,'0'257'0,"-2"-235"0,-1 0 0,0-1 0,-2 1 0,-1-1 0,0 0 0,-15 31 0,11-27 0,9-23 0,1 0 0,-1 0 0,0 0 0,0 0 0,0 0 0,0-1 0,0 1 0,0 0 0,-1 0 0,1-1 0,0 1 0,-1-1 0,1 1 0,-1-1 0,0 0 0,-3 3 0,3-4 0,1 0 0,-1 0 0,0 0 0,1 1 0,-1-2 0,1 1 0,-1 0 0,0 0 0,1 0 0,-1-1 0,1 1 0,-1-1 0,0 1 0,1-1 0,-1 0 0,1 0 0,0 1 0,-1-1 0,1 0 0,0 0 0,-1 0 0,0-2 0,-43-37 0,29 24 0,-1 1 0,-1 0 0,-29-17 0,44 30-91,-1 0 0,1 1 0,0-1 0,0-1 0,0 1 0,0 0 0,0-1 0,0 0 0,0 0 0,1 0 0,0 0 0,-1 0 0,1 0 0,-3-6 0,2-3-6735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2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0 24575,'4'11'0,"0"0"0,-1 1 0,-1-1 0,1 1 0,-2-1 0,1 19 0,2 15 0,-2-32 0,-1 0 0,-1 0 0,0 0 0,0 0 0,-2 0 0,-2 14 0,4-22 0,0 1 0,0 0 0,0-1 0,0 1 0,1-1 0,3 11 0,-3-11 0,0-1 0,0 1 0,0-1 0,0 1 0,-1 0 0,0-1 0,0 1 0,0 0 0,-2 7 0,2-11 0,-1 0 0,1 0 0,-1 0 0,1 0 0,-1 0 0,1 0 0,-1 0 0,0 0 0,1 0 0,-1-1 0,0 1 0,0 0 0,0 0 0,1-1 0,-1 1 0,0 0 0,0-1 0,0 1 0,0-1 0,0 0 0,0 1 0,0-1 0,0 0 0,-1 1 0,1-1 0,0 0 0,0 0 0,0 0 0,0 0 0,0 0 0,0 0 0,0 0 0,-1 0 0,1-1 0,0 1 0,0 0 0,0-1 0,0 1 0,0-1 0,0 1 0,0-1 0,0 1 0,0-1 0,0 0 0,1 1 0,-1-1 0,0 0 0,0 0 0,1 1 0,-1-1 0,0 0 0,1 0 0,-1 0 0,0-2 0,-2-4 0,0-1 0,0 0 0,1 0 0,0 0 0,1 0 0,0-1 0,0-10 0,0 1 0,2 1 0,3-27 0,-2 38 0,-1 0 0,1 0 0,0 0 0,1 1 0,-1-1 0,1 1 0,0-1 0,1 1 0,-1 0 0,1 0 0,0 1 0,0-1 0,1 1 0,-1 0 0,1 0 0,0 0 0,6-4 0,6-1 0,0 0 0,0 0 0,1 2 0,23-7 0,-32 11-341,0 1 0,0 1-1,12-2 1,-7 2-6485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1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24575,'1'99'0,"24"158"0,-25-252 0,1 1 0,1-1 0,-1 1 0,5 8 0,-6-13 0,0 0 0,1-1 0,-1 1 0,0-1 0,0 1 0,1-1 0,-1 1 0,1-1 0,-1 1 0,0-1 0,1 1 0,-1-1 0,1 1 0,-1-1 0,1 0 0,-1 1 0,1-1 0,-1 0 0,1 1 0,-1-1 0,1 0 0,0 0 0,-1 1 0,1-1 0,-1 0 0,1 0 0,0 0 0,-1 0 0,1 0 0,-1 0 0,1 0 0,0 0 0,-1 0 0,1 0 0,0 0 0,-1-1 0,1 1 0,-1 0 0,1 0 0,-1-1 0,1 1 0,0 0 0,-1-1 0,1 1 0,-1 0 0,0-1 0,1 1 0,-1-1 0,1 1 0,-1-1 0,1 1 0,-1-1 0,1 0 0,4-7 0,1-1 0,-1 1 0,-1-1 0,1-1 0,-1 1 0,-1 0 0,0-1 0,2-12 0,4-10 0,5-10 0,2 1 0,1 0 0,29-48 0,-44 85 0,1 1 0,-1-1 0,1 1 0,0 0 0,0-1 0,5-3 0,-7 7 0,-1-1 0,1 1 0,-1 0 0,1-1 0,-1 1 0,1 0 0,-1 0 0,1-1 0,-1 1 0,1 0 0,-1 0 0,1 0 0,-1 0 0,1 0 0,0 0 0,-1 0 0,1 0 0,-1 0 0,1 0 0,-1 0 0,1 0 0,-1 0 0,1 1 0,0-1 0,0 1 0,0 0 0,-1 0 0,1-1 0,0 1 0,-1 0 0,1 0 0,-1 0 0,1 0 0,-1 0 0,0-1 0,1 1 0,-1 0 0,0 0 0,1 0 0,-1 0 0,0 2 0,2 39 0,-2-34 0,0 0 0,1 0 0,0 1 0,0-1 0,0 0 0,4 9 0,-4-14 0,0-1 0,1 0 0,-1 1 0,0-1 0,1 0 0,0 0 0,-1 0 0,1 0 0,0 0 0,0-1 0,0 1 0,0 0 0,1-1 0,-1 0 0,0 1 0,1-1 0,-1 0 0,0 0 0,1 0 0,0 0 0,-1-1 0,1 1 0,5 0 0,-2 0 0,1-1 0,-1 1 0,1-1 0,0 0 0,-1 0 0,1-1 0,8-1 0,-13 1 0,0 1 0,-1-1 0,1 0 0,0 0 0,0 0 0,-1 0 0,1 0 0,0 0 0,-1 0 0,1-1 0,-1 1 0,0 0 0,1-1 0,-1 1 0,0-1 0,0 0 0,0 1 0,0-1 0,0 0 0,0 0 0,0 1 0,-1-1 0,1 0 0,-1 0 0,1 0 0,-1 0 0,0 0 0,0-3 0,6-32 0,2-18 0,-8 52 0,0 0 0,0 0 0,0-1 0,0 1 0,0 0 0,-1 0 0,0 0 0,1 0 0,-1 0 0,0 0 0,-1 0 0,-2-6 0,4 8 0,-1 1 0,1-1 0,-1 0 0,0 0 0,1 0 0,-1 1 0,0-1 0,1 0 0,-1 0 0,0 1 0,0-1 0,0 1 0,1-1 0,-1 1 0,0-1 0,0 1 0,0-1 0,0 1 0,0 0 0,0 0 0,0-1 0,0 1 0,0 0 0,0 0 0,-1 0 0,0 1 0,1-1 0,0 1 0,-1 0 0,1-1 0,0 1 0,-1 0 0,1 0 0,0 0 0,0 0 0,0 0 0,0 0 0,0 0 0,0 0 0,0 1 0,-1 0 0,-3 8 0,-1 0 0,2 0 0,-6 18 0,8-22 0,-9 22 0,2 1 0,1 0 0,1 0 0,-3 39 0,10-67 0,1 1 0,-1 0 0,0 0 0,1-1 0,-1 1 0,1-1 0,0 1 0,-1 0 0,1-1 0,0 1 0,0-1 0,0 1 0,0-1 0,0 0 0,1 1 0,-1-1 0,0 0 0,1 0 0,-1 0 0,0 0 0,1 0 0,-1 0 0,1 0 0,0-1 0,-1 1 0,1 0 0,0-1 0,-1 0 0,1 1 0,3-1 0,7 3 0,0-1 0,0-1 0,13 1 0,-23-2 0,10 0 74,-8 1-177,0 0 0,0-1 0,1 0 1,-1 0-1,0 0 0,0 0 0,1-1 1,-1 0-1,0 0 0,0 0 0,0 0 0,0 0 1,8-5-1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3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24575,'3'0'0,"3"0"0,4 0 0,2 0 0,3 0 0,1 3 0,0 0 0,1 1 0,0-1 0,-1 2 0,1-1 0,-3 3 0,-2 0 0,1-2 0,0-1 0,1-1 0,-2-2-8191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3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1 24575,'-5'0'0,"-1"0"0,1 0 0,0 1 0,-1-1 0,1 1 0,0 1 0,0-1 0,0 1 0,-9 3 0,12-3 0,-1 0 0,0 0 0,1 0 0,0 0 0,-1 0 0,1 0 0,0 1 0,0-1 0,0 1 0,1-1 0,-1 1 0,1 0 0,-1 0 0,1 0 0,0 0 0,0 0 0,-1 5 0,-1 10 0,1 1 0,1-1 0,1 1 0,1 0 0,2 20 0,-2-36 14,-1 0 1,1 0-1,0 0 0,0 0 0,0-1 1,0 1-1,0 0 0,1 0 0,-1-1 0,1 1 1,0-1-1,0 0 0,0 1 0,0-1 1,0 0-1,0 0 0,0 0 0,1 0 0,-1-1 1,1 1-1,-1-1 0,1 1 0,5 1 1,-3-1-158,1-1 1,-1 1 0,1-1 0,-1 0-1,1 0 1,0-1 0,-1 1 0,1-1 0,0-1-1,0 1 1,9-3 0,-3 0-6684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4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 1 24575,'-2'36'0,"-2"0"0,-15 66 0,11-65 0,1 0 0,-3 63 0,9-49 0,4 114 0,-3-164-24,0 1 0,1 0 0,-1-1 0,1 1 0,-1 0 1,1-1-1,0 1 0,-1-1 0,1 1 0,0-1 0,0 1 0,0-1 0,0 1 0,1-1 0,-1 0 0,0 0 0,0 0 0,1 1 0,-1-1 0,1-1 0,-1 1 0,1 0 0,-1 0 0,1 0 0,0-1 0,-1 1 1,1-1-1,0 1 0,-1-1 0,1 0 0,0 0 0,0 0 0,-1 0 0,1 0 0,0 0 0,0 0 0,-1 0 0,1-1 0,0 1 0,-1-1 0,1 1 0,0-1 0,-1 0 0,1 1 0,-1-1 0,1 0 0,-1 0 1,1 0-1,-1 0 0,0-1 0,0 1 0,1 0 0,-1 0 0,0-1 0,0 1 0,1-3 0,3-7-6802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5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24575,'2'0'0,"5"0"0,8 0 0,8 0 0,7 3 0,5 1 0,2 2 0,-3 0 0,-5-1 0,-4 2 0,-4 0 0,-2-2 0,1 1 0,-1 0 0,-3 1 0,-4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6.1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24575,'0'211'0,"1"-216"0,-1 1 0,1 0 0,0-1 0,1 1 0,-1 0 0,1 0 0,-1 0 0,1 0 0,0 0 0,1 0 0,-1 1 0,1-1 0,-1 1 0,1-1 0,0 1 0,5-4 0,3-3 0,0 2 0,1-1 0,22-12 0,-26 18-136,-1 0-1,0 1 1,1-1-1,-1 2 1,1-1-1,0 1 1,-1 1-1,1-1 0,11 2 1,-4-1-6690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6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0 24575,'-2'3'0,"0"0"0,0 0 0,0 1 0,1-1 0,0 0 0,-1 1 0,1-1 0,1 0 0,-1 1 0,0-1 0,0 8 0,-2 8 0,-7 18 0,-23 55 0,19-60 0,2 1 0,-9 45 0,-42 285 0,62-360 0,1 1 0,0 0 0,0 0 0,0 0 0,0 0 0,0-1 0,1 1 0,0 0 0,2 6 0,-3-10 0,0 1 0,0-1 0,1 1 0,-1-1 0,0 1 0,1-1 0,-1 1 0,0-1 0,1 1 0,-1-1 0,1 1 0,-1-1 0,1 0 0,-1 1 0,1-1 0,-1 0 0,1 1 0,-1-1 0,1 0 0,-1 0 0,1 1 0,-1-1 0,1 0 0,1 0 0,-1 0 0,1 0 0,-1-1 0,0 1 0,1-1 0,-1 1 0,0-1 0,1 0 0,-1 1 0,0-1 0,0 0 0,0 0 0,0 0 0,1 0 0,-1 0 0,1-1 0,4-5 43,-1 0 0,1-1-1,-1 1 1,-1-1 0,0 0-1,0 0 1,5-15 0,14-61-1750,-20 68-5119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9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1 135 24575,'480'-19'0,"-347"8"0,-81 8 0,1-2 0,-1-2 0,57-16 0,-89 18 0,0 1 0,0 1 0,35-2 0,64 7 0,-45 0 0,-40-1 0,-22 0 0,1-1 0,-1 1 0,1-2 0,-1 0 0,1 0 0,-1-2 0,0 1 0,0-1 0,18-7 0,-19 5 0,0 2 0,0 0 0,1 0 0,-1 1 0,1 1 0,0 0 0,-1 0 0,1 1 0,20 2 0,-15 0 0,0-2 0,0 0 0,28-5 0,-1-6-1365,-34 6-5461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39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24575,'3'0'0,"0"1"0,0-1 0,0 1 0,0 0 0,0 0 0,0 1 0,0-1 0,-1 1 0,4 1 0,6 4 0,9 2 0,-1 1 0,-1 2 0,0 0 0,0 0 0,-1 2 0,-1 0 0,27 28 0,-43-40 0,1 0 0,-1 0 0,1 0 0,-1 0 0,0 0 0,0 0 0,0 0 0,0 0 0,0 0 0,-1 0 0,1 1 0,0-1 0,-1 0 0,0 0 0,1 4 0,-2-5 0,1 1 0,0-1 0,-1 0 0,1 1 0,-1-1 0,1 0 0,-1 1 0,0-1 0,0 0 0,1 0 0,-1 0 0,0 1 0,0-1 0,0 0 0,0 0 0,0 0 0,0-1 0,-1 1 0,1 0 0,0 0 0,0-1 0,-1 1 0,1 0 0,0-1 0,-2 1 0,-10 5 0,0 1 0,1 1 0,0 0 0,0 0 0,1 1 0,0 1 0,0 0 0,1 0 0,-17 23 0,26-31-151,-1 0-1,0 0 0,0 0 0,0-1 1,0 1-1,0-1 0,-1 1 1,-2 0-1,-5 3-6674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24575,'3'0'0,"4"-3"0,3-1 0,2 1 0,6 0 0,4 1 0,1 0 0,0 2 0,-1-1 0,-5 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308 0 24575,'0'257'0,"-2"-235"0,-1 0 0,0-1 0,-2 1 0,-1-1 0,0 0 0,-15 31 0,11-27 0,9-23 0,1 0 0,-1 0 0,0 0 0,0 0 0,0 0 0,0-1 0,0 1 0,0 0 0,-1 0 0,1-1 0,0 1 0,-1-1 0,1 1 0,-1-1 0,0 0 0,-3 3 0,3-4 0,1 0 0,-1 0 0,0 0 0,1 1 0,-1-2 0,1 1 0,-1 0 0,0 0 0,1 0 0,-1-1 0,1 1 0,-1-1 0,0 1 0,1-1 0,-1 0 0,1 0 0,0 1 0,-1-1 0,1 0 0,0 0 0,-1 0 0,0-2 0,-43-37 0,29 24 0,-1 1 0,-1 0 0,-29-17 0,44 30-91,-1 0 0,1 1 0,0-1 0,0-1 0,0 1 0,0 0 0,0-1 0,0 0 0,0 0 0,1 0 0,0 0 0,-1 0 0,1 0 0,-3-6 0,2-3-6735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1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24575,'1'307'0,"-2"-359"0,2-64 0,-1 114 0,1-1 0,-1 0 0,1 1 0,0-1 0,0 1 0,0-1 0,0 1 0,1-1 0,-1 1 0,0-1 0,1 1 0,0 0 0,0 0 0,-1 0 0,1 0 0,0 0 0,1 0 0,-1 1 0,0-1 0,0 1 0,1-1 0,-1 1 0,4-1 0,7-3 0,0 1 0,0 0 0,21-3 0,-11 3 0,-21 3 341,-6 0-1939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0 24575,'4'11'0,"0"0"0,-1 1 0,-1-1 0,1 1 0,-2-1 0,1 19 0,2 15 0,-2-32 0,-1 0 0,-1 0 0,0 0 0,0 0 0,-2 0 0,-2 14 0,4-22 0,0 1 0,0 0 0,0-1 0,0 1 0,1-1 0,3 11 0,-3-11 0,0-1 0,0 1 0,0-1 0,0 1 0,-1 0 0,0-1 0,0 1 0,0 0 0,-2 7 0,2-11 0,-1 0 0,1 0 0,-1 0 0,1 0 0,-1 0 0,1 0 0,-1 0 0,0 0 0,1 0 0,-1-1 0,0 1 0,0 0 0,0 0 0,1-1 0,-1 1 0,0 0 0,0-1 0,0 1 0,0-1 0,0 0 0,0 1 0,0-1 0,0 0 0,-1 1 0,1-1 0,0 0 0,0 0 0,0 0 0,0 0 0,0 0 0,0 0 0,0 0 0,-1 0 0,1-1 0,0 1 0,0 0 0,0-1 0,0 1 0,0-1 0,0 1 0,0-1 0,0 1 0,0-1 0,0 0 0,1 1 0,-1-1 0,0 0 0,0 0 0,1 1 0,-1-1 0,0 0 0,1 0 0,-1 0 0,0-2 0,-2-4 0,0-1 0,0 0 0,1 0 0,0 0 0,1 0 0,0-1 0,0-10 0,0 1 0,2 1 0,3-27 0,-2 38 0,-1 0 0,1 0 0,0 0 0,1 1 0,-1-1 0,1 1 0,0-1 0,1 1 0,-1 0 0,1 0 0,0 1 0,0-1 0,1 1 0,-1 0 0,1 0 0,0 0 0,6-4 0,6-1 0,0 0 0,0 0 0,1 2 0,23-7 0,-32 11-341,0 1 0,0 1-1,12-2 1,-7 2-6485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24575,'3'0'0,"3"0"0,4 0 0,2 0 0,3 0 0,1 3 0,0 0 0,1 1 0,0-1 0,-1 2 0,1-1 0,-3 3 0,-2 0 0,1-2 0,0-1 0,1-1 0,-2-2-8191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1 24575,'-5'0'0,"-1"0"0,1 0 0,0 1 0,-1-1 0,1 1 0,0 1 0,0-1 0,0 1 0,-9 3 0,12-3 0,-1 0 0,0 0 0,1 0 0,0 0 0,-1 0 0,1 0 0,0 1 0,0-1 0,0 1 0,1-1 0,-1 1 0,1 0 0,-1 0 0,1 0 0,0 0 0,0 0 0,-1 5 0,-1 10 0,1 1 0,1-1 0,1 1 0,1 0 0,2 20 0,-2-36 14,-1 0 1,1 0-1,0 0 0,0 0 0,0-1 1,0 1-1,0 0 0,1 0 0,-1-1 0,1 1 1,0-1-1,0 0 0,0 1 0,0-1 1,0 0-1,0 0 0,0 0 0,1 0 0,-1-1 1,1 1-1,-1-1 0,1 1 0,5 1 1,-3-1-158,1-1 1,-1 1 0,1-1 0,-1 0-1,1 0 1,0-1 0,-1 1 0,1-1 0,0-1-1,0 1 1,9-3 0,-3 0-6684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 1 24575,'-2'36'0,"-2"0"0,-15 66 0,11-65 0,1 0 0,-3 63 0,9-49 0,4 114 0,-3-164-24,0 1 0,1 0 0,-1-1 0,1 1 0,-1 0 1,1-1-1,0 1 0,-1-1 0,1 1 0,0-1 0,0 1 0,0-1 0,0 1 0,1-1 0,-1 0 0,0 0 0,0 0 0,1 1 0,-1-1 0,1-1 0,-1 1 0,1 0 0,-1 0 0,1 0 0,0-1 0,-1 1 1,1-1-1,0 1 0,-1-1 0,1 0 0,0 0 0,0 0 0,-1 0 0,1 0 0,0 0 0,0 0 0,-1 0 0,1-1 0,0 1 0,-1-1 0,1 1 0,0-1 0,-1 0 0,1 1 0,-1-1 0,1 0 0,-1 0 1,1 0-1,-1 0 0,0-1 0,0 1 0,1 0 0,-1 0 0,0-1 0,0 1 0,1-3 0,3-7-6802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24575,'2'0'0,"5"0"0,8 0 0,8 0 0,7 3 0,5 1 0,2 2 0,-3 0 0,-5-1 0,-4 2 0,-4 0 0,-2-2 0,1 1 0,-1 0 0,-3 1 0,-4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24575,'0'211'0,"1"-216"0,-1 1 0,1 0 0,0-1 0,1 1 0,-1 0 0,1 0 0,-1 0 0,1 0 0,0 0 0,1 0 0,-1 1 0,1-1 0,-1 1 0,1-1 0,0 1 0,5-4 0,3-3 0,0 2 0,1-1 0,22-12 0,-26 18-136,-1 0-1,0 1 1,1-1-1,-1 2 1,1-1-1,0 1 1,-1 1-1,1-1 0,11 2 1,-4-1-6690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46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0 24575,'-2'3'0,"0"0"0,0 0 0,0 1 0,1-1 0,0 0 0,-1 1 0,1-1 0,1 0 0,-1 1 0,0-1 0,0 8 0,-2 8 0,-7 18 0,-23 55 0,19-60 0,2 1 0,-9 45 0,-42 285 0,62-360 0,1 1 0,0 0 0,0 0 0,0 0 0,0 0 0,0-1 0,1 1 0,0 0 0,2 6 0,-3-10 0,0 1 0,0-1 0,1 1 0,-1-1 0,0 1 0,1-1 0,-1 1 0,0-1 0,1 1 0,-1-1 0,1 1 0,-1-1 0,1 0 0,-1 1 0,1-1 0,-1 0 0,1 1 0,-1-1 0,1 0 0,-1 0 0,1 1 0,-1-1 0,1 0 0,1 0 0,-1 0 0,1 0 0,-1-1 0,0 1 0,1-1 0,-1 1 0,0-1 0,1 0 0,-1 1 0,0-1 0,0 0 0,0 0 0,0 0 0,1 0 0,-1 0 0,1-1 0,4-5 43,-1 0 0,1-1-1,-1 1 1,-1-1 0,0 0-1,0 0 1,5-15 0,14-61-1750,-20 68-5119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3:51:51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4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24575,'1'0'0,"-1"1"0,1-1 0,0 0 0,0 0 0,-1 1 0,1-1 0,0 0 0,-1 1 0,1-1 0,0 1 0,-1-1 0,1 1 0,-1-1 0,1 1 0,-1-1 0,1 1 0,-1 0 0,1-1 0,-1 1 0,1 0 0,-1-1 0,0 1 0,1 1 0,6 19 0,-5-16 0,36 164 0,-25-106 0,-8-28 0,3 49 0,-4-25 0,2 100-1365,-6-134-5461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6.0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24575,'1'2'0,"0"0"0,0 0 0,-1-1 0,1 1 0,0 0 0,0 0 0,1-1 0,-1 1 0,0-1 0,2 2 0,7 11 0,-8-11 0,16 32 0,-1 1 0,-2 1 0,-2 0 0,13 55 0,-25-89 0,-1 1 0,1-1 0,0 0 0,0 0 0,0 1 0,1-1 0,-1 0 0,1 0 0,0 0 0,-1 0 0,2-1 0,-1 1 0,0 0 0,0-1 0,5 4 0,-6-5 0,0 0 0,1-1 0,-1 1 0,0-1 0,0 1 0,0-1 0,0 1 0,1-1 0,-1 0 0,0 0 0,0 0 0,1 1 0,-1-1 0,0 0 0,0-1 0,1 1 0,1 0 0,-1-1 0,0 0 0,0 0 0,0 0 0,0 0 0,0-1 0,0 1 0,0 0 0,-1-1 0,1 1 0,-1-1 0,1 1 0,-1-1 0,2-2 0,68-111-1365,-60 100-5461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19:2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 24575,'-1'-4'0,"1"1"0,-1-1 0,0 1 0,0 0 0,0-1 0,-1 1 0,1 0 0,-1 0 0,0 0 0,0 0 0,0 0 0,0 0 0,0 0 0,-1 1 0,1-1 0,-1 1 0,0-1 0,0 1 0,1 0 0,-7-3 0,7 4 0,0 0 0,0 0 0,0 0 0,0 0 0,0 0 0,0 0 0,0 0 0,-1 1 0,1-1 0,0 1 0,0-1 0,-1 1 0,1 0 0,0 0 0,0 0 0,-1 0 0,1 1 0,0-1 0,0 1 0,-1-1 0,1 1 0,0 0 0,0 0 0,0-1 0,0 2 0,0-1 0,0 0 0,0 0 0,0 1 0,1-1 0,-1 1 0,-2 2 0,0 1 0,1 1 0,0 0 0,0 0 0,1 0 0,-1 0 0,1 0 0,1 0 0,-1 0 0,0 7 0,-2 64 0,1-21 0,-6 164-1365,9-207-5461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6.7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24575,'0'3'0,"3"3"0,3 4 0,4 0 0,3 1 0,7 1 0,3-1 0,9 0 0,6 4 0,4 2 0,-2 1 0,-3-3 0,-9-4-8191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7.3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226 0 24575,'1'42'0,"-1"0"0,-3 0 0,-2 0 0,-16 72 0,10-75 0,3-10 0,0 0 0,-2 0 0,-2 0 0,-23 42 0,34-68 0,-1-1 0,1 0 0,-1 1 0,0-1 0,0 0 0,0 0 0,0 0 0,0-1 0,0 1 0,-1 0 0,1-1 0,0 1 0,-4 0 0,5-1 0,0-1 0,-1 0 0,1 0 0,0 0 0,0 0 0,0 0 0,-1 0 0,1 0 0,0-1 0,0 1 0,0 0 0,0-1 0,0 1 0,0 0 0,0-1 0,0 1 0,0-1 0,0 0 0,0 1 0,0-1 0,0 0 0,0 0 0,0 0 0,0 1 0,1-1 0,-1 0 0,0 0 0,1 0 0,-1 0 0,1 0 0,-1 0 0,0-2 0,-5-10 0,1 0 0,1 0 0,-1 0 0,2 0 0,-2-17 0,-6-74 0,7 51 0,-3-56-1365,6 93-5461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8.0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0 24575,'-2'47'0,"-2"-1"0,-2 0 0,-2 0 0,-16 53 0,-71 203 0,99-323-1365,2-2-5461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8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24575,'3'0'0,"0"2"0,4 5 0,2 6 0,0 6 0,1 5 0,2 7 0,1 7 0,-1 1 0,-3 4 0,-3 4 0,1 0 0,-2-2 0,2-4 0,-1-8-8191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09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24575,'3'3'0,"1"3"0,-1 4 0,3 0 0,5 1 0,3-2 0,3-1 0,1-1 0,-1 0 0,-2-2-8191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3:11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 24575,'0'75'0,"-10"253"0,3-257 0,-3-1 0,-28 102 0,-19-30 0,35-90 0,22-51 0,0-1 0,0 0 0,0 0 0,0 0 0,0 1 0,0-1 0,0 0 0,0 0 0,1 0 0,-1 0 0,0 0 0,0 0 0,0 1 0,0-1 0,1 0 0,-1 0 0,0 0 0,0 0 0,0 0 0,0 0 0,1 0 0,-1 0 0,0 0 0,0 0 0,0 0 0,1 0 0,-1 0 0,0 0 0,0 0 0,0 0 0,0 0 0,1 0 0,-1 0 0,0 0 0,0 0 0,0 0 0,1 0 0,-1 0 0,0 0 0,0 0 0,0 0 0,0 0 0,1-1 0,-1 1 0,0 0 0,0 0 0,20-6 0,0 1 0,19 3 86,55 2 0,-33 1-1623,-47-1-5289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0.0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24575,'14'1'0,"-1"1"0,1 0 0,0 1 0,-1 1 0,1 0 0,-1 1 0,20 10 0,-13-6 0,0-1 0,22 5 0,125 18 0,6 1 0,-160-29 0,10 2 0,-1 1 0,37 16 0,-33-12 0,1-1 0,55 11 0,2 2 0,-41-8 0,0 2 0,-1 1 0,-2 3 0,66 42 0,-97-56 34,0 1-209,1-1 0,0 1 0,0-2 0,1 1 1,-1-2-1,1 1 0,16 3 0,-17-7-6651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0.7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24575,'0'9'0,"0"0"0,1 0 0,1 0 0,-1-1 0,1 1 0,1 0 0,0-1 0,0 1 0,5 8 0,4 4 0,1-1 0,17 21 0,-23-33 0,25 36 0,24 29 0,-52-68 0,1 0 0,-1 1 0,-1-1 0,1 1 0,-1 0 0,0 0 0,0 0 0,4 13 0,-6-17 0,-1 1 0,0 0 0,1 0 0,-1 0 0,0 0 0,0 0 0,-1 0 0,1 0 0,-1 0 0,1 0 0,-1-1 0,0 1 0,0 0 0,0 0 0,0-1 0,-1 1 0,1-1 0,-1 1 0,1-1 0,-1 1 0,0-1 0,-3 3 0,-4 5 95,3-4-303,0 0-1,0 0 0,0 0 1,-1-1-1,0 0 1,-9 6-1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1.7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24575,'-1'159'0,"3"158"0,-3-316 0,1 0 0,0 0 0,0 0 0,0 0 0,0 0 0,0 1 0,1-1 0,-1 0 0,0 0 0,0 0 0,1 0 0,-1 0 0,1 0 0,-1 0 0,1 0 0,-1 0 0,1 0 0,1 1 0,-2-2 0,1 0 0,-1 0 0,1 0 0,0 0 0,-1 0 0,1 0 0,-1 0 0,1 0 0,-1-1 0,1 1 0,-1 0 0,1 0 0,-1-1 0,1 1 0,-1 0 0,0-1 0,1 1 0,-1 0 0,1-1 0,-1 1 0,0-1 0,1 1 0,-1-1 0,0 1 0,1-1 0,22-42 0,-7 0 0,-1-1 0,8-46 0,-19 74 0,4-8 0,-3 21 0,2 14 0,4 24 0,11 69 0,-17-75 0,1 0 0,1 0 0,21 53 0,-27-80 0,1 1 0,-1-1 0,1 1 0,-1-1 0,1 1 0,0-1 0,3 4 0,-5-6 0,1 0 0,-1 1 0,1-1 0,-1 0 0,1 0 0,-1 1 0,1-1 0,-1 0 0,1 0 0,0 0 0,-1 0 0,1 0 0,-1 0 0,1 0 0,-1 0 0,1 0 0,0 0 0,-1 0 0,1 0 0,-1 0 0,1 0 0,-1-1 0,1 1 0,-1 0 0,1 0 0,-1-1 0,1 1 0,-1 0 0,1-1 0,-1 1 0,0 0 0,1-1 0,-1 1 0,1-1 0,-1 1 0,0-1 0,1 1 0,-1-1 0,0 1 0,0-1 0,1 1 0,-1-1 0,0 1 0,0-1 0,0 0 0,8-17 0,-1 0 0,-1-1 0,-1 0 0,-1 0 0,3-27 0,1-2 0,30-189-1365,-34 194-5461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4:25:33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24575,'0'433'0,"-1"-504"0,2-83 0,0 149 0,0 0 0,0 0 0,1 0 0,-1 0 0,1 1 0,0-1 0,0 1 0,1-1 0,0 1 0,-1 0 0,5-5 0,3-3 0,1 0 0,15-13 0,-21 22-85,-1 1 0,1-1-1,0 1 1,-1 0 0,1 0-1,0 0 1,0 1 0,0 0-1,1 0 1,-1 0 0,0 0-1,0 1 1,0 0 0,1 0-1,5 1 1,3 0-6741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5549-52BD-2144-D70A-A3D3F982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EE730-7A5F-5BE0-53CA-70682848B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64024-CC06-604A-C0AA-692EE311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C5898-4A11-91F1-A4A9-E7BC966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AA987-D896-408C-D037-A86F9CC5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109DE-4B44-73D8-841C-42E94C49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63F2F-0B39-66D5-AC03-CF6BACC1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8A887-24AA-98A4-1E66-D7431F84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4BBB7-8C74-05D9-96FD-4F3E5BEB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4B5C3-3A9D-F452-F95A-4B17EA28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6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A4627-1BB4-D124-F3E5-3941324E2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DF037-F7D7-E43E-4BC0-DBC092FA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14720-9D6B-93AD-FB43-3F7D746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C4C86-19E8-C8A7-0533-D8C63C5F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06867-0879-6C23-0C14-72CF6D78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12B0-1B08-4F72-1D99-54BF569E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77F38-2490-4294-29B9-61C33593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28CAF-807B-89ED-2255-373FEF51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0D8C-A690-C983-286F-3B4F6563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987EF-46F1-DBE2-8A90-9EFC506D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1AE6C-4872-81DE-3643-2321D737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8D7C6-DA7E-B27A-A803-77D9C487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AC2F2-1B79-FE61-1088-5EB44574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DA8C6-4300-5879-F646-C8FEE88D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560B2-2E9E-A129-2398-066450EE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328EB-9544-44FF-3F0F-701A5DF1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A343D-2F12-C3A9-88FA-1437CE2F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05261-1CEB-29DF-DA8D-06CF4EC0A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C3D44-0952-2B54-9EBB-D56DBDCC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CA07A-ED9D-50C3-52DA-101F2B5C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9F322-0D4B-5E35-A8C2-CAA18578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E000-587F-38FB-5092-280597AD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AEE1-395C-4DFA-A0A4-D80A5EEB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47893-EEBA-A154-20D6-6261FBD2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AF2E3D-243C-3ED9-1616-406E5BEFA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25CBFB-3F2E-1750-7D48-50C15F322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08028-E232-5020-E17B-03857FEC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6A62E3-88D5-951E-17FE-03DEAAF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423D6-88CD-C032-C2BB-406AA014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8F1D5-A90E-049C-2986-CAEAA2E2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111E3F-38E4-1658-9EEE-32FE3AF4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A8472-144E-2D2D-D595-5589365B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F7685-C69E-38AD-5EDF-A4060506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5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D1C75-625E-CAB9-5945-2B33A554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824C2E-E89D-6BFF-3EE4-99C8CBBA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6B67E-0B04-0416-B2E6-81622E4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9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85B1-1DE5-BD76-E622-D37E4636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FC0B6-D575-4311-4986-5AE8F268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E090C-6476-2BB1-9B6C-C57DD4FD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020E5-4AC0-BC8B-765F-B3955CE1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8FB01-0ABD-B56C-9819-640EF766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85044-D060-3996-F87E-3EB2260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1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0DE22-D82B-17EB-FF5F-1EF5EB92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F7EAE-0D6F-7C7A-E22F-90F6E2673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C8F73-E978-84EE-2C2C-FAF1C410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C1A2C-93EE-AC07-D91C-E31BFF48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52575-E915-7632-5C26-E8543823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7DF9C-14C2-A9EE-9A92-3A2CB4BE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1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54808-1771-95E8-F662-F268466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97ADF-79DF-9F41-C471-63D2218D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02118-A1E4-C71A-8C5F-0EAB6334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289F-8B48-46A5-A4DE-1622C7252A5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CFACD-DAA7-AD70-C459-511D4E3A8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7783A-D3F7-7612-2940-074149B19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830A-F45A-4AE5-80CF-A99A69369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9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1.png"/><Relationship Id="rId324" Type="http://schemas.openxmlformats.org/officeDocument/2006/relationships/image" Target="../media/image149.png"/><Relationship Id="rId366" Type="http://schemas.openxmlformats.org/officeDocument/2006/relationships/image" Target="../media/image170.png"/><Relationship Id="rId170" Type="http://schemas.openxmlformats.org/officeDocument/2006/relationships/customXml" Target="../ink/ink93.xml"/><Relationship Id="rId226" Type="http://schemas.openxmlformats.org/officeDocument/2006/relationships/customXml" Target="../ink/ink125.xml"/><Relationship Id="rId433" Type="http://schemas.openxmlformats.org/officeDocument/2006/relationships/customXml" Target="../ink/ink229.xml"/><Relationship Id="rId268" Type="http://schemas.openxmlformats.org/officeDocument/2006/relationships/image" Target="../media/image121.png"/><Relationship Id="rId475" Type="http://schemas.openxmlformats.org/officeDocument/2006/relationships/customXml" Target="../ink/ink252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0.png"/><Relationship Id="rId335" Type="http://schemas.openxmlformats.org/officeDocument/2006/relationships/customXml" Target="../ink/ink180.xml"/><Relationship Id="rId377" Type="http://schemas.openxmlformats.org/officeDocument/2006/relationships/customXml" Target="../ink/ink201.xml"/><Relationship Id="rId500" Type="http://schemas.openxmlformats.org/officeDocument/2006/relationships/image" Target="../media/image234.png"/><Relationship Id="rId5" Type="http://schemas.openxmlformats.org/officeDocument/2006/relationships/customXml" Target="../ink/ink2.xml"/><Relationship Id="rId181" Type="http://schemas.openxmlformats.org/officeDocument/2006/relationships/image" Target="../media/image82.png"/><Relationship Id="rId237" Type="http://schemas.openxmlformats.org/officeDocument/2006/relationships/image" Target="../media/image106.png"/><Relationship Id="rId402" Type="http://schemas.openxmlformats.org/officeDocument/2006/relationships/image" Target="../media/image188.png"/><Relationship Id="rId279" Type="http://schemas.openxmlformats.org/officeDocument/2006/relationships/customXml" Target="../ink/ink152.xml"/><Relationship Id="rId444" Type="http://schemas.openxmlformats.org/officeDocument/2006/relationships/image" Target="../media/image209.png"/><Relationship Id="rId486" Type="http://schemas.openxmlformats.org/officeDocument/2006/relationships/image" Target="../media/image228.png"/><Relationship Id="rId43" Type="http://schemas.openxmlformats.org/officeDocument/2006/relationships/image" Target="../media/image21.png"/><Relationship Id="rId139" Type="http://schemas.openxmlformats.org/officeDocument/2006/relationships/customXml" Target="../ink/ink73.xml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46" Type="http://schemas.openxmlformats.org/officeDocument/2006/relationships/image" Target="../media/image160.png"/><Relationship Id="rId388" Type="http://schemas.openxmlformats.org/officeDocument/2006/relationships/image" Target="../media/image181.png"/><Relationship Id="rId511" Type="http://schemas.openxmlformats.org/officeDocument/2006/relationships/customXml" Target="../ink/ink271.xml"/><Relationship Id="rId85" Type="http://schemas.openxmlformats.org/officeDocument/2006/relationships/image" Target="../media/image42.png"/><Relationship Id="rId150" Type="http://schemas.openxmlformats.org/officeDocument/2006/relationships/customXml" Target="../ink/ink79.xml"/><Relationship Id="rId192" Type="http://schemas.openxmlformats.org/officeDocument/2006/relationships/customXml" Target="../ink/ink104.xml"/><Relationship Id="rId206" Type="http://schemas.openxmlformats.org/officeDocument/2006/relationships/customXml" Target="../ink/ink113.xml"/><Relationship Id="rId413" Type="http://schemas.openxmlformats.org/officeDocument/2006/relationships/customXml" Target="../ink/ink219.xml"/><Relationship Id="rId248" Type="http://schemas.openxmlformats.org/officeDocument/2006/relationships/customXml" Target="../ink/ink136.xml"/><Relationship Id="rId455" Type="http://schemas.openxmlformats.org/officeDocument/2006/relationships/customXml" Target="../ink/ink240.xml"/><Relationship Id="rId497" Type="http://schemas.openxmlformats.org/officeDocument/2006/relationships/customXml" Target="../ink/ink26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70.xml"/><Relationship Id="rId357" Type="http://schemas.openxmlformats.org/officeDocument/2006/relationships/customXml" Target="../ink/ink191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72.png"/><Relationship Id="rId217" Type="http://schemas.openxmlformats.org/officeDocument/2006/relationships/image" Target="../media/image96.png"/><Relationship Id="rId399" Type="http://schemas.openxmlformats.org/officeDocument/2006/relationships/customXml" Target="../ink/ink212.xml"/><Relationship Id="rId259" Type="http://schemas.openxmlformats.org/officeDocument/2006/relationships/image" Target="../media/image117.png"/><Relationship Id="rId424" Type="http://schemas.openxmlformats.org/officeDocument/2006/relationships/image" Target="../media/image199.png"/><Relationship Id="rId466" Type="http://schemas.openxmlformats.org/officeDocument/2006/relationships/image" Target="../media/image220.png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270" Type="http://schemas.openxmlformats.org/officeDocument/2006/relationships/image" Target="../media/image122.png"/><Relationship Id="rId326" Type="http://schemas.openxmlformats.org/officeDocument/2006/relationships/image" Target="../media/image150.png"/><Relationship Id="rId65" Type="http://schemas.openxmlformats.org/officeDocument/2006/relationships/image" Target="../media/image32.png"/><Relationship Id="rId130" Type="http://schemas.openxmlformats.org/officeDocument/2006/relationships/image" Target="../media/image61.png"/><Relationship Id="rId368" Type="http://schemas.openxmlformats.org/officeDocument/2006/relationships/image" Target="../media/image171.png"/><Relationship Id="rId172" Type="http://schemas.openxmlformats.org/officeDocument/2006/relationships/customXml" Target="../ink/ink94.xml"/><Relationship Id="rId228" Type="http://schemas.openxmlformats.org/officeDocument/2006/relationships/customXml" Target="../ink/ink126.xml"/><Relationship Id="rId435" Type="http://schemas.openxmlformats.org/officeDocument/2006/relationships/customXml" Target="../ink/ink230.xml"/><Relationship Id="rId477" Type="http://schemas.openxmlformats.org/officeDocument/2006/relationships/customXml" Target="../ink/ink253.xml"/><Relationship Id="rId281" Type="http://schemas.openxmlformats.org/officeDocument/2006/relationships/customXml" Target="../ink/ink153.xml"/><Relationship Id="rId337" Type="http://schemas.openxmlformats.org/officeDocument/2006/relationships/customXml" Target="../ink/ink181.xml"/><Relationship Id="rId502" Type="http://schemas.openxmlformats.org/officeDocument/2006/relationships/image" Target="../media/image235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4.xml"/><Relationship Id="rId379" Type="http://schemas.openxmlformats.org/officeDocument/2006/relationships/customXml" Target="../ink/ink202.xml"/><Relationship Id="rId7" Type="http://schemas.openxmlformats.org/officeDocument/2006/relationships/image" Target="../media/image3.png"/><Relationship Id="rId183" Type="http://schemas.openxmlformats.org/officeDocument/2006/relationships/image" Target="../media/image83.png"/><Relationship Id="rId239" Type="http://schemas.openxmlformats.org/officeDocument/2006/relationships/image" Target="../media/image107.png"/><Relationship Id="rId390" Type="http://schemas.openxmlformats.org/officeDocument/2006/relationships/image" Target="../media/image182.png"/><Relationship Id="rId404" Type="http://schemas.openxmlformats.org/officeDocument/2006/relationships/image" Target="../media/image189.png"/><Relationship Id="rId446" Type="http://schemas.openxmlformats.org/officeDocument/2006/relationships/image" Target="../media/image210.png"/><Relationship Id="rId250" Type="http://schemas.openxmlformats.org/officeDocument/2006/relationships/customXml" Target="../ink/ink13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488" Type="http://schemas.openxmlformats.org/officeDocument/2006/relationships/image" Target="../media/image229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61.png"/><Relationship Id="rId513" Type="http://schemas.openxmlformats.org/officeDocument/2006/relationships/customXml" Target="../ink/ink272.xml"/><Relationship Id="rId152" Type="http://schemas.openxmlformats.org/officeDocument/2006/relationships/customXml" Target="../ink/ink81.xml"/><Relationship Id="rId194" Type="http://schemas.openxmlformats.org/officeDocument/2006/relationships/customXml" Target="../ink/ink105.xml"/><Relationship Id="rId208" Type="http://schemas.openxmlformats.org/officeDocument/2006/relationships/customXml" Target="../ink/ink115.xml"/><Relationship Id="rId415" Type="http://schemas.openxmlformats.org/officeDocument/2006/relationships/customXml" Target="../ink/ink220.xml"/><Relationship Id="rId457" Type="http://schemas.openxmlformats.org/officeDocument/2006/relationships/customXml" Target="../ink/ink241.xml"/><Relationship Id="rId261" Type="http://schemas.openxmlformats.org/officeDocument/2006/relationships/image" Target="../media/image118.png"/><Relationship Id="rId499" Type="http://schemas.openxmlformats.org/officeDocument/2006/relationships/customXml" Target="../ink/ink265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71.xml"/><Relationship Id="rId359" Type="http://schemas.openxmlformats.org/officeDocument/2006/relationships/customXml" Target="../ink/ink192.xml"/><Relationship Id="rId98" Type="http://schemas.openxmlformats.org/officeDocument/2006/relationships/customXml" Target="../ink/ink49.xml"/><Relationship Id="rId121" Type="http://schemas.openxmlformats.org/officeDocument/2006/relationships/customXml" Target="../ink/ink63.xml"/><Relationship Id="rId163" Type="http://schemas.openxmlformats.org/officeDocument/2006/relationships/image" Target="../media/image73.png"/><Relationship Id="rId219" Type="http://schemas.openxmlformats.org/officeDocument/2006/relationships/image" Target="../media/image97.png"/><Relationship Id="rId370" Type="http://schemas.openxmlformats.org/officeDocument/2006/relationships/image" Target="../media/image172.png"/><Relationship Id="rId426" Type="http://schemas.openxmlformats.org/officeDocument/2006/relationships/image" Target="../media/image200.png"/><Relationship Id="rId230" Type="http://schemas.openxmlformats.org/officeDocument/2006/relationships/customXml" Target="../ink/ink127.xml"/><Relationship Id="rId468" Type="http://schemas.openxmlformats.org/officeDocument/2006/relationships/image" Target="../media/image221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23.png"/><Relationship Id="rId328" Type="http://schemas.openxmlformats.org/officeDocument/2006/relationships/image" Target="../media/image151.png"/><Relationship Id="rId132" Type="http://schemas.openxmlformats.org/officeDocument/2006/relationships/image" Target="../media/image62.png"/><Relationship Id="rId174" Type="http://schemas.openxmlformats.org/officeDocument/2006/relationships/customXml" Target="../ink/ink95.xml"/><Relationship Id="rId381" Type="http://schemas.openxmlformats.org/officeDocument/2006/relationships/customXml" Target="../ink/ink203.xml"/><Relationship Id="rId241" Type="http://schemas.openxmlformats.org/officeDocument/2006/relationships/image" Target="../media/image108.png"/><Relationship Id="rId437" Type="http://schemas.openxmlformats.org/officeDocument/2006/relationships/customXml" Target="../ink/ink231.xml"/><Relationship Id="rId479" Type="http://schemas.openxmlformats.org/officeDocument/2006/relationships/customXml" Target="../ink/ink254.xml"/><Relationship Id="rId36" Type="http://schemas.openxmlformats.org/officeDocument/2006/relationships/customXml" Target="../ink/ink18.xml"/><Relationship Id="rId283" Type="http://schemas.openxmlformats.org/officeDocument/2006/relationships/customXml" Target="../ink/ink154.xml"/><Relationship Id="rId339" Type="http://schemas.openxmlformats.org/officeDocument/2006/relationships/customXml" Target="../ink/ink182.xml"/><Relationship Id="rId490" Type="http://schemas.openxmlformats.org/officeDocument/2006/relationships/image" Target="../media/image230.png"/><Relationship Id="rId504" Type="http://schemas.openxmlformats.org/officeDocument/2006/relationships/image" Target="../media/image236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customXml" Target="../ink/ink75.xml"/><Relationship Id="rId185" Type="http://schemas.openxmlformats.org/officeDocument/2006/relationships/image" Target="../media/image84.png"/><Relationship Id="rId350" Type="http://schemas.openxmlformats.org/officeDocument/2006/relationships/image" Target="../media/image162.png"/><Relationship Id="rId406" Type="http://schemas.openxmlformats.org/officeDocument/2006/relationships/image" Target="../media/image190.png"/><Relationship Id="rId9" Type="http://schemas.openxmlformats.org/officeDocument/2006/relationships/image" Target="../media/image4.png"/><Relationship Id="rId210" Type="http://schemas.openxmlformats.org/officeDocument/2006/relationships/customXml" Target="../ink/ink117.xml"/><Relationship Id="rId392" Type="http://schemas.openxmlformats.org/officeDocument/2006/relationships/image" Target="../media/image183.png"/><Relationship Id="rId448" Type="http://schemas.openxmlformats.org/officeDocument/2006/relationships/image" Target="../media/image211.png"/><Relationship Id="rId252" Type="http://schemas.openxmlformats.org/officeDocument/2006/relationships/customXml" Target="../ink/ink13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83.xml"/><Relationship Id="rId361" Type="http://schemas.openxmlformats.org/officeDocument/2006/relationships/customXml" Target="../ink/ink193.xml"/><Relationship Id="rId196" Type="http://schemas.openxmlformats.org/officeDocument/2006/relationships/customXml" Target="../ink/ink106.xml"/><Relationship Id="rId417" Type="http://schemas.openxmlformats.org/officeDocument/2006/relationships/customXml" Target="../ink/ink221.xml"/><Relationship Id="rId459" Type="http://schemas.openxmlformats.org/officeDocument/2006/relationships/customXml" Target="../ink/ink242.xml"/><Relationship Id="rId16" Type="http://schemas.openxmlformats.org/officeDocument/2006/relationships/customXml" Target="../ink/ink8.xml"/><Relationship Id="rId221" Type="http://schemas.openxmlformats.org/officeDocument/2006/relationships/image" Target="../media/image98.png"/><Relationship Id="rId263" Type="http://schemas.openxmlformats.org/officeDocument/2006/relationships/customXml" Target="../ink/ink144.xml"/><Relationship Id="rId319" Type="http://schemas.openxmlformats.org/officeDocument/2006/relationships/customXml" Target="../ink/ink172.xml"/><Relationship Id="rId470" Type="http://schemas.openxmlformats.org/officeDocument/2006/relationships/image" Target="../media/image222.png"/><Relationship Id="rId58" Type="http://schemas.openxmlformats.org/officeDocument/2006/relationships/customXml" Target="../ink/ink29.xml"/><Relationship Id="rId123" Type="http://schemas.openxmlformats.org/officeDocument/2006/relationships/customXml" Target="../ink/ink65.xml"/><Relationship Id="rId330" Type="http://schemas.openxmlformats.org/officeDocument/2006/relationships/image" Target="../media/image152.png"/><Relationship Id="rId165" Type="http://schemas.openxmlformats.org/officeDocument/2006/relationships/image" Target="../media/image74.png"/><Relationship Id="rId372" Type="http://schemas.openxmlformats.org/officeDocument/2006/relationships/image" Target="../media/image173.png"/><Relationship Id="rId428" Type="http://schemas.openxmlformats.org/officeDocument/2006/relationships/image" Target="../media/image201.png"/><Relationship Id="rId232" Type="http://schemas.openxmlformats.org/officeDocument/2006/relationships/customXml" Target="../ink/ink128.xml"/><Relationship Id="rId274" Type="http://schemas.openxmlformats.org/officeDocument/2006/relationships/image" Target="../media/image124.png"/><Relationship Id="rId481" Type="http://schemas.openxmlformats.org/officeDocument/2006/relationships/customXml" Target="../ink/ink255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image" Target="../media/image63.png"/><Relationship Id="rId80" Type="http://schemas.openxmlformats.org/officeDocument/2006/relationships/customXml" Target="../ink/ink40.xml"/><Relationship Id="rId176" Type="http://schemas.openxmlformats.org/officeDocument/2006/relationships/customXml" Target="../ink/ink96.xml"/><Relationship Id="rId341" Type="http://schemas.openxmlformats.org/officeDocument/2006/relationships/customXml" Target="../ink/ink183.xml"/><Relationship Id="rId383" Type="http://schemas.openxmlformats.org/officeDocument/2006/relationships/customXml" Target="../ink/ink204.xml"/><Relationship Id="rId439" Type="http://schemas.openxmlformats.org/officeDocument/2006/relationships/customXml" Target="../ink/ink232.xml"/><Relationship Id="rId201" Type="http://schemas.openxmlformats.org/officeDocument/2006/relationships/image" Target="../media/image92.png"/><Relationship Id="rId243" Type="http://schemas.openxmlformats.org/officeDocument/2006/relationships/image" Target="../media/image109.png"/><Relationship Id="rId285" Type="http://schemas.openxmlformats.org/officeDocument/2006/relationships/customXml" Target="../ink/ink155.xml"/><Relationship Id="rId450" Type="http://schemas.openxmlformats.org/officeDocument/2006/relationships/image" Target="../media/image212.png"/><Relationship Id="rId506" Type="http://schemas.openxmlformats.org/officeDocument/2006/relationships/image" Target="../media/image237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42.png"/><Relationship Id="rId492" Type="http://schemas.openxmlformats.org/officeDocument/2006/relationships/image" Target="../media/image231.png"/><Relationship Id="rId91" Type="http://schemas.openxmlformats.org/officeDocument/2006/relationships/image" Target="../media/image45.png"/><Relationship Id="rId145" Type="http://schemas.openxmlformats.org/officeDocument/2006/relationships/customXml" Target="../ink/ink76.xml"/><Relationship Id="rId187" Type="http://schemas.openxmlformats.org/officeDocument/2006/relationships/image" Target="../media/image85.png"/><Relationship Id="rId352" Type="http://schemas.openxmlformats.org/officeDocument/2006/relationships/image" Target="../media/image163.png"/><Relationship Id="rId394" Type="http://schemas.openxmlformats.org/officeDocument/2006/relationships/image" Target="../media/image184.png"/><Relationship Id="rId408" Type="http://schemas.openxmlformats.org/officeDocument/2006/relationships/image" Target="../media/image191.png"/><Relationship Id="rId212" Type="http://schemas.openxmlformats.org/officeDocument/2006/relationships/customXml" Target="../ink/ink118.xml"/><Relationship Id="rId254" Type="http://schemas.openxmlformats.org/officeDocument/2006/relationships/customXml" Target="../ink/ink139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35.png"/><Relationship Id="rId461" Type="http://schemas.openxmlformats.org/officeDocument/2006/relationships/customXml" Target="../ink/ink243.xml"/><Relationship Id="rId60" Type="http://schemas.openxmlformats.org/officeDocument/2006/relationships/customXml" Target="../ink/ink30.xml"/><Relationship Id="rId156" Type="http://schemas.openxmlformats.org/officeDocument/2006/relationships/customXml" Target="../ink/ink85.xml"/><Relationship Id="rId198" Type="http://schemas.openxmlformats.org/officeDocument/2006/relationships/customXml" Target="../ink/ink107.xml"/><Relationship Id="rId321" Type="http://schemas.openxmlformats.org/officeDocument/2006/relationships/customXml" Target="../ink/ink173.xml"/><Relationship Id="rId363" Type="http://schemas.openxmlformats.org/officeDocument/2006/relationships/customXml" Target="../ink/ink194.xml"/><Relationship Id="rId419" Type="http://schemas.openxmlformats.org/officeDocument/2006/relationships/customXml" Target="../ink/ink222.xml"/><Relationship Id="rId223" Type="http://schemas.openxmlformats.org/officeDocument/2006/relationships/image" Target="../media/image99.png"/><Relationship Id="rId430" Type="http://schemas.openxmlformats.org/officeDocument/2006/relationships/image" Target="../media/image202.png"/><Relationship Id="rId18" Type="http://schemas.openxmlformats.org/officeDocument/2006/relationships/customXml" Target="../ink/ink9.xml"/><Relationship Id="rId265" Type="http://schemas.openxmlformats.org/officeDocument/2006/relationships/customXml" Target="../ink/ink145.xml"/><Relationship Id="rId472" Type="http://schemas.openxmlformats.org/officeDocument/2006/relationships/customXml" Target="../ink/ink249.xml"/><Relationship Id="rId125" Type="http://schemas.openxmlformats.org/officeDocument/2006/relationships/customXml" Target="../ink/ink66.xml"/><Relationship Id="rId167" Type="http://schemas.openxmlformats.org/officeDocument/2006/relationships/image" Target="../media/image75.png"/><Relationship Id="rId332" Type="http://schemas.openxmlformats.org/officeDocument/2006/relationships/image" Target="../media/image153.png"/><Relationship Id="rId374" Type="http://schemas.openxmlformats.org/officeDocument/2006/relationships/image" Target="../media/image174.png"/><Relationship Id="rId71" Type="http://schemas.openxmlformats.org/officeDocument/2006/relationships/image" Target="../media/image35.png"/><Relationship Id="rId234" Type="http://schemas.openxmlformats.org/officeDocument/2006/relationships/customXml" Target="../ink/ink129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76" Type="http://schemas.openxmlformats.org/officeDocument/2006/relationships/image" Target="../media/image125.png"/><Relationship Id="rId441" Type="http://schemas.openxmlformats.org/officeDocument/2006/relationships/customXml" Target="../ink/ink233.xml"/><Relationship Id="rId483" Type="http://schemas.openxmlformats.org/officeDocument/2006/relationships/customXml" Target="../ink/ink256.xml"/><Relationship Id="rId40" Type="http://schemas.openxmlformats.org/officeDocument/2006/relationships/customXml" Target="../ink/ink20.xml"/><Relationship Id="rId136" Type="http://schemas.openxmlformats.org/officeDocument/2006/relationships/image" Target="../media/image64.png"/><Relationship Id="rId178" Type="http://schemas.openxmlformats.org/officeDocument/2006/relationships/customXml" Target="../ink/ink97.xml"/><Relationship Id="rId301" Type="http://schemas.openxmlformats.org/officeDocument/2006/relationships/customXml" Target="../ink/ink163.xml"/><Relationship Id="rId343" Type="http://schemas.openxmlformats.org/officeDocument/2006/relationships/customXml" Target="../ink/ink184.xml"/><Relationship Id="rId82" Type="http://schemas.openxmlformats.org/officeDocument/2006/relationships/customXml" Target="../ink/ink41.xml"/><Relationship Id="rId203" Type="http://schemas.openxmlformats.org/officeDocument/2006/relationships/customXml" Target="../ink/ink110.xml"/><Relationship Id="rId385" Type="http://schemas.openxmlformats.org/officeDocument/2006/relationships/customXml" Target="../ink/ink205.xml"/><Relationship Id="rId245" Type="http://schemas.openxmlformats.org/officeDocument/2006/relationships/image" Target="../media/image110.png"/><Relationship Id="rId287" Type="http://schemas.openxmlformats.org/officeDocument/2006/relationships/customXml" Target="../ink/ink156.xml"/><Relationship Id="rId410" Type="http://schemas.openxmlformats.org/officeDocument/2006/relationships/image" Target="../media/image192.png"/><Relationship Id="rId452" Type="http://schemas.openxmlformats.org/officeDocument/2006/relationships/image" Target="../media/image213.png"/><Relationship Id="rId494" Type="http://schemas.openxmlformats.org/officeDocument/2006/relationships/customXml" Target="../ink/ink262.xml"/><Relationship Id="rId508" Type="http://schemas.openxmlformats.org/officeDocument/2006/relationships/image" Target="../media/image238.png"/><Relationship Id="rId105" Type="http://schemas.openxmlformats.org/officeDocument/2006/relationships/image" Target="../media/image52.png"/><Relationship Id="rId147" Type="http://schemas.openxmlformats.org/officeDocument/2006/relationships/customXml" Target="../ink/ink77.xml"/><Relationship Id="rId312" Type="http://schemas.openxmlformats.org/officeDocument/2006/relationships/image" Target="../media/image143.png"/><Relationship Id="rId354" Type="http://schemas.openxmlformats.org/officeDocument/2006/relationships/image" Target="../media/image164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86.png"/><Relationship Id="rId396" Type="http://schemas.openxmlformats.org/officeDocument/2006/relationships/image" Target="../media/image185.png"/><Relationship Id="rId214" Type="http://schemas.openxmlformats.org/officeDocument/2006/relationships/customXml" Target="../ink/ink119.xml"/><Relationship Id="rId256" Type="http://schemas.openxmlformats.org/officeDocument/2006/relationships/customXml" Target="../ink/ink140.xml"/><Relationship Id="rId298" Type="http://schemas.openxmlformats.org/officeDocument/2006/relationships/image" Target="../media/image136.png"/><Relationship Id="rId421" Type="http://schemas.openxmlformats.org/officeDocument/2006/relationships/customXml" Target="../ink/ink223.xml"/><Relationship Id="rId463" Type="http://schemas.openxmlformats.org/officeDocument/2006/relationships/customXml" Target="../ink/ink244.xml"/><Relationship Id="rId116" Type="http://schemas.openxmlformats.org/officeDocument/2006/relationships/customXml" Target="../ink/ink58.xml"/><Relationship Id="rId158" Type="http://schemas.openxmlformats.org/officeDocument/2006/relationships/customXml" Target="../ink/ink87.xml"/><Relationship Id="rId323" Type="http://schemas.openxmlformats.org/officeDocument/2006/relationships/customXml" Target="../ink/ink17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95.xml"/><Relationship Id="rId225" Type="http://schemas.openxmlformats.org/officeDocument/2006/relationships/image" Target="../media/image100.png"/><Relationship Id="rId267" Type="http://schemas.openxmlformats.org/officeDocument/2006/relationships/customXml" Target="../ink/ink146.xml"/><Relationship Id="rId432" Type="http://schemas.openxmlformats.org/officeDocument/2006/relationships/image" Target="../media/image203.png"/><Relationship Id="rId474" Type="http://schemas.openxmlformats.org/officeDocument/2006/relationships/customXml" Target="../ink/ink251.xml"/><Relationship Id="rId127" Type="http://schemas.openxmlformats.org/officeDocument/2006/relationships/customXml" Target="../ink/ink67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76.png"/><Relationship Id="rId334" Type="http://schemas.openxmlformats.org/officeDocument/2006/relationships/image" Target="../media/image154.png"/><Relationship Id="rId376" Type="http://schemas.openxmlformats.org/officeDocument/2006/relationships/image" Target="../media/image175.png"/><Relationship Id="rId4" Type="http://schemas.openxmlformats.org/officeDocument/2006/relationships/image" Target="../media/image2.png"/><Relationship Id="rId180" Type="http://schemas.openxmlformats.org/officeDocument/2006/relationships/customXml" Target="../ink/ink98.xml"/><Relationship Id="rId236" Type="http://schemas.openxmlformats.org/officeDocument/2006/relationships/customXml" Target="../ink/ink130.xml"/><Relationship Id="rId278" Type="http://schemas.openxmlformats.org/officeDocument/2006/relationships/image" Target="../media/image126.png"/><Relationship Id="rId401" Type="http://schemas.openxmlformats.org/officeDocument/2006/relationships/customXml" Target="../ink/ink213.xml"/><Relationship Id="rId443" Type="http://schemas.openxmlformats.org/officeDocument/2006/relationships/customXml" Target="../ink/ink234.xml"/><Relationship Id="rId303" Type="http://schemas.openxmlformats.org/officeDocument/2006/relationships/customXml" Target="../ink/ink164.xml"/><Relationship Id="rId485" Type="http://schemas.openxmlformats.org/officeDocument/2006/relationships/customXml" Target="../ink/ink257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5.png"/><Relationship Id="rId345" Type="http://schemas.openxmlformats.org/officeDocument/2006/relationships/customXml" Target="../ink/ink185.xml"/><Relationship Id="rId387" Type="http://schemas.openxmlformats.org/officeDocument/2006/relationships/customXml" Target="../ink/ink206.xml"/><Relationship Id="rId510" Type="http://schemas.openxmlformats.org/officeDocument/2006/relationships/image" Target="../media/image239.png"/><Relationship Id="rId191" Type="http://schemas.openxmlformats.org/officeDocument/2006/relationships/image" Target="../media/image87.png"/><Relationship Id="rId205" Type="http://schemas.openxmlformats.org/officeDocument/2006/relationships/customXml" Target="../ink/ink112.xml"/><Relationship Id="rId247" Type="http://schemas.openxmlformats.org/officeDocument/2006/relationships/image" Target="../media/image111.png"/><Relationship Id="rId412" Type="http://schemas.openxmlformats.org/officeDocument/2006/relationships/image" Target="../media/image193.png"/><Relationship Id="rId107" Type="http://schemas.openxmlformats.org/officeDocument/2006/relationships/image" Target="../media/image53.png"/><Relationship Id="rId289" Type="http://schemas.openxmlformats.org/officeDocument/2006/relationships/customXml" Target="../ink/ink157.xml"/><Relationship Id="rId454" Type="http://schemas.openxmlformats.org/officeDocument/2006/relationships/image" Target="../media/image214.png"/><Relationship Id="rId496" Type="http://schemas.openxmlformats.org/officeDocument/2006/relationships/image" Target="../media/image232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8.xml"/><Relationship Id="rId314" Type="http://schemas.openxmlformats.org/officeDocument/2006/relationships/image" Target="../media/image144.png"/><Relationship Id="rId356" Type="http://schemas.openxmlformats.org/officeDocument/2006/relationships/image" Target="../media/image165.png"/><Relationship Id="rId398" Type="http://schemas.openxmlformats.org/officeDocument/2006/relationships/image" Target="../media/image186.png"/><Relationship Id="rId95" Type="http://schemas.openxmlformats.org/officeDocument/2006/relationships/image" Target="../media/image47.png"/><Relationship Id="rId160" Type="http://schemas.openxmlformats.org/officeDocument/2006/relationships/customXml" Target="../ink/ink88.xml"/><Relationship Id="rId216" Type="http://schemas.openxmlformats.org/officeDocument/2006/relationships/customXml" Target="../ink/ink120.xml"/><Relationship Id="rId423" Type="http://schemas.openxmlformats.org/officeDocument/2006/relationships/customXml" Target="../ink/ink224.xml"/><Relationship Id="rId258" Type="http://schemas.openxmlformats.org/officeDocument/2006/relationships/customXml" Target="../ink/ink141.xml"/><Relationship Id="rId465" Type="http://schemas.openxmlformats.org/officeDocument/2006/relationships/customXml" Target="../ink/ink245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325" Type="http://schemas.openxmlformats.org/officeDocument/2006/relationships/customXml" Target="../ink/ink175.xml"/><Relationship Id="rId367" Type="http://schemas.openxmlformats.org/officeDocument/2006/relationships/customXml" Target="../ink/ink196.xml"/><Relationship Id="rId171" Type="http://schemas.openxmlformats.org/officeDocument/2006/relationships/image" Target="../media/image77.png"/><Relationship Id="rId227" Type="http://schemas.openxmlformats.org/officeDocument/2006/relationships/image" Target="../media/image101.png"/><Relationship Id="rId269" Type="http://schemas.openxmlformats.org/officeDocument/2006/relationships/customXml" Target="../ink/ink147.xml"/><Relationship Id="rId434" Type="http://schemas.openxmlformats.org/officeDocument/2006/relationships/image" Target="../media/image204.png"/><Relationship Id="rId476" Type="http://schemas.openxmlformats.org/officeDocument/2006/relationships/image" Target="../media/image223.png"/><Relationship Id="rId33" Type="http://schemas.openxmlformats.org/officeDocument/2006/relationships/image" Target="../media/image16.png"/><Relationship Id="rId129" Type="http://schemas.openxmlformats.org/officeDocument/2006/relationships/customXml" Target="../ink/ink68.xml"/><Relationship Id="rId280" Type="http://schemas.openxmlformats.org/officeDocument/2006/relationships/image" Target="../media/image127.png"/><Relationship Id="rId336" Type="http://schemas.openxmlformats.org/officeDocument/2006/relationships/image" Target="../media/image155.png"/><Relationship Id="rId501" Type="http://schemas.openxmlformats.org/officeDocument/2006/relationships/customXml" Target="../ink/ink266.xml"/><Relationship Id="rId75" Type="http://schemas.openxmlformats.org/officeDocument/2006/relationships/image" Target="../media/image37.png"/><Relationship Id="rId140" Type="http://schemas.openxmlformats.org/officeDocument/2006/relationships/image" Target="../media/image66.png"/><Relationship Id="rId182" Type="http://schemas.openxmlformats.org/officeDocument/2006/relationships/customXml" Target="../ink/ink99.xml"/><Relationship Id="rId378" Type="http://schemas.openxmlformats.org/officeDocument/2006/relationships/image" Target="../media/image176.png"/><Relationship Id="rId403" Type="http://schemas.openxmlformats.org/officeDocument/2006/relationships/customXml" Target="../ink/ink214.xml"/><Relationship Id="rId6" Type="http://schemas.openxmlformats.org/officeDocument/2006/relationships/customXml" Target="../ink/ink3.xml"/><Relationship Id="rId238" Type="http://schemas.openxmlformats.org/officeDocument/2006/relationships/customXml" Target="../ink/ink131.xml"/><Relationship Id="rId445" Type="http://schemas.openxmlformats.org/officeDocument/2006/relationships/customXml" Target="../ink/ink235.xml"/><Relationship Id="rId487" Type="http://schemas.openxmlformats.org/officeDocument/2006/relationships/customXml" Target="../ink/ink258.xml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347" Type="http://schemas.openxmlformats.org/officeDocument/2006/relationships/customXml" Target="../ink/ink186.xml"/><Relationship Id="rId512" Type="http://schemas.openxmlformats.org/officeDocument/2006/relationships/image" Target="../media/image240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80.xml"/><Relationship Id="rId389" Type="http://schemas.openxmlformats.org/officeDocument/2006/relationships/customXml" Target="../ink/ink207.xml"/><Relationship Id="rId193" Type="http://schemas.openxmlformats.org/officeDocument/2006/relationships/image" Target="../media/image88.png"/><Relationship Id="rId207" Type="http://schemas.openxmlformats.org/officeDocument/2006/relationships/customXml" Target="../ink/ink114.xml"/><Relationship Id="rId249" Type="http://schemas.openxmlformats.org/officeDocument/2006/relationships/image" Target="../media/image112.png"/><Relationship Id="rId414" Type="http://schemas.openxmlformats.org/officeDocument/2006/relationships/image" Target="../media/image194.png"/><Relationship Id="rId456" Type="http://schemas.openxmlformats.org/officeDocument/2006/relationships/image" Target="../media/image215.png"/><Relationship Id="rId498" Type="http://schemas.openxmlformats.org/officeDocument/2006/relationships/image" Target="../media/image23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42.xml"/><Relationship Id="rId316" Type="http://schemas.openxmlformats.org/officeDocument/2006/relationships/image" Target="../media/image145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2.xml"/><Relationship Id="rId358" Type="http://schemas.openxmlformats.org/officeDocument/2006/relationships/image" Target="../media/image166.png"/><Relationship Id="rId162" Type="http://schemas.openxmlformats.org/officeDocument/2006/relationships/customXml" Target="../ink/ink89.xml"/><Relationship Id="rId218" Type="http://schemas.openxmlformats.org/officeDocument/2006/relationships/customXml" Target="../ink/ink121.xml"/><Relationship Id="rId425" Type="http://schemas.openxmlformats.org/officeDocument/2006/relationships/customXml" Target="../ink/ink225.xml"/><Relationship Id="rId467" Type="http://schemas.openxmlformats.org/officeDocument/2006/relationships/customXml" Target="../ink/ink246.xml"/><Relationship Id="rId271" Type="http://schemas.openxmlformats.org/officeDocument/2006/relationships/customXml" Target="../ink/ink148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9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173" Type="http://schemas.openxmlformats.org/officeDocument/2006/relationships/image" Target="../media/image78.png"/><Relationship Id="rId229" Type="http://schemas.openxmlformats.org/officeDocument/2006/relationships/image" Target="../media/image102.png"/><Relationship Id="rId380" Type="http://schemas.openxmlformats.org/officeDocument/2006/relationships/image" Target="../media/image177.png"/><Relationship Id="rId436" Type="http://schemas.openxmlformats.org/officeDocument/2006/relationships/image" Target="../media/image205.png"/><Relationship Id="rId240" Type="http://schemas.openxmlformats.org/officeDocument/2006/relationships/customXml" Target="../ink/ink132.xml"/><Relationship Id="rId478" Type="http://schemas.openxmlformats.org/officeDocument/2006/relationships/image" Target="../media/image224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67.xml"/><Relationship Id="rId8" Type="http://schemas.openxmlformats.org/officeDocument/2006/relationships/customXml" Target="../ink/ink4.xml"/><Relationship Id="rId142" Type="http://schemas.openxmlformats.org/officeDocument/2006/relationships/image" Target="../media/image67.png"/><Relationship Id="rId184" Type="http://schemas.openxmlformats.org/officeDocument/2006/relationships/customXml" Target="../ink/ink100.xml"/><Relationship Id="rId391" Type="http://schemas.openxmlformats.org/officeDocument/2006/relationships/customXml" Target="../ink/ink208.xml"/><Relationship Id="rId405" Type="http://schemas.openxmlformats.org/officeDocument/2006/relationships/customXml" Target="../ink/ink215.xml"/><Relationship Id="rId447" Type="http://schemas.openxmlformats.org/officeDocument/2006/relationships/customXml" Target="../ink/ink236.xml"/><Relationship Id="rId251" Type="http://schemas.openxmlformats.org/officeDocument/2006/relationships/image" Target="../media/image113.png"/><Relationship Id="rId489" Type="http://schemas.openxmlformats.org/officeDocument/2006/relationships/customXml" Target="../ink/ink259.xml"/><Relationship Id="rId46" Type="http://schemas.openxmlformats.org/officeDocument/2006/relationships/customXml" Target="../ink/ink23.xml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customXml" Target="../ink/ink273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customXml" Target="../ink/ink82.xml"/><Relationship Id="rId195" Type="http://schemas.openxmlformats.org/officeDocument/2006/relationships/image" Target="../media/image89.png"/><Relationship Id="rId209" Type="http://schemas.openxmlformats.org/officeDocument/2006/relationships/customXml" Target="../ink/ink116.xml"/><Relationship Id="rId360" Type="http://schemas.openxmlformats.org/officeDocument/2006/relationships/image" Target="../media/image167.png"/><Relationship Id="rId416" Type="http://schemas.openxmlformats.org/officeDocument/2006/relationships/image" Target="../media/image195.png"/><Relationship Id="rId220" Type="http://schemas.openxmlformats.org/officeDocument/2006/relationships/customXml" Target="../ink/ink122.xml"/><Relationship Id="rId458" Type="http://schemas.openxmlformats.org/officeDocument/2006/relationships/image" Target="../media/image216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43.xml"/><Relationship Id="rId318" Type="http://schemas.openxmlformats.org/officeDocument/2006/relationships/image" Target="../media/image146.png"/><Relationship Id="rId99" Type="http://schemas.openxmlformats.org/officeDocument/2006/relationships/image" Target="../media/image49.png"/><Relationship Id="rId122" Type="http://schemas.openxmlformats.org/officeDocument/2006/relationships/customXml" Target="../ink/ink64.xml"/><Relationship Id="rId164" Type="http://schemas.openxmlformats.org/officeDocument/2006/relationships/customXml" Target="../ink/ink90.xml"/><Relationship Id="rId371" Type="http://schemas.openxmlformats.org/officeDocument/2006/relationships/customXml" Target="../ink/ink198.xml"/><Relationship Id="rId427" Type="http://schemas.openxmlformats.org/officeDocument/2006/relationships/customXml" Target="../ink/ink226.xml"/><Relationship Id="rId469" Type="http://schemas.openxmlformats.org/officeDocument/2006/relationships/customXml" Target="../ink/ink247.xml"/><Relationship Id="rId26" Type="http://schemas.openxmlformats.org/officeDocument/2006/relationships/customXml" Target="../ink/ink13.xml"/><Relationship Id="rId231" Type="http://schemas.openxmlformats.org/officeDocument/2006/relationships/image" Target="../media/image103.png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25.png"/><Relationship Id="rId68" Type="http://schemas.openxmlformats.org/officeDocument/2006/relationships/customXml" Target="../ink/ink34.xml"/><Relationship Id="rId133" Type="http://schemas.openxmlformats.org/officeDocument/2006/relationships/customXml" Target="../ink/ink70.xml"/><Relationship Id="rId175" Type="http://schemas.openxmlformats.org/officeDocument/2006/relationships/image" Target="../media/image79.png"/><Relationship Id="rId340" Type="http://schemas.openxmlformats.org/officeDocument/2006/relationships/image" Target="../media/image157.png"/><Relationship Id="rId200" Type="http://schemas.openxmlformats.org/officeDocument/2006/relationships/customXml" Target="../ink/ink108.xml"/><Relationship Id="rId382" Type="http://schemas.openxmlformats.org/officeDocument/2006/relationships/image" Target="../media/image178.png"/><Relationship Id="rId438" Type="http://schemas.openxmlformats.org/officeDocument/2006/relationships/image" Target="../media/image206.png"/><Relationship Id="rId242" Type="http://schemas.openxmlformats.org/officeDocument/2006/relationships/customXml" Target="../ink/ink133.xml"/><Relationship Id="rId284" Type="http://schemas.openxmlformats.org/officeDocument/2006/relationships/image" Target="../media/image129.png"/><Relationship Id="rId491" Type="http://schemas.openxmlformats.org/officeDocument/2006/relationships/customXml" Target="../ink/ink260.xml"/><Relationship Id="rId505" Type="http://schemas.openxmlformats.org/officeDocument/2006/relationships/customXml" Target="../ink/ink268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image" Target="../media/image68.png"/><Relationship Id="rId90" Type="http://schemas.openxmlformats.org/officeDocument/2006/relationships/customXml" Target="../ink/ink45.xml"/><Relationship Id="rId186" Type="http://schemas.openxmlformats.org/officeDocument/2006/relationships/customXml" Target="../ink/ink101.xml"/><Relationship Id="rId351" Type="http://schemas.openxmlformats.org/officeDocument/2006/relationships/customXml" Target="../ink/ink188.xml"/><Relationship Id="rId393" Type="http://schemas.openxmlformats.org/officeDocument/2006/relationships/customXml" Target="../ink/ink209.xml"/><Relationship Id="rId407" Type="http://schemas.openxmlformats.org/officeDocument/2006/relationships/customXml" Target="../ink/ink216.xml"/><Relationship Id="rId449" Type="http://schemas.openxmlformats.org/officeDocument/2006/relationships/customXml" Target="../ink/ink237.xml"/><Relationship Id="rId211" Type="http://schemas.openxmlformats.org/officeDocument/2006/relationships/image" Target="../media/image93.png"/><Relationship Id="rId253" Type="http://schemas.openxmlformats.org/officeDocument/2006/relationships/image" Target="../media/image114.png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17.png"/><Relationship Id="rId516" Type="http://schemas.openxmlformats.org/officeDocument/2006/relationships/customXml" Target="../ink/ink275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47.png"/><Relationship Id="rId155" Type="http://schemas.openxmlformats.org/officeDocument/2006/relationships/customXml" Target="../ink/ink84.xml"/><Relationship Id="rId197" Type="http://schemas.openxmlformats.org/officeDocument/2006/relationships/image" Target="../media/image90.png"/><Relationship Id="rId362" Type="http://schemas.openxmlformats.org/officeDocument/2006/relationships/image" Target="../media/image168.png"/><Relationship Id="rId418" Type="http://schemas.openxmlformats.org/officeDocument/2006/relationships/image" Target="../media/image196.png"/><Relationship Id="rId222" Type="http://schemas.openxmlformats.org/officeDocument/2006/relationships/customXml" Target="../ink/ink123.xml"/><Relationship Id="rId264" Type="http://schemas.openxmlformats.org/officeDocument/2006/relationships/image" Target="../media/image119.png"/><Relationship Id="rId471" Type="http://schemas.openxmlformats.org/officeDocument/2006/relationships/customXml" Target="../ink/ink24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image" Target="../media/image58.png"/><Relationship Id="rId70" Type="http://schemas.openxmlformats.org/officeDocument/2006/relationships/customXml" Target="../ink/ink35.xml"/><Relationship Id="rId166" Type="http://schemas.openxmlformats.org/officeDocument/2006/relationships/customXml" Target="../ink/ink91.xml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27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04.png"/><Relationship Id="rId440" Type="http://schemas.openxmlformats.org/officeDocument/2006/relationships/image" Target="../media/image207.png"/><Relationship Id="rId28" Type="http://schemas.openxmlformats.org/officeDocument/2006/relationships/customXml" Target="../ink/ink14.xml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6.png"/><Relationship Id="rId81" Type="http://schemas.openxmlformats.org/officeDocument/2006/relationships/image" Target="../media/image40.png"/><Relationship Id="rId135" Type="http://schemas.openxmlformats.org/officeDocument/2006/relationships/customXml" Target="../ink/ink71.xml"/><Relationship Id="rId177" Type="http://schemas.openxmlformats.org/officeDocument/2006/relationships/image" Target="../media/image80.png"/><Relationship Id="rId342" Type="http://schemas.openxmlformats.org/officeDocument/2006/relationships/image" Target="../media/image158.png"/><Relationship Id="rId384" Type="http://schemas.openxmlformats.org/officeDocument/2006/relationships/image" Target="../media/image179.png"/><Relationship Id="rId202" Type="http://schemas.openxmlformats.org/officeDocument/2006/relationships/customXml" Target="../ink/ink109.xml"/><Relationship Id="rId244" Type="http://schemas.openxmlformats.org/officeDocument/2006/relationships/customXml" Target="../ink/ink134.xml"/><Relationship Id="rId39" Type="http://schemas.openxmlformats.org/officeDocument/2006/relationships/image" Target="../media/image19.png"/><Relationship Id="rId286" Type="http://schemas.openxmlformats.org/officeDocument/2006/relationships/image" Target="../media/image130.png"/><Relationship Id="rId451" Type="http://schemas.openxmlformats.org/officeDocument/2006/relationships/customXml" Target="../ink/ink238.xml"/><Relationship Id="rId493" Type="http://schemas.openxmlformats.org/officeDocument/2006/relationships/customXml" Target="../ink/ink261.xml"/><Relationship Id="rId507" Type="http://schemas.openxmlformats.org/officeDocument/2006/relationships/customXml" Target="../ink/ink269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image" Target="../media/image69.png"/><Relationship Id="rId188" Type="http://schemas.openxmlformats.org/officeDocument/2006/relationships/customXml" Target="../ink/ink102.xml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0.xml"/><Relationship Id="rId409" Type="http://schemas.openxmlformats.org/officeDocument/2006/relationships/customXml" Target="../ink/ink217.xml"/><Relationship Id="rId92" Type="http://schemas.openxmlformats.org/officeDocument/2006/relationships/customXml" Target="../ink/ink46.xml"/><Relationship Id="rId213" Type="http://schemas.openxmlformats.org/officeDocument/2006/relationships/image" Target="../media/image94.png"/><Relationship Id="rId420" Type="http://schemas.openxmlformats.org/officeDocument/2006/relationships/image" Target="../media/image197.png"/><Relationship Id="rId255" Type="http://schemas.openxmlformats.org/officeDocument/2006/relationships/image" Target="../media/image115.png"/><Relationship Id="rId297" Type="http://schemas.openxmlformats.org/officeDocument/2006/relationships/customXml" Target="../ink/ink161.xml"/><Relationship Id="rId462" Type="http://schemas.openxmlformats.org/officeDocument/2006/relationships/image" Target="../media/image218.png"/><Relationship Id="rId115" Type="http://schemas.openxmlformats.org/officeDocument/2006/relationships/image" Target="../media/image57.png"/><Relationship Id="rId157" Type="http://schemas.openxmlformats.org/officeDocument/2006/relationships/customXml" Target="../ink/ink86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61" Type="http://schemas.openxmlformats.org/officeDocument/2006/relationships/image" Target="../media/image30.png"/><Relationship Id="rId199" Type="http://schemas.openxmlformats.org/officeDocument/2006/relationships/image" Target="../media/image91.png"/><Relationship Id="rId19" Type="http://schemas.openxmlformats.org/officeDocument/2006/relationships/image" Target="../media/image9.png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28.xml"/><Relationship Id="rId473" Type="http://schemas.openxmlformats.org/officeDocument/2006/relationships/customXml" Target="../ink/ink250.xml"/><Relationship Id="rId30" Type="http://schemas.openxmlformats.org/officeDocument/2006/relationships/customXml" Target="../ink/ink15.xml"/><Relationship Id="rId126" Type="http://schemas.openxmlformats.org/officeDocument/2006/relationships/image" Target="../media/image59.png"/><Relationship Id="rId168" Type="http://schemas.openxmlformats.org/officeDocument/2006/relationships/customXml" Target="../ink/ink92.xml"/><Relationship Id="rId333" Type="http://schemas.openxmlformats.org/officeDocument/2006/relationships/customXml" Target="../ink/ink179.xml"/><Relationship Id="rId72" Type="http://schemas.openxmlformats.org/officeDocument/2006/relationships/customXml" Target="../ink/ink36.xml"/><Relationship Id="rId375" Type="http://schemas.openxmlformats.org/officeDocument/2006/relationships/customXml" Target="../ink/ink200.xml"/><Relationship Id="rId3" Type="http://schemas.openxmlformats.org/officeDocument/2006/relationships/customXml" Target="../ink/ink1.xml"/><Relationship Id="rId235" Type="http://schemas.openxmlformats.org/officeDocument/2006/relationships/image" Target="../media/image105.png"/><Relationship Id="rId277" Type="http://schemas.openxmlformats.org/officeDocument/2006/relationships/customXml" Target="../ink/ink151.xml"/><Relationship Id="rId400" Type="http://schemas.openxmlformats.org/officeDocument/2006/relationships/image" Target="../media/image187.png"/><Relationship Id="rId442" Type="http://schemas.openxmlformats.org/officeDocument/2006/relationships/image" Target="../media/image208.png"/><Relationship Id="rId484" Type="http://schemas.openxmlformats.org/officeDocument/2006/relationships/image" Target="../media/image227.png"/><Relationship Id="rId137" Type="http://schemas.openxmlformats.org/officeDocument/2006/relationships/customXml" Target="../ink/ink72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1.png"/><Relationship Id="rId386" Type="http://schemas.openxmlformats.org/officeDocument/2006/relationships/image" Target="../media/image180.png"/><Relationship Id="rId190" Type="http://schemas.openxmlformats.org/officeDocument/2006/relationships/customXml" Target="../ink/ink103.xml"/><Relationship Id="rId204" Type="http://schemas.openxmlformats.org/officeDocument/2006/relationships/customXml" Target="../ink/ink111.xml"/><Relationship Id="rId246" Type="http://schemas.openxmlformats.org/officeDocument/2006/relationships/customXml" Target="../ink/ink135.xml"/><Relationship Id="rId288" Type="http://schemas.openxmlformats.org/officeDocument/2006/relationships/image" Target="../media/image131.png"/><Relationship Id="rId411" Type="http://schemas.openxmlformats.org/officeDocument/2006/relationships/customXml" Target="../ink/ink218.xml"/><Relationship Id="rId453" Type="http://schemas.openxmlformats.org/officeDocument/2006/relationships/customXml" Target="../ink/ink239.xml"/><Relationship Id="rId509" Type="http://schemas.openxmlformats.org/officeDocument/2006/relationships/customXml" Target="../ink/ink270.xml"/><Relationship Id="rId106" Type="http://schemas.openxmlformats.org/officeDocument/2006/relationships/customXml" Target="../ink/ink53.xml"/><Relationship Id="rId313" Type="http://schemas.openxmlformats.org/officeDocument/2006/relationships/customXml" Target="../ink/ink169.xml"/><Relationship Id="rId495" Type="http://schemas.openxmlformats.org/officeDocument/2006/relationships/customXml" Target="../ink/ink263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image" Target="../media/image70.png"/><Relationship Id="rId355" Type="http://schemas.openxmlformats.org/officeDocument/2006/relationships/customXml" Target="../ink/ink190.xml"/><Relationship Id="rId397" Type="http://schemas.openxmlformats.org/officeDocument/2006/relationships/customXml" Target="../ink/ink211.xml"/><Relationship Id="rId215" Type="http://schemas.openxmlformats.org/officeDocument/2006/relationships/image" Target="../media/image95.png"/><Relationship Id="rId257" Type="http://schemas.openxmlformats.org/officeDocument/2006/relationships/image" Target="../media/image116.png"/><Relationship Id="rId422" Type="http://schemas.openxmlformats.org/officeDocument/2006/relationships/image" Target="../media/image198.png"/><Relationship Id="rId464" Type="http://schemas.openxmlformats.org/officeDocument/2006/relationships/image" Target="../media/image219.png"/><Relationship Id="rId299" Type="http://schemas.openxmlformats.org/officeDocument/2006/relationships/customXml" Target="../ink/ink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579DDF-9460-417D-0C47-739FA8D9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" y="-366889"/>
            <a:ext cx="9085042" cy="8145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E1AB97B-372E-35C3-EB14-14DAABFC68A8}"/>
                  </a:ext>
                </a:extLst>
              </p14:cNvPr>
              <p14:cNvContentPartPr/>
              <p14:nvPr/>
            </p14:nvContentPartPr>
            <p14:xfrm>
              <a:off x="9871929" y="-259791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E1AB97B-372E-35C3-EB14-14DAABFC68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3289" y="-2687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37986759-396C-8F95-85C8-076906DDFFF7}"/>
                  </a:ext>
                </a:extLst>
              </p14:cNvPr>
              <p14:cNvContentPartPr/>
              <p14:nvPr/>
            </p14:nvContentPartPr>
            <p14:xfrm>
              <a:off x="10080729" y="3245529"/>
              <a:ext cx="36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37986759-396C-8F95-85C8-076906DDF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2089" y="32365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718174F2-9E04-FE7E-8C1E-8F47BB4212BE}"/>
              </a:ext>
            </a:extLst>
          </p:cNvPr>
          <p:cNvGrpSpPr/>
          <p:nvPr/>
        </p:nvGrpSpPr>
        <p:grpSpPr>
          <a:xfrm>
            <a:off x="7540929" y="4515249"/>
            <a:ext cx="1917360" cy="226800"/>
            <a:chOff x="7540929" y="4515249"/>
            <a:chExt cx="191736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FC6374E1-E90A-7A24-4E93-2F3F423497F5}"/>
                    </a:ext>
                  </a:extLst>
                </p14:cNvPr>
                <p14:cNvContentPartPr/>
                <p14:nvPr/>
              </p14:nvContentPartPr>
              <p14:xfrm>
                <a:off x="7540929" y="4639449"/>
                <a:ext cx="807120" cy="2124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FC6374E1-E90A-7A24-4E93-2F3F423497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1929" y="4630449"/>
                  <a:ext cx="824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02CB9B9D-3D48-53E9-CEBE-233D7957E7B1}"/>
                    </a:ext>
                  </a:extLst>
                </p14:cNvPr>
                <p14:cNvContentPartPr/>
                <p14:nvPr/>
              </p14:nvContentPartPr>
              <p14:xfrm>
                <a:off x="8268849" y="4605969"/>
                <a:ext cx="171720" cy="12996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02CB9B9D-3D48-53E9-CEBE-233D7957E7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60209" y="4596969"/>
                  <a:ext cx="189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D6434267-FCDA-6425-6A62-21678AE225CE}"/>
                    </a:ext>
                  </a:extLst>
                </p14:cNvPr>
                <p14:cNvContentPartPr/>
                <p14:nvPr/>
              </p14:nvContentPartPr>
              <p14:xfrm>
                <a:off x="8562609" y="4600209"/>
                <a:ext cx="103680" cy="630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D6434267-FCDA-6425-6A62-21678AE225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53969" y="4591209"/>
                  <a:ext cx="121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0BE00138-1C3E-D56F-2D9A-26009BFBA508}"/>
                    </a:ext>
                  </a:extLst>
                </p14:cNvPr>
                <p14:cNvContentPartPr/>
                <p14:nvPr/>
              </p14:nvContentPartPr>
              <p14:xfrm>
                <a:off x="8613369" y="4554849"/>
                <a:ext cx="68760" cy="8424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0BE00138-1C3E-D56F-2D9A-26009BFBA5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4369" y="4546209"/>
                  <a:ext cx="86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9A6D1571-38AC-A598-0CC8-E9716F11B7F1}"/>
                    </a:ext>
                  </a:extLst>
                </p14:cNvPr>
                <p14:cNvContentPartPr/>
                <p14:nvPr/>
              </p14:nvContentPartPr>
              <p14:xfrm>
                <a:off x="8726049" y="4546569"/>
                <a:ext cx="172800" cy="14832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9A6D1571-38AC-A598-0CC8-E9716F11B7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17409" y="4537569"/>
                  <a:ext cx="190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24E657B5-D69B-B568-C8E5-60E1EF85E4BB}"/>
                    </a:ext>
                  </a:extLst>
                </p14:cNvPr>
                <p14:cNvContentPartPr/>
                <p14:nvPr/>
              </p14:nvContentPartPr>
              <p14:xfrm>
                <a:off x="8940249" y="4560249"/>
                <a:ext cx="50760" cy="11088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24E657B5-D69B-B568-C8E5-60E1EF85E4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31609" y="4551609"/>
                  <a:ext cx="68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CD2B2D93-2C72-FB7A-5F2B-56822BA6B37A}"/>
                    </a:ext>
                  </a:extLst>
                </p14:cNvPr>
                <p14:cNvContentPartPr/>
                <p14:nvPr/>
              </p14:nvContentPartPr>
              <p14:xfrm>
                <a:off x="9064809" y="4522809"/>
                <a:ext cx="56880" cy="16272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CD2B2D93-2C72-FB7A-5F2B-56822BA6B3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55809" y="4513809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8565307E-C9BF-5F2B-D5B5-7F858B05D082}"/>
                    </a:ext>
                  </a:extLst>
                </p14:cNvPr>
                <p14:cNvContentPartPr/>
                <p14:nvPr/>
              </p14:nvContentPartPr>
              <p14:xfrm>
                <a:off x="9030969" y="4600209"/>
                <a:ext cx="111240" cy="756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8565307E-C9BF-5F2B-D5B5-7F858B05D0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21969" y="4591209"/>
                  <a:ext cx="128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8CD28721-28EF-685D-2111-A543131787E3}"/>
                    </a:ext>
                  </a:extLst>
                </p14:cNvPr>
                <p14:cNvContentPartPr/>
                <p14:nvPr/>
              </p14:nvContentPartPr>
              <p14:xfrm>
                <a:off x="9177129" y="4515249"/>
                <a:ext cx="39600" cy="22680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8CD28721-28EF-685D-2111-A543131787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68489" y="4506609"/>
                  <a:ext cx="57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707382A-1A85-608D-E524-658D2EC96299}"/>
                    </a:ext>
                  </a:extLst>
                </p14:cNvPr>
                <p14:cNvContentPartPr/>
                <p14:nvPr/>
              </p14:nvContentPartPr>
              <p14:xfrm>
                <a:off x="9239769" y="4572489"/>
                <a:ext cx="23400" cy="12672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D707382A-1A85-608D-E524-658D2EC962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30769" y="4563489"/>
                  <a:ext cx="4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ABA27C91-41BD-EE4F-79B4-E619D632A861}"/>
                    </a:ext>
                  </a:extLst>
                </p14:cNvPr>
                <p14:cNvContentPartPr/>
                <p14:nvPr/>
              </p14:nvContentPartPr>
              <p14:xfrm>
                <a:off x="9341289" y="4611369"/>
                <a:ext cx="117000" cy="8928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ABA27C91-41BD-EE4F-79B4-E619D632A8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32289" y="4602369"/>
                  <a:ext cx="1346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66D88AD-1008-CE6B-BD9A-C8D9DABF1B5E}"/>
              </a:ext>
            </a:extLst>
          </p:cNvPr>
          <p:cNvGrpSpPr/>
          <p:nvPr/>
        </p:nvGrpSpPr>
        <p:grpSpPr>
          <a:xfrm>
            <a:off x="7977969" y="673689"/>
            <a:ext cx="1696680" cy="410760"/>
            <a:chOff x="7977969" y="673689"/>
            <a:chExt cx="169668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0459BB2D-41DA-BE9F-CC85-84118F4A6B25}"/>
                    </a:ext>
                  </a:extLst>
                </p14:cNvPr>
                <p14:cNvContentPartPr/>
                <p14:nvPr/>
              </p14:nvContentPartPr>
              <p14:xfrm>
                <a:off x="8079129" y="773049"/>
                <a:ext cx="495000" cy="18432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0459BB2D-41DA-BE9F-CC85-84118F4A6B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70489" y="764409"/>
                  <a:ext cx="512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6C2ABEA1-6FC2-7FA9-DC48-AE6263728196}"/>
                    </a:ext>
                  </a:extLst>
                </p14:cNvPr>
                <p14:cNvContentPartPr/>
                <p14:nvPr/>
              </p14:nvContentPartPr>
              <p14:xfrm>
                <a:off x="7977969" y="869169"/>
                <a:ext cx="141480" cy="21528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6C2ABEA1-6FC2-7FA9-DC48-AE62637281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68969" y="860529"/>
                  <a:ext cx="159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4ED8EDC8-CF1B-875B-5C62-9E747DFA0187}"/>
                    </a:ext>
                  </a:extLst>
                </p14:cNvPr>
                <p14:cNvContentPartPr/>
                <p14:nvPr/>
              </p14:nvContentPartPr>
              <p14:xfrm>
                <a:off x="8680329" y="698889"/>
                <a:ext cx="53640" cy="12780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4ED8EDC8-CF1B-875B-5C62-9E747DFA01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1329" y="689889"/>
                  <a:ext cx="71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7395609C-3216-D9E5-D6BA-EF6E8A8DAB6E}"/>
                    </a:ext>
                  </a:extLst>
                </p14:cNvPr>
                <p14:cNvContentPartPr/>
                <p14:nvPr/>
              </p14:nvContentPartPr>
              <p14:xfrm>
                <a:off x="8782209" y="673689"/>
                <a:ext cx="342720" cy="18108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7395609C-3216-D9E5-D6BA-EF6E8A8DAB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73569" y="665049"/>
                  <a:ext cx="360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54D2D542-22E4-3C7F-4B1C-CF5D81D52A1C}"/>
                    </a:ext>
                  </a:extLst>
                </p14:cNvPr>
                <p14:cNvContentPartPr/>
                <p14:nvPr/>
              </p14:nvContentPartPr>
              <p14:xfrm>
                <a:off x="9233289" y="690609"/>
                <a:ext cx="69120" cy="19584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54D2D542-22E4-3C7F-4B1C-CF5D81D52A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24289" y="681969"/>
                  <a:ext cx="86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B7A4250E-51F4-84C1-CE12-5CFDE8D2A910}"/>
                    </a:ext>
                  </a:extLst>
                </p14:cNvPr>
                <p14:cNvContentPartPr/>
                <p14:nvPr/>
              </p14:nvContentPartPr>
              <p14:xfrm>
                <a:off x="9172089" y="768369"/>
                <a:ext cx="110520" cy="1620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B7A4250E-51F4-84C1-CE12-5CFDE8D2A9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63089" y="759729"/>
                  <a:ext cx="12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F0341D6A-DF7E-F547-724D-4516EB794674}"/>
                    </a:ext>
                  </a:extLst>
                </p14:cNvPr>
                <p14:cNvContentPartPr/>
                <p14:nvPr/>
              </p14:nvContentPartPr>
              <p14:xfrm>
                <a:off x="9352809" y="683049"/>
                <a:ext cx="2520" cy="15156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F0341D6A-DF7E-F547-724D-4516EB7946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3809" y="674049"/>
                  <a:ext cx="20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FCE2B832-C531-5B56-695C-B3B415B03A26}"/>
                    </a:ext>
                  </a:extLst>
                </p14:cNvPr>
                <p14:cNvContentPartPr/>
                <p14:nvPr/>
              </p14:nvContentPartPr>
              <p14:xfrm>
                <a:off x="9390249" y="739569"/>
                <a:ext cx="60480" cy="10260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FCE2B832-C531-5B56-695C-B3B415B03A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81609" y="730929"/>
                  <a:ext cx="78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EAA329CC-2AEC-2CDC-A92E-F0B74410801C}"/>
                    </a:ext>
                  </a:extLst>
                </p14:cNvPr>
                <p14:cNvContentPartPr/>
                <p14:nvPr/>
              </p14:nvContentPartPr>
              <p14:xfrm>
                <a:off x="9516249" y="740649"/>
                <a:ext cx="158400" cy="1047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EAA329CC-2AEC-2CDC-A92E-F0B7441080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07609" y="732009"/>
                  <a:ext cx="1760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039DB7E-ACF9-A261-CCBC-4CFADBAF6C2F}"/>
              </a:ext>
            </a:extLst>
          </p:cNvPr>
          <p:cNvGrpSpPr/>
          <p:nvPr/>
        </p:nvGrpSpPr>
        <p:grpSpPr>
          <a:xfrm>
            <a:off x="8161569" y="1862409"/>
            <a:ext cx="1217520" cy="502920"/>
            <a:chOff x="8161569" y="1862409"/>
            <a:chExt cx="121752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9A7C491E-6A20-1575-4E3D-700F239DBE2F}"/>
                    </a:ext>
                  </a:extLst>
                </p14:cNvPr>
                <p14:cNvContentPartPr/>
                <p14:nvPr/>
              </p14:nvContentPartPr>
              <p14:xfrm>
                <a:off x="8161569" y="1862409"/>
                <a:ext cx="244800" cy="42948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9A7C491E-6A20-1575-4E3D-700F239DBE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2569" y="1853769"/>
                  <a:ext cx="2624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A2D218A6-CC93-1B40-8CBB-03680BAD3EEA}"/>
                    </a:ext>
                  </a:extLst>
                </p14:cNvPr>
                <p14:cNvContentPartPr/>
                <p14:nvPr/>
              </p14:nvContentPartPr>
              <p14:xfrm>
                <a:off x="8386929" y="2229609"/>
                <a:ext cx="34560" cy="6912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A2D218A6-CC93-1B40-8CBB-03680BAD3E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7929" y="2220609"/>
                  <a:ext cx="52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4EC55BF2-9869-7E28-A674-0BED1F8ED095}"/>
                    </a:ext>
                  </a:extLst>
                </p14:cNvPr>
                <p14:cNvContentPartPr/>
                <p14:nvPr/>
              </p14:nvContentPartPr>
              <p14:xfrm>
                <a:off x="8551089" y="2246169"/>
                <a:ext cx="179640" cy="11232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4EC55BF2-9869-7E28-A674-0BED1F8ED0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2449" y="2237169"/>
                  <a:ext cx="197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3539DF4C-20C3-E7C7-43FD-3975C37FACC5}"/>
                    </a:ext>
                  </a:extLst>
                </p14:cNvPr>
                <p14:cNvContentPartPr/>
                <p14:nvPr/>
              </p14:nvContentPartPr>
              <p14:xfrm>
                <a:off x="8748729" y="2257689"/>
                <a:ext cx="36720" cy="6624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3539DF4C-20C3-E7C7-43FD-3975C37FAC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39729" y="2248689"/>
                  <a:ext cx="54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AE540EF5-FA7C-2D6D-1D92-C65E8B10DD75}"/>
                    </a:ext>
                  </a:extLst>
                </p14:cNvPr>
                <p14:cNvContentPartPr/>
                <p14:nvPr/>
              </p14:nvContentPartPr>
              <p14:xfrm>
                <a:off x="8827569" y="2229609"/>
                <a:ext cx="35280" cy="133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AE540EF5-FA7C-2D6D-1D92-C65E8B10DD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18929" y="2220609"/>
                  <a:ext cx="52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47C6459B-36DB-BF96-74D4-4B8F9C909054}"/>
                    </a:ext>
                  </a:extLst>
                </p14:cNvPr>
                <p14:cNvContentPartPr/>
                <p14:nvPr/>
              </p14:nvContentPartPr>
              <p14:xfrm>
                <a:off x="8867169" y="2280009"/>
                <a:ext cx="360" cy="6732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47C6459B-36DB-BF96-74D4-4B8F9C9090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8529" y="2271369"/>
                  <a:ext cx="18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E721DBD9-A246-0645-3464-B6FC08D85C62}"/>
                    </a:ext>
                  </a:extLst>
                </p14:cNvPr>
                <p14:cNvContentPartPr/>
                <p14:nvPr/>
              </p14:nvContentPartPr>
              <p14:xfrm>
                <a:off x="8912529" y="2212689"/>
                <a:ext cx="11880" cy="12888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E721DBD9-A246-0645-3464-B6FC08D85C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3529" y="2203689"/>
                  <a:ext cx="29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F6A794BA-9441-ECBC-E8E7-9C7BCD54E51A}"/>
                    </a:ext>
                  </a:extLst>
                </p14:cNvPr>
                <p14:cNvContentPartPr/>
                <p14:nvPr/>
              </p14:nvContentPartPr>
              <p14:xfrm>
                <a:off x="8872929" y="2169489"/>
                <a:ext cx="224280" cy="1958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F6A794BA-9441-ECBC-E8E7-9C7BCD54E5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63929" y="2160489"/>
                  <a:ext cx="241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247969CB-ADB3-03EC-E8E3-27A2B50FE478}"/>
                    </a:ext>
                  </a:extLst>
                </p14:cNvPr>
                <p14:cNvContentPartPr/>
                <p14:nvPr/>
              </p14:nvContentPartPr>
              <p14:xfrm>
                <a:off x="9172089" y="2217729"/>
                <a:ext cx="63720" cy="14076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247969CB-ADB3-03EC-E8E3-27A2B50FE4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63089" y="2209089"/>
                  <a:ext cx="81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91D5FE7E-3B2E-4402-FCE4-FA23528D3B2B}"/>
                    </a:ext>
                  </a:extLst>
                </p14:cNvPr>
                <p14:cNvContentPartPr/>
                <p14:nvPr/>
              </p14:nvContentPartPr>
              <p14:xfrm>
                <a:off x="9311409" y="2214849"/>
                <a:ext cx="67680" cy="1281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91D5FE7E-3B2E-4402-FCE4-FA23528D3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02769" y="2205849"/>
                  <a:ext cx="853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E93ACC-BDF4-9E15-E337-4020AD23195B}"/>
              </a:ext>
            </a:extLst>
          </p:cNvPr>
          <p:cNvGrpSpPr/>
          <p:nvPr/>
        </p:nvGrpSpPr>
        <p:grpSpPr>
          <a:xfrm>
            <a:off x="2660769" y="4955529"/>
            <a:ext cx="697680" cy="285480"/>
            <a:chOff x="2660769" y="4955529"/>
            <a:chExt cx="6976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305B1C67-7571-CF88-883E-671E827BE654}"/>
                    </a:ext>
                  </a:extLst>
                </p14:cNvPr>
                <p14:cNvContentPartPr/>
                <p14:nvPr/>
              </p14:nvContentPartPr>
              <p14:xfrm>
                <a:off x="2660769" y="4995129"/>
                <a:ext cx="697680" cy="2458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305B1C67-7571-CF88-883E-671E827BE6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52129" y="4986489"/>
                  <a:ext cx="715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6DB95D72-D7DC-17C5-05CA-1BFB01D95702}"/>
                    </a:ext>
                  </a:extLst>
                </p14:cNvPr>
                <p14:cNvContentPartPr/>
                <p14:nvPr/>
              </p14:nvContentPartPr>
              <p14:xfrm>
                <a:off x="3212649" y="4955529"/>
                <a:ext cx="117720" cy="36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6DB95D72-D7DC-17C5-05CA-1BFB01D957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03649" y="4946889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22BC1883-288C-A899-0121-1638DD1F05B0}"/>
                    </a:ext>
                  </a:extLst>
                </p14:cNvPr>
                <p14:cNvContentPartPr/>
                <p14:nvPr/>
              </p14:nvContentPartPr>
              <p14:xfrm>
                <a:off x="3324249" y="4955529"/>
                <a:ext cx="17640" cy="10224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22BC1883-288C-A899-0121-1638DD1F05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15609" y="4946889"/>
                  <a:ext cx="3528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CEFFCC8-DF59-A308-C571-0FDC611FF16E}"/>
              </a:ext>
            </a:extLst>
          </p:cNvPr>
          <p:cNvGrpSpPr/>
          <p:nvPr/>
        </p:nvGrpSpPr>
        <p:grpSpPr>
          <a:xfrm>
            <a:off x="1275489" y="5215089"/>
            <a:ext cx="933480" cy="236520"/>
            <a:chOff x="1275489" y="5215089"/>
            <a:chExt cx="9334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7AC2F729-C3B7-C9B2-BDFE-974248CFFF66}"/>
                    </a:ext>
                  </a:extLst>
                </p14:cNvPr>
                <p14:cNvContentPartPr/>
                <p14:nvPr/>
              </p14:nvContentPartPr>
              <p14:xfrm>
                <a:off x="1958409" y="5271609"/>
                <a:ext cx="160560" cy="16884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7AC2F729-C3B7-C9B2-BDFE-974248CFFF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49769" y="5262609"/>
                  <a:ext cx="178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AA48F1D9-0516-D321-CE14-6A765EE66796}"/>
                    </a:ext>
                  </a:extLst>
                </p14:cNvPr>
                <p14:cNvContentPartPr/>
                <p14:nvPr/>
              </p14:nvContentPartPr>
              <p14:xfrm>
                <a:off x="2137689" y="5322729"/>
                <a:ext cx="71280" cy="8100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AA48F1D9-0516-D321-CE14-6A765EE667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9049" y="5313729"/>
                  <a:ext cx="88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34EBB44D-4277-FBF2-782B-79EE544D57F4}"/>
                    </a:ext>
                  </a:extLst>
                </p14:cNvPr>
                <p14:cNvContentPartPr/>
                <p14:nvPr/>
              </p14:nvContentPartPr>
              <p14:xfrm>
                <a:off x="1275489" y="5282049"/>
                <a:ext cx="191880" cy="12168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34EBB44D-4277-FBF2-782B-79EE544D57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66849" y="5273049"/>
                  <a:ext cx="209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08EDC86D-6EDF-A086-32F3-BD89B42A8422}"/>
                    </a:ext>
                  </a:extLst>
                </p14:cNvPr>
                <p14:cNvContentPartPr/>
                <p14:nvPr/>
              </p14:nvContentPartPr>
              <p14:xfrm>
                <a:off x="1484289" y="5249649"/>
                <a:ext cx="39240" cy="8784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08EDC86D-6EDF-A086-32F3-BD89B42A84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75289" y="5240649"/>
                  <a:ext cx="56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FF1FC3A8-C5BE-DCED-219C-2C1A535A75BC}"/>
                    </a:ext>
                  </a:extLst>
                </p14:cNvPr>
                <p14:cNvContentPartPr/>
                <p14:nvPr/>
              </p14:nvContentPartPr>
              <p14:xfrm>
                <a:off x="1563129" y="5215089"/>
                <a:ext cx="33120" cy="1116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FF1FC3A8-C5BE-DCED-219C-2C1A535A75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54489" y="5206449"/>
                  <a:ext cx="50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481841AC-4933-82ED-9D4A-753350C2FA3D}"/>
                    </a:ext>
                  </a:extLst>
                </p14:cNvPr>
                <p14:cNvContentPartPr/>
                <p14:nvPr/>
              </p14:nvContentPartPr>
              <p14:xfrm>
                <a:off x="1580409" y="5311209"/>
                <a:ext cx="16920" cy="9000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481841AC-4933-82ED-9D4A-753350C2F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71769" y="5302209"/>
                  <a:ext cx="34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13CE3AF3-9126-FBBE-7842-2211114942E3}"/>
                    </a:ext>
                  </a:extLst>
                </p14:cNvPr>
                <p14:cNvContentPartPr/>
                <p14:nvPr/>
              </p14:nvContentPartPr>
              <p14:xfrm>
                <a:off x="1586169" y="5248929"/>
                <a:ext cx="28800" cy="12024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13CE3AF3-9126-FBBE-7842-2211114942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77169" y="5240289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89F0ADD8-5AE9-5625-A6C0-13A0DBE35644}"/>
                    </a:ext>
                  </a:extLst>
                </p14:cNvPr>
                <p14:cNvContentPartPr/>
                <p14:nvPr/>
              </p14:nvContentPartPr>
              <p14:xfrm>
                <a:off x="1574649" y="5300049"/>
                <a:ext cx="101880" cy="36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89F0ADD8-5AE9-5625-A6C0-13A0DBE356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65649" y="5291049"/>
                  <a:ext cx="11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13C9E32B-6A32-B326-E033-9716A41AAE43}"/>
                    </a:ext>
                  </a:extLst>
                </p14:cNvPr>
                <p14:cNvContentPartPr/>
                <p14:nvPr/>
              </p14:nvContentPartPr>
              <p14:xfrm>
                <a:off x="1675449" y="5255049"/>
                <a:ext cx="193680" cy="19656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13C9E32B-6A32-B326-E033-9716A41AAE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66809" y="5246049"/>
                  <a:ext cx="2113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8D8B62B1-C4E2-9DE2-1D7F-22A89576DE93}"/>
              </a:ext>
            </a:extLst>
          </p:cNvPr>
          <p:cNvGrpSpPr/>
          <p:nvPr/>
        </p:nvGrpSpPr>
        <p:grpSpPr>
          <a:xfrm>
            <a:off x="4635561" y="3447921"/>
            <a:ext cx="954720" cy="950760"/>
            <a:chOff x="4635561" y="3447921"/>
            <a:chExt cx="954720" cy="9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6EF79506-07E3-A538-1CC8-B6500AEADF8E}"/>
                    </a:ext>
                  </a:extLst>
                </p14:cNvPr>
                <p14:cNvContentPartPr/>
                <p14:nvPr/>
              </p14:nvContentPartPr>
              <p14:xfrm>
                <a:off x="4635561" y="4363401"/>
                <a:ext cx="582120" cy="3528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6EF79506-07E3-A538-1CC8-B6500AEADF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26561" y="4354761"/>
                  <a:ext cx="599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8AB3943E-8FE1-026D-8285-7316334D3667}"/>
                    </a:ext>
                  </a:extLst>
                </p14:cNvPr>
                <p14:cNvContentPartPr/>
                <p14:nvPr/>
              </p14:nvContentPartPr>
              <p14:xfrm>
                <a:off x="5191401" y="3857961"/>
                <a:ext cx="52920" cy="52884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8AB3943E-8FE1-026D-8285-7316334D36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82401" y="3849321"/>
                  <a:ext cx="705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5474E103-2B47-C865-7321-E0DD4B2D56AE}"/>
                    </a:ext>
                  </a:extLst>
                </p14:cNvPr>
                <p14:cNvContentPartPr/>
                <p14:nvPr/>
              </p14:nvContentPartPr>
              <p14:xfrm>
                <a:off x="5178081" y="3837081"/>
                <a:ext cx="65520" cy="80640"/>
              </p14:xfrm>
            </p:contentPart>
          </mc:Choice>
          <mc:Fallback xmlns=""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5474E103-2B47-C865-7321-E0DD4B2D56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69081" y="3828081"/>
                  <a:ext cx="83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3D9CEC61-E689-5D4B-E6C4-94EBAE5394E0}"/>
                    </a:ext>
                  </a:extLst>
                </p14:cNvPr>
                <p14:cNvContentPartPr/>
                <p14:nvPr/>
              </p14:nvContentPartPr>
              <p14:xfrm>
                <a:off x="5208681" y="3815121"/>
                <a:ext cx="109800" cy="11808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3D9CEC61-E689-5D4B-E6C4-94EBAE5394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99681" y="3806481"/>
                  <a:ext cx="127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7D7D034E-FCFB-5C2B-C3C1-BE88250AB0D7}"/>
                    </a:ext>
                  </a:extLst>
                </p14:cNvPr>
                <p14:cNvContentPartPr/>
                <p14:nvPr/>
              </p14:nvContentPartPr>
              <p14:xfrm>
                <a:off x="4861281" y="3524241"/>
                <a:ext cx="183240" cy="1836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7D7D034E-FCFB-5C2B-C3C1-BE88250AB0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2281" y="3515241"/>
                  <a:ext cx="200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BBF297B5-6201-9E71-4B65-887118BC3074}"/>
                    </a:ext>
                  </a:extLst>
                </p14:cNvPr>
                <p14:cNvContentPartPr/>
                <p14:nvPr/>
              </p14:nvContentPartPr>
              <p14:xfrm>
                <a:off x="4832841" y="3536121"/>
                <a:ext cx="117000" cy="15300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BBF297B5-6201-9E71-4B65-887118BC30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24201" y="3527121"/>
                  <a:ext cx="134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47F05038-92DD-C69A-36A8-F0B2A21CCC9F}"/>
                    </a:ext>
                  </a:extLst>
                </p14:cNvPr>
                <p14:cNvContentPartPr/>
                <p14:nvPr/>
              </p14:nvContentPartPr>
              <p14:xfrm>
                <a:off x="5007801" y="3505881"/>
                <a:ext cx="110520" cy="20988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47F05038-92DD-C69A-36A8-F0B2A21CCC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99161" y="3496881"/>
                  <a:ext cx="128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B3C56058-9F35-8207-DF6B-C3A0A472F992}"/>
                    </a:ext>
                  </a:extLst>
                </p14:cNvPr>
                <p14:cNvContentPartPr/>
                <p14:nvPr/>
              </p14:nvContentPartPr>
              <p14:xfrm>
                <a:off x="5103921" y="3609921"/>
                <a:ext cx="99360" cy="14940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B3C56058-9F35-8207-DF6B-C3A0A472F9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5281" y="3601281"/>
                  <a:ext cx="11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50ADA7B4-B0A9-C202-C499-6D80E1DF2853}"/>
                    </a:ext>
                  </a:extLst>
                </p14:cNvPr>
                <p14:cNvContentPartPr/>
                <p14:nvPr/>
              </p14:nvContentPartPr>
              <p14:xfrm>
                <a:off x="5217321" y="3472041"/>
                <a:ext cx="125280" cy="273960"/>
              </p14:xfrm>
            </p:contentPart>
          </mc:Choice>
          <mc:Fallback xmlns=""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50ADA7B4-B0A9-C202-C499-6D80E1DF28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08681" y="3463401"/>
                  <a:ext cx="142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1F17A961-319E-981D-5560-0D5FF63E1E2C}"/>
                    </a:ext>
                  </a:extLst>
                </p14:cNvPr>
                <p14:cNvContentPartPr/>
                <p14:nvPr/>
              </p14:nvContentPartPr>
              <p14:xfrm>
                <a:off x="5358081" y="3447921"/>
                <a:ext cx="97920" cy="323640"/>
              </p14:xfrm>
            </p:contentPart>
          </mc:Choice>
          <mc:Fallback xmlns=""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1F17A961-319E-981D-5560-0D5FF63E1E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49081" y="3439281"/>
                  <a:ext cx="115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347993D5-735E-9130-EBFA-4D2D4AEB8EA7}"/>
                    </a:ext>
                  </a:extLst>
                </p14:cNvPr>
                <p14:cNvContentPartPr/>
                <p14:nvPr/>
              </p14:nvContentPartPr>
              <p14:xfrm>
                <a:off x="5490561" y="3645921"/>
                <a:ext cx="99720" cy="11556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347993D5-735E-9130-EBFA-4D2D4AEB8E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81921" y="3637281"/>
                  <a:ext cx="1173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639E8DC-7D77-7CEB-C047-BC78CA442FD0}"/>
              </a:ext>
            </a:extLst>
          </p:cNvPr>
          <p:cNvGrpSpPr/>
          <p:nvPr/>
        </p:nvGrpSpPr>
        <p:grpSpPr>
          <a:xfrm>
            <a:off x="1903881" y="2814321"/>
            <a:ext cx="528120" cy="166320"/>
            <a:chOff x="1903881" y="2814321"/>
            <a:chExt cx="5281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EA9A6BB0-9D2E-A9BC-E19D-03A0151BC593}"/>
                    </a:ext>
                  </a:extLst>
                </p14:cNvPr>
                <p14:cNvContentPartPr/>
                <p14:nvPr/>
              </p14:nvContentPartPr>
              <p14:xfrm>
                <a:off x="1903881" y="2814321"/>
                <a:ext cx="528120" cy="16632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EA9A6BB0-9D2E-A9BC-E19D-03A0151BC5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95241" y="2805681"/>
                  <a:ext cx="545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045D5C4C-C0BF-8FB3-F784-937D8DD263EE}"/>
                    </a:ext>
                  </a:extLst>
                </p14:cNvPr>
                <p14:cNvContentPartPr/>
                <p14:nvPr/>
              </p14:nvContentPartPr>
              <p14:xfrm>
                <a:off x="2399961" y="2838801"/>
                <a:ext cx="18720" cy="9360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045D5C4C-C0BF-8FB3-F784-937D8DD263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91321" y="2830161"/>
                  <a:ext cx="3636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716A2FC6-9D15-CB56-BE21-FBFBCC120890}"/>
                  </a:ext>
                </a:extLst>
              </p14:cNvPr>
              <p14:cNvContentPartPr/>
              <p14:nvPr/>
            </p14:nvContentPartPr>
            <p14:xfrm>
              <a:off x="1569040" y="3066069"/>
              <a:ext cx="183240" cy="18360"/>
            </p14:xfrm>
          </p:contentPart>
        </mc:Choice>
        <mc:Fallback xmlns=""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716A2FC6-9D15-CB56-BE21-FBFBCC12089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60040" y="3057069"/>
                <a:ext cx="200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F8956503-7036-7F45-23D2-7EAE01944943}"/>
                  </a:ext>
                </a:extLst>
              </p14:cNvPr>
              <p14:cNvContentPartPr/>
              <p14:nvPr/>
            </p14:nvContentPartPr>
            <p14:xfrm>
              <a:off x="1540600" y="3077949"/>
              <a:ext cx="117000" cy="153000"/>
            </p14:xfrm>
          </p:contentPart>
        </mc:Choice>
        <mc:Fallback xmlns=""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F8956503-7036-7F45-23D2-7EAE019449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31960" y="3068949"/>
                <a:ext cx="1346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84496312-254E-DC81-C19A-6023E7E0E979}"/>
                  </a:ext>
                </a:extLst>
              </p14:cNvPr>
              <p14:cNvContentPartPr/>
              <p14:nvPr/>
            </p14:nvContentPartPr>
            <p14:xfrm>
              <a:off x="1715560" y="3047709"/>
              <a:ext cx="110520" cy="209880"/>
            </p14:xfrm>
          </p:contentPart>
        </mc:Choice>
        <mc:Fallback xmlns=""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84496312-254E-DC81-C19A-6023E7E0E97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06920" y="3038709"/>
                <a:ext cx="128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DE719B2C-8609-1C46-EEF0-653FD808F5FE}"/>
                  </a:ext>
                </a:extLst>
              </p14:cNvPr>
              <p14:cNvContentPartPr/>
              <p14:nvPr/>
            </p14:nvContentPartPr>
            <p14:xfrm>
              <a:off x="1811680" y="3151749"/>
              <a:ext cx="99360" cy="149400"/>
            </p14:xfrm>
          </p:contentPart>
        </mc:Choice>
        <mc:Fallback xmlns=""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DE719B2C-8609-1C46-EEF0-653FD808F5F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03040" y="3143109"/>
                <a:ext cx="117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509C52FA-BE7E-EC67-CB7F-A8E2EDB5BEC9}"/>
                  </a:ext>
                </a:extLst>
              </p14:cNvPr>
              <p14:cNvContentPartPr/>
              <p14:nvPr/>
            </p14:nvContentPartPr>
            <p14:xfrm>
              <a:off x="1925080" y="3013869"/>
              <a:ext cx="125280" cy="273960"/>
            </p14:xfrm>
          </p:contentPart>
        </mc:Choice>
        <mc:Fallback xmlns=""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509C52FA-BE7E-EC67-CB7F-A8E2EDB5BE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916440" y="3005229"/>
                <a:ext cx="142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C016363D-B8B4-8585-E2B0-368AD8EAF5C9}"/>
                  </a:ext>
                </a:extLst>
              </p14:cNvPr>
              <p14:cNvContentPartPr/>
              <p14:nvPr/>
            </p14:nvContentPartPr>
            <p14:xfrm>
              <a:off x="2065840" y="2989749"/>
              <a:ext cx="97920" cy="323640"/>
            </p14:xfrm>
          </p:contentPart>
        </mc:Choice>
        <mc:Fallback xmlns=""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C016363D-B8B4-8585-E2B0-368AD8EAF5C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56840" y="2981109"/>
                <a:ext cx="1155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AED16DF6-101A-61B6-B077-652D0E59CCA3}"/>
                  </a:ext>
                </a:extLst>
              </p14:cNvPr>
              <p14:cNvContentPartPr/>
              <p14:nvPr/>
            </p14:nvContentPartPr>
            <p14:xfrm>
              <a:off x="2198320" y="3187749"/>
              <a:ext cx="99720" cy="115560"/>
            </p14:xfrm>
          </p:contentPart>
        </mc:Choice>
        <mc:Fallback xmlns=""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AED16DF6-101A-61B6-B077-652D0E59CCA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89680" y="3179109"/>
                <a:ext cx="11736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595736DB-AE8B-FEB1-4860-266DAF385EB3}"/>
              </a:ext>
            </a:extLst>
          </p:cNvPr>
          <p:cNvGrpSpPr/>
          <p:nvPr/>
        </p:nvGrpSpPr>
        <p:grpSpPr>
          <a:xfrm>
            <a:off x="5583801" y="1741881"/>
            <a:ext cx="1228320" cy="966240"/>
            <a:chOff x="5583801" y="1741881"/>
            <a:chExt cx="1228320" cy="9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44DED182-C5F0-20F9-190D-D392C72B3656}"/>
                    </a:ext>
                  </a:extLst>
                </p14:cNvPr>
                <p14:cNvContentPartPr/>
                <p14:nvPr/>
              </p14:nvContentPartPr>
              <p14:xfrm>
                <a:off x="6390921" y="1741881"/>
                <a:ext cx="421200" cy="40788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44DED182-C5F0-20F9-190D-D392C72B36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81921" y="1733241"/>
                  <a:ext cx="4388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45B7CEF1-579A-6C5A-51F7-042DD4D42E4C}"/>
                    </a:ext>
                  </a:extLst>
                </p14:cNvPr>
                <p14:cNvContentPartPr/>
                <p14:nvPr/>
              </p14:nvContentPartPr>
              <p14:xfrm>
                <a:off x="6337281" y="2083161"/>
                <a:ext cx="135360" cy="19980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45B7CEF1-579A-6C5A-51F7-042DD4D42E4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28281" y="2074521"/>
                  <a:ext cx="153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C5631339-36AE-C0F9-31CF-07D727CF204D}"/>
                    </a:ext>
                  </a:extLst>
                </p14:cNvPr>
                <p14:cNvContentPartPr/>
                <p14:nvPr/>
              </p14:nvContentPartPr>
              <p14:xfrm>
                <a:off x="5659761" y="2354961"/>
                <a:ext cx="56880" cy="648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C5631339-36AE-C0F9-31CF-07D727CF204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50761" y="2345961"/>
                  <a:ext cx="74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DC13C427-0CF7-62CB-D6F6-8EEA1FCF1C78}"/>
                    </a:ext>
                  </a:extLst>
                </p14:cNvPr>
                <p14:cNvContentPartPr/>
                <p14:nvPr/>
              </p14:nvContentPartPr>
              <p14:xfrm>
                <a:off x="5583801" y="2355321"/>
                <a:ext cx="110880" cy="17820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DC13C427-0CF7-62CB-D6F6-8EEA1FCF1C7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75161" y="2346321"/>
                  <a:ext cx="128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C4217DFF-FD57-4BB1-31BE-47053F0294C4}"/>
                    </a:ext>
                  </a:extLst>
                </p14:cNvPr>
                <p14:cNvContentPartPr/>
                <p14:nvPr/>
              </p14:nvContentPartPr>
              <p14:xfrm>
                <a:off x="5739321" y="2413281"/>
                <a:ext cx="88200" cy="13320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C4217DFF-FD57-4BB1-31BE-47053F0294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30321" y="2404281"/>
                  <a:ext cx="105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40631F24-AF0E-7E5A-2AC7-E77F21719039}"/>
                    </a:ext>
                  </a:extLst>
                </p14:cNvPr>
                <p14:cNvContentPartPr/>
                <p14:nvPr/>
              </p14:nvContentPartPr>
              <p14:xfrm>
                <a:off x="5810241" y="2551881"/>
                <a:ext cx="81000" cy="18000"/>
              </p14:xfrm>
            </p:contentPart>
          </mc:Choice>
          <mc:Fallback xmlns=""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40631F24-AF0E-7E5A-2AC7-E77F2171903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01601" y="2543241"/>
                  <a:ext cx="98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B08C2B97-9C64-6129-8774-10BA3B7EBA7E}"/>
                    </a:ext>
                  </a:extLst>
                </p14:cNvPr>
                <p14:cNvContentPartPr/>
                <p14:nvPr/>
              </p14:nvContentPartPr>
              <p14:xfrm>
                <a:off x="5947761" y="2482401"/>
                <a:ext cx="50760" cy="93960"/>
              </p14:xfrm>
            </p:contentPart>
          </mc:Choice>
          <mc:Fallback xmlns=""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B08C2B97-9C64-6129-8774-10BA3B7EBA7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38761" y="2473761"/>
                  <a:ext cx="68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49C3A035-5E3E-B384-B7CA-11F3CF254709}"/>
                    </a:ext>
                  </a:extLst>
                </p14:cNvPr>
                <p14:cNvContentPartPr/>
                <p14:nvPr/>
              </p14:nvContentPartPr>
              <p14:xfrm>
                <a:off x="6081681" y="2389881"/>
                <a:ext cx="29880" cy="21636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49C3A035-5E3E-B384-B7CA-11F3CF2547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72681" y="2381241"/>
                  <a:ext cx="47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37013B54-873D-7072-955C-29CAB8EB8DBB}"/>
                    </a:ext>
                  </a:extLst>
                </p14:cNvPr>
                <p14:cNvContentPartPr/>
                <p14:nvPr/>
              </p14:nvContentPartPr>
              <p14:xfrm>
                <a:off x="6024441" y="2500041"/>
                <a:ext cx="124200" cy="2520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37013B54-873D-7072-955C-29CAB8EB8DB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15801" y="2491041"/>
                  <a:ext cx="141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A21D3428-8CD3-7986-D5C0-89FC0A08130B}"/>
                    </a:ext>
                  </a:extLst>
                </p14:cNvPr>
                <p14:cNvContentPartPr/>
                <p14:nvPr/>
              </p14:nvContentPartPr>
              <p14:xfrm>
                <a:off x="6163401" y="2523081"/>
                <a:ext cx="74880" cy="7632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A21D3428-8CD3-7986-D5C0-89FC0A08130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54401" y="2514441"/>
                  <a:ext cx="92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7FD9932F-7D4E-A878-D756-036CF321DDEF}"/>
                    </a:ext>
                  </a:extLst>
                </p14:cNvPr>
                <p14:cNvContentPartPr/>
                <p14:nvPr/>
              </p14:nvContentPartPr>
              <p14:xfrm>
                <a:off x="6274641" y="2436321"/>
                <a:ext cx="62640" cy="27180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7FD9932F-7D4E-A878-D756-036CF321DD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66001" y="2427321"/>
                  <a:ext cx="8028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EAC04343-0972-1400-7075-848C8D1B287F}"/>
              </a:ext>
            </a:extLst>
          </p:cNvPr>
          <p:cNvGrpSpPr/>
          <p:nvPr/>
        </p:nvGrpSpPr>
        <p:grpSpPr>
          <a:xfrm>
            <a:off x="1747641" y="2268561"/>
            <a:ext cx="629280" cy="127800"/>
            <a:chOff x="1747641" y="2268561"/>
            <a:chExt cx="6292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BA509BF1-183A-A6D9-0959-F96835DA7DFB}"/>
                    </a:ext>
                  </a:extLst>
                </p14:cNvPr>
                <p14:cNvContentPartPr/>
                <p14:nvPr/>
              </p14:nvContentPartPr>
              <p14:xfrm>
                <a:off x="1747641" y="2347401"/>
                <a:ext cx="593280" cy="4896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BA509BF1-183A-A6D9-0959-F96835DA7DF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39001" y="2338401"/>
                  <a:ext cx="610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7BF53EE4-EB5B-099B-2C4A-BFCB4EF296DD}"/>
                    </a:ext>
                  </a:extLst>
                </p14:cNvPr>
                <p14:cNvContentPartPr/>
                <p14:nvPr/>
              </p14:nvContentPartPr>
              <p14:xfrm>
                <a:off x="2291601" y="2268561"/>
                <a:ext cx="85320" cy="12204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7BF53EE4-EB5B-099B-2C4A-BFCB4EF296D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82961" y="2259921"/>
                  <a:ext cx="1029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285936B7-8305-1469-89F1-74F8E095D515}"/>
                  </a:ext>
                </a:extLst>
              </p14:cNvPr>
              <p14:cNvContentPartPr/>
              <p14:nvPr/>
            </p14:nvContentPartPr>
            <p14:xfrm>
              <a:off x="1025008" y="2245161"/>
              <a:ext cx="56880" cy="648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285936B7-8305-1469-89F1-74F8E095D51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6008" y="2236161"/>
                <a:ext cx="74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DF9599CF-0FCA-0A7B-0E79-5592B1629E1B}"/>
                  </a:ext>
                </a:extLst>
              </p14:cNvPr>
              <p14:cNvContentPartPr/>
              <p14:nvPr/>
            </p14:nvContentPartPr>
            <p14:xfrm>
              <a:off x="949048" y="2245521"/>
              <a:ext cx="110880" cy="178200"/>
            </p14:xfrm>
          </p:contentPart>
        </mc:Choice>
        <mc:Fallback xmlns=""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DF9599CF-0FCA-0A7B-0E79-5592B1629E1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40408" y="2236521"/>
                <a:ext cx="128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A41DE62B-F994-3C2D-3F52-D4D74849DB2C}"/>
                  </a:ext>
                </a:extLst>
              </p14:cNvPr>
              <p14:cNvContentPartPr/>
              <p14:nvPr/>
            </p14:nvContentPartPr>
            <p14:xfrm>
              <a:off x="1104568" y="2303481"/>
              <a:ext cx="88200" cy="133200"/>
            </p14:xfrm>
          </p:contentPart>
        </mc:Choice>
        <mc:Fallback xmlns=""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A41DE62B-F994-3C2D-3F52-D4D74849DB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95568" y="2294481"/>
                <a:ext cx="105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4CFCBF64-8D97-1C0D-474A-3140057751B7}"/>
                  </a:ext>
                </a:extLst>
              </p14:cNvPr>
              <p14:cNvContentPartPr/>
              <p14:nvPr/>
            </p14:nvContentPartPr>
            <p14:xfrm>
              <a:off x="1175488" y="2442081"/>
              <a:ext cx="81000" cy="1800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4CFCBF64-8D97-1C0D-474A-3140057751B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66848" y="2433441"/>
                <a:ext cx="98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E119F414-944D-2B5B-DE0B-43DD0672031B}"/>
                  </a:ext>
                </a:extLst>
              </p14:cNvPr>
              <p14:cNvContentPartPr/>
              <p14:nvPr/>
            </p14:nvContentPartPr>
            <p14:xfrm>
              <a:off x="1313008" y="2372601"/>
              <a:ext cx="50760" cy="9396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E119F414-944D-2B5B-DE0B-43DD0672031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304008" y="2363961"/>
                <a:ext cx="68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06B41244-4288-6E27-D517-8238E067BECA}"/>
                  </a:ext>
                </a:extLst>
              </p14:cNvPr>
              <p14:cNvContentPartPr/>
              <p14:nvPr/>
            </p14:nvContentPartPr>
            <p14:xfrm>
              <a:off x="1446928" y="2280081"/>
              <a:ext cx="29880" cy="216360"/>
            </p14:xfrm>
          </p:contentPart>
        </mc:Choice>
        <mc:Fallback xmlns=""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06B41244-4288-6E27-D517-8238E067BEC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437928" y="2271441"/>
                <a:ext cx="47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5FE6D9C3-D19E-4B5F-A27D-0E130AC689BE}"/>
                  </a:ext>
                </a:extLst>
              </p14:cNvPr>
              <p14:cNvContentPartPr/>
              <p14:nvPr/>
            </p14:nvContentPartPr>
            <p14:xfrm>
              <a:off x="1389688" y="2390241"/>
              <a:ext cx="124200" cy="25200"/>
            </p14:xfrm>
          </p:contentPart>
        </mc:Choice>
        <mc:Fallback xmlns=""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5FE6D9C3-D19E-4B5F-A27D-0E130AC689B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381048" y="2381241"/>
                <a:ext cx="141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EA451A55-66D8-7217-E695-4887923BBD76}"/>
                  </a:ext>
                </a:extLst>
              </p14:cNvPr>
              <p14:cNvContentPartPr/>
              <p14:nvPr/>
            </p14:nvContentPartPr>
            <p14:xfrm>
              <a:off x="1528648" y="2413281"/>
              <a:ext cx="74880" cy="76320"/>
            </p14:xfrm>
          </p:contentPart>
        </mc:Choice>
        <mc:Fallback xmlns=""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EA451A55-66D8-7217-E695-4887923BBD7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519648" y="2404641"/>
                <a:ext cx="925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47DA6433-81A8-7D4B-9780-0A4820D1E4EA}"/>
                  </a:ext>
                </a:extLst>
              </p14:cNvPr>
              <p14:cNvContentPartPr/>
              <p14:nvPr/>
            </p14:nvContentPartPr>
            <p14:xfrm>
              <a:off x="1639888" y="2326521"/>
              <a:ext cx="62640" cy="271800"/>
            </p14:xfrm>
          </p:contentPart>
        </mc:Choice>
        <mc:Fallback xmlns=""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47DA6433-81A8-7D4B-9780-0A4820D1E4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631248" y="2317521"/>
                <a:ext cx="802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E0B83DCA-603C-122F-0D1F-577D1056DABB}"/>
                  </a:ext>
                </a:extLst>
              </p14:cNvPr>
              <p14:cNvContentPartPr/>
              <p14:nvPr/>
            </p14:nvContentPartPr>
            <p14:xfrm>
              <a:off x="2060121" y="318081"/>
              <a:ext cx="360" cy="360"/>
            </p14:xfrm>
          </p:contentPart>
        </mc:Choice>
        <mc:Fallback xmlns=""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E0B83DCA-603C-122F-0D1F-577D1056DAB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051121" y="3090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AB18526F-E949-DBB5-CE3A-66B22B51E83F}"/>
              </a:ext>
            </a:extLst>
          </p:cNvPr>
          <p:cNvGrpSpPr/>
          <p:nvPr/>
        </p:nvGrpSpPr>
        <p:grpSpPr>
          <a:xfrm>
            <a:off x="6718881" y="115401"/>
            <a:ext cx="439560" cy="356760"/>
            <a:chOff x="6718881" y="115401"/>
            <a:chExt cx="43956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7B84E3FA-1C16-E244-3F1B-DBB335020675}"/>
                    </a:ext>
                  </a:extLst>
                </p14:cNvPr>
                <p14:cNvContentPartPr/>
                <p14:nvPr/>
              </p14:nvContentPartPr>
              <p14:xfrm>
                <a:off x="6753441" y="225561"/>
                <a:ext cx="35280" cy="22824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7B84E3FA-1C16-E244-3F1B-DBB33502067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44801" y="216561"/>
                  <a:ext cx="52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2211259A-6853-44D5-59B7-23FC93519999}"/>
                    </a:ext>
                  </a:extLst>
                </p14:cNvPr>
                <p14:cNvContentPartPr/>
                <p14:nvPr/>
              </p14:nvContentPartPr>
              <p14:xfrm>
                <a:off x="6718881" y="352641"/>
                <a:ext cx="99000" cy="11952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2211259A-6853-44D5-59B7-23FC935199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09881" y="344001"/>
                  <a:ext cx="116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711D88EA-369C-A514-00E2-956119B766D0}"/>
                    </a:ext>
                  </a:extLst>
                </p14:cNvPr>
                <p14:cNvContentPartPr/>
                <p14:nvPr/>
              </p14:nvContentPartPr>
              <p14:xfrm>
                <a:off x="6834801" y="115401"/>
                <a:ext cx="105480" cy="54360"/>
              </p14:xfrm>
            </p:contentPart>
          </mc:Choice>
          <mc:Fallback xmlns=""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711D88EA-369C-A514-00E2-956119B766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25801" y="106761"/>
                  <a:ext cx="123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973972A2-8DB7-A642-898A-51FF1C67E06D}"/>
                    </a:ext>
                  </a:extLst>
                </p14:cNvPr>
                <p14:cNvContentPartPr/>
                <p14:nvPr/>
              </p14:nvContentPartPr>
              <p14:xfrm>
                <a:off x="6822921" y="173361"/>
                <a:ext cx="82080" cy="19368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973972A2-8DB7-A642-898A-51FF1C67E06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13921" y="164361"/>
                  <a:ext cx="99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B2C35188-07F2-8B71-16DD-13673235A5F7}"/>
                    </a:ext>
                  </a:extLst>
                </p14:cNvPr>
                <p14:cNvContentPartPr/>
                <p14:nvPr/>
              </p14:nvContentPartPr>
              <p14:xfrm>
                <a:off x="6946401" y="173361"/>
                <a:ext cx="50760" cy="21132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B2C35188-07F2-8B71-16DD-13673235A5F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37761" y="164361"/>
                  <a:ext cx="6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054B8066-AF88-7D93-54C6-A5FCF4228C58}"/>
                    </a:ext>
                  </a:extLst>
                </p14:cNvPr>
                <p14:cNvContentPartPr/>
                <p14:nvPr/>
              </p14:nvContentPartPr>
              <p14:xfrm>
                <a:off x="6990681" y="190641"/>
                <a:ext cx="42840" cy="15480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054B8066-AF88-7D93-54C6-A5FCF4228C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82041" y="182001"/>
                  <a:ext cx="60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263136BC-C023-6705-FA17-08DA797106D7}"/>
                    </a:ext>
                  </a:extLst>
                </p14:cNvPr>
                <p14:cNvContentPartPr/>
                <p14:nvPr/>
              </p14:nvContentPartPr>
              <p14:xfrm>
                <a:off x="6979521" y="277761"/>
                <a:ext cx="39240" cy="2772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263136BC-C023-6705-FA17-08DA797106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70521" y="268761"/>
                  <a:ext cx="56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EA412FAA-B8C2-2C2E-8821-69BDAB5AE23D}"/>
                    </a:ext>
                  </a:extLst>
                </p14:cNvPr>
                <p14:cNvContentPartPr/>
                <p14:nvPr/>
              </p14:nvContentPartPr>
              <p14:xfrm>
                <a:off x="7066281" y="126921"/>
                <a:ext cx="92160" cy="329400"/>
              </p14:xfrm>
            </p:contentPart>
          </mc:Choice>
          <mc:Fallback xmlns=""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EA412FAA-B8C2-2C2E-8821-69BDAB5AE2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57641" y="118281"/>
                  <a:ext cx="10980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8DFC7E8E-52EB-6E01-7736-6B18511E8471}"/>
              </a:ext>
            </a:extLst>
          </p:cNvPr>
          <p:cNvGrpSpPr/>
          <p:nvPr/>
        </p:nvGrpSpPr>
        <p:grpSpPr>
          <a:xfrm>
            <a:off x="8021001" y="1585641"/>
            <a:ext cx="1233360" cy="400320"/>
            <a:chOff x="8021001" y="1585641"/>
            <a:chExt cx="12333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ED4EDB5B-DB03-5037-E9FD-626CB35CA99E}"/>
                    </a:ext>
                  </a:extLst>
                </p14:cNvPr>
                <p14:cNvContentPartPr/>
                <p14:nvPr/>
              </p14:nvContentPartPr>
              <p14:xfrm>
                <a:off x="8021001" y="1585641"/>
                <a:ext cx="460440" cy="147960"/>
              </p14:xfrm>
            </p:contentPart>
          </mc:Choice>
          <mc:Fallback xmlns=""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ED4EDB5B-DB03-5037-E9FD-626CB35CA99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2361" y="1576641"/>
                  <a:ext cx="478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8326C5C7-CD78-7CC9-E7CF-F27D77D90F82}"/>
                    </a:ext>
                  </a:extLst>
                </p14:cNvPr>
                <p14:cNvContentPartPr/>
                <p14:nvPr/>
              </p14:nvContentPartPr>
              <p14:xfrm>
                <a:off x="8431761" y="1608681"/>
                <a:ext cx="76320" cy="17568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8326C5C7-CD78-7CC9-E7CF-F27D77D90F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23121" y="1600041"/>
                  <a:ext cx="93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E749357F-B367-D79C-B231-18F90FFB40B9}"/>
                    </a:ext>
                  </a:extLst>
                </p14:cNvPr>
                <p14:cNvContentPartPr/>
                <p14:nvPr/>
              </p14:nvContentPartPr>
              <p14:xfrm>
                <a:off x="8581881" y="1643601"/>
                <a:ext cx="116640" cy="205920"/>
              </p14:xfrm>
            </p:contentPart>
          </mc:Choice>
          <mc:Fallback xmlns=""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E749357F-B367-D79C-B231-18F90FFB40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73241" y="1634601"/>
                  <a:ext cx="134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2C743E3E-908D-E2AA-1682-F090B50B1D44}"/>
                    </a:ext>
                  </a:extLst>
                </p14:cNvPr>
                <p14:cNvContentPartPr/>
                <p14:nvPr/>
              </p14:nvContentPartPr>
              <p14:xfrm>
                <a:off x="8738121" y="1695441"/>
                <a:ext cx="63360" cy="156240"/>
              </p14:xfrm>
            </p:contentPart>
          </mc:Choice>
          <mc:Fallback xmlns=""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2C743E3E-908D-E2AA-1682-F090B50B1D4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29481" y="1686441"/>
                  <a:ext cx="81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88E18284-FC2E-D31E-49C7-0FD1921CD28B}"/>
                    </a:ext>
                  </a:extLst>
                </p14:cNvPr>
                <p14:cNvContentPartPr/>
                <p14:nvPr/>
              </p14:nvContentPartPr>
              <p14:xfrm>
                <a:off x="8860521" y="1672401"/>
                <a:ext cx="1440" cy="3600"/>
              </p14:xfrm>
            </p:contentPart>
          </mc:Choice>
          <mc:Fallback xmlns=""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88E18284-FC2E-D31E-49C7-0FD1921CD2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51521" y="1663761"/>
                  <a:ext cx="19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04FBE02D-7B6B-20F2-8276-553D8F419462}"/>
                    </a:ext>
                  </a:extLst>
                </p14:cNvPr>
                <p14:cNvContentPartPr/>
                <p14:nvPr/>
              </p14:nvContentPartPr>
              <p14:xfrm>
                <a:off x="8838201" y="1747641"/>
                <a:ext cx="5040" cy="6948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04FBE02D-7B6B-20F2-8276-553D8F4194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29561" y="1738641"/>
                  <a:ext cx="22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D84FAB6A-8806-3473-0C60-6D957DD769EB}"/>
                    </a:ext>
                  </a:extLst>
                </p14:cNvPr>
                <p14:cNvContentPartPr/>
                <p14:nvPr/>
              </p14:nvContentPartPr>
              <p14:xfrm>
                <a:off x="8888961" y="1683921"/>
                <a:ext cx="30600" cy="205560"/>
              </p14:xfrm>
            </p:contentPart>
          </mc:Choice>
          <mc:Fallback xmlns=""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D84FAB6A-8806-3473-0C60-6D957DD769E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79961" y="1674921"/>
                  <a:ext cx="48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329A610B-D998-F153-AADD-C82BAE2502DB}"/>
                    </a:ext>
                  </a:extLst>
                </p14:cNvPr>
                <p14:cNvContentPartPr/>
                <p14:nvPr/>
              </p14:nvContentPartPr>
              <p14:xfrm>
                <a:off x="8860521" y="1690761"/>
                <a:ext cx="134640" cy="192240"/>
              </p14:xfrm>
            </p:contentPart>
          </mc:Choice>
          <mc:Fallback xmlns=""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329A610B-D998-F153-AADD-C82BAE2502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51521" y="1681761"/>
                  <a:ext cx="152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0D8847D1-6CE7-0474-D73A-1E141EF274FA}"/>
                    </a:ext>
                  </a:extLst>
                </p14:cNvPr>
                <p14:cNvContentPartPr/>
                <p14:nvPr/>
              </p14:nvContentPartPr>
              <p14:xfrm>
                <a:off x="9080121" y="1712721"/>
                <a:ext cx="101520" cy="239400"/>
              </p14:xfrm>
            </p:contentPart>
          </mc:Choice>
          <mc:Fallback xmlns=""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0D8847D1-6CE7-0474-D73A-1E141EF274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71481" y="1704081"/>
                  <a:ext cx="119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3FAA12BA-0D5D-5A35-D476-9D743CA8B7C2}"/>
                    </a:ext>
                  </a:extLst>
                </p14:cNvPr>
                <p14:cNvContentPartPr/>
                <p14:nvPr/>
              </p14:nvContentPartPr>
              <p14:xfrm>
                <a:off x="9247521" y="1736121"/>
                <a:ext cx="6840" cy="24984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3FAA12BA-0D5D-5A35-D476-9D743CA8B7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38881" y="1727121"/>
                  <a:ext cx="2448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DCDF542-9D0F-EDE4-1FD6-0F0E36286AE0}"/>
              </a:ext>
            </a:extLst>
          </p:cNvPr>
          <p:cNvGrpSpPr/>
          <p:nvPr/>
        </p:nvGrpSpPr>
        <p:grpSpPr>
          <a:xfrm>
            <a:off x="3067761" y="5058201"/>
            <a:ext cx="394920" cy="333000"/>
            <a:chOff x="3067761" y="5058201"/>
            <a:chExt cx="39492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95CF2486-F8DC-9AF0-64E1-1568A7E68CF0}"/>
                    </a:ext>
                  </a:extLst>
                </p14:cNvPr>
                <p14:cNvContentPartPr/>
                <p14:nvPr/>
              </p14:nvContentPartPr>
              <p14:xfrm>
                <a:off x="3067761" y="5087001"/>
                <a:ext cx="370080" cy="304200"/>
              </p14:xfrm>
            </p:contentPart>
          </mc:Choice>
          <mc:Fallback xmlns=""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95CF2486-F8DC-9AF0-64E1-1568A7E68C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59121" y="5078001"/>
                  <a:ext cx="387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BAA67C67-BD6C-27B4-FBD2-7401E4EA28CB}"/>
                    </a:ext>
                  </a:extLst>
                </p14:cNvPr>
                <p14:cNvContentPartPr/>
                <p14:nvPr/>
              </p14:nvContentPartPr>
              <p14:xfrm>
                <a:off x="3287721" y="5063241"/>
                <a:ext cx="109800" cy="4212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BAA67C67-BD6C-27B4-FBD2-7401E4EA28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78721" y="5054601"/>
                  <a:ext cx="127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58E6A431-6834-E9ED-25F7-CF76DC9EEA0C}"/>
                    </a:ext>
                  </a:extLst>
                </p14:cNvPr>
                <p14:cNvContentPartPr/>
                <p14:nvPr/>
              </p14:nvContentPartPr>
              <p14:xfrm>
                <a:off x="3425961" y="5058201"/>
                <a:ext cx="36720" cy="2239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58E6A431-6834-E9ED-25F7-CF76DC9EEA0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17321" y="5049201"/>
                  <a:ext cx="5436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02E87DE2-E291-13B9-0F78-69079B2C0A28}"/>
                  </a:ext>
                </a:extLst>
              </p14:cNvPr>
              <p14:cNvContentPartPr/>
              <p14:nvPr/>
            </p14:nvContentPartPr>
            <p14:xfrm>
              <a:off x="2609166" y="5439316"/>
              <a:ext cx="116640" cy="205920"/>
            </p14:xfrm>
          </p:contentPart>
        </mc:Choice>
        <mc:Fallback xmlns=""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02E87DE2-E291-13B9-0F78-69079B2C0A2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600526" y="5430316"/>
                <a:ext cx="134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2E3CBA0F-1FB5-8003-03B8-D91630479787}"/>
                  </a:ext>
                </a:extLst>
              </p14:cNvPr>
              <p14:cNvContentPartPr/>
              <p14:nvPr/>
            </p14:nvContentPartPr>
            <p14:xfrm>
              <a:off x="2765406" y="5491156"/>
              <a:ext cx="63360" cy="156240"/>
            </p14:xfrm>
          </p:contentPart>
        </mc:Choice>
        <mc:Fallback xmlns=""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2E3CBA0F-1FB5-8003-03B8-D9163047978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56766" y="5482156"/>
                <a:ext cx="81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0DEB969E-7067-6533-D527-8CC3B0900B43}"/>
                  </a:ext>
                </a:extLst>
              </p14:cNvPr>
              <p14:cNvContentPartPr/>
              <p14:nvPr/>
            </p14:nvContentPartPr>
            <p14:xfrm>
              <a:off x="2887806" y="5468116"/>
              <a:ext cx="1440" cy="3600"/>
            </p14:xfrm>
          </p:contentPart>
        </mc:Choice>
        <mc:Fallback xmlns=""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0DEB969E-7067-6533-D527-8CC3B0900B4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878806" y="5459476"/>
                <a:ext cx="19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C55CC0EF-6064-D9C4-4C65-8EFA7B7DF7BA}"/>
                  </a:ext>
                </a:extLst>
              </p14:cNvPr>
              <p14:cNvContentPartPr/>
              <p14:nvPr/>
            </p14:nvContentPartPr>
            <p14:xfrm>
              <a:off x="2865486" y="5543356"/>
              <a:ext cx="5040" cy="69480"/>
            </p14:xfrm>
          </p:contentPart>
        </mc:Choice>
        <mc:Fallback xmlns=""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C55CC0EF-6064-D9C4-4C65-8EFA7B7DF7B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56846" y="5534356"/>
                <a:ext cx="22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35" name="墨迹 234">
                <a:extLst>
                  <a:ext uri="{FF2B5EF4-FFF2-40B4-BE49-F238E27FC236}">
                    <a16:creationId xmlns:a16="http://schemas.microsoft.com/office/drawing/2014/main" id="{6D96C87D-7868-3C1C-085F-15414239BB29}"/>
                  </a:ext>
                </a:extLst>
              </p14:cNvPr>
              <p14:cNvContentPartPr/>
              <p14:nvPr/>
            </p14:nvContentPartPr>
            <p14:xfrm>
              <a:off x="2916246" y="5479636"/>
              <a:ext cx="30600" cy="205560"/>
            </p14:xfrm>
          </p:contentPart>
        </mc:Choice>
        <mc:Fallback xmlns="">
          <p:pic>
            <p:nvPicPr>
              <p:cNvPr id="235" name="墨迹 234">
                <a:extLst>
                  <a:ext uri="{FF2B5EF4-FFF2-40B4-BE49-F238E27FC236}">
                    <a16:creationId xmlns:a16="http://schemas.microsoft.com/office/drawing/2014/main" id="{6D96C87D-7868-3C1C-085F-15414239BB2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907246" y="5470636"/>
                <a:ext cx="482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4C256636-539F-7BAE-71D8-3642B90AB769}"/>
                  </a:ext>
                </a:extLst>
              </p14:cNvPr>
              <p14:cNvContentPartPr/>
              <p14:nvPr/>
            </p14:nvContentPartPr>
            <p14:xfrm>
              <a:off x="2887806" y="5486476"/>
              <a:ext cx="134640" cy="19224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4C256636-539F-7BAE-71D8-3642B90AB76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878806" y="5477476"/>
                <a:ext cx="1522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37" name="墨迹 236">
                <a:extLst>
                  <a:ext uri="{FF2B5EF4-FFF2-40B4-BE49-F238E27FC236}">
                    <a16:creationId xmlns:a16="http://schemas.microsoft.com/office/drawing/2014/main" id="{ECB73A54-F85E-64A5-5735-F0A11595D6E0}"/>
                  </a:ext>
                </a:extLst>
              </p14:cNvPr>
              <p14:cNvContentPartPr/>
              <p14:nvPr/>
            </p14:nvContentPartPr>
            <p14:xfrm>
              <a:off x="3107406" y="5508436"/>
              <a:ext cx="101520" cy="239400"/>
            </p14:xfrm>
          </p:contentPart>
        </mc:Choice>
        <mc:Fallback xmlns="">
          <p:pic>
            <p:nvPicPr>
              <p:cNvPr id="237" name="墨迹 236">
                <a:extLst>
                  <a:ext uri="{FF2B5EF4-FFF2-40B4-BE49-F238E27FC236}">
                    <a16:creationId xmlns:a16="http://schemas.microsoft.com/office/drawing/2014/main" id="{ECB73A54-F85E-64A5-5735-F0A11595D6E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98766" y="5499796"/>
                <a:ext cx="119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38" name="墨迹 237">
                <a:extLst>
                  <a:ext uri="{FF2B5EF4-FFF2-40B4-BE49-F238E27FC236}">
                    <a16:creationId xmlns:a16="http://schemas.microsoft.com/office/drawing/2014/main" id="{9CA0A4CF-23E1-B84F-AF66-DE4FC065E001}"/>
                  </a:ext>
                </a:extLst>
              </p14:cNvPr>
              <p14:cNvContentPartPr/>
              <p14:nvPr/>
            </p14:nvContentPartPr>
            <p14:xfrm>
              <a:off x="3274806" y="5531836"/>
              <a:ext cx="6840" cy="249840"/>
            </p14:xfrm>
          </p:contentPart>
        </mc:Choice>
        <mc:Fallback xmlns="">
          <p:pic>
            <p:nvPicPr>
              <p:cNvPr id="238" name="墨迹 237">
                <a:extLst>
                  <a:ext uri="{FF2B5EF4-FFF2-40B4-BE49-F238E27FC236}">
                    <a16:creationId xmlns:a16="http://schemas.microsoft.com/office/drawing/2014/main" id="{9CA0A4CF-23E1-B84F-AF66-DE4FC065E00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66166" y="5522836"/>
                <a:ext cx="244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6F3B9E33-BD69-D683-37AC-1801EEECDE47}"/>
              </a:ext>
            </a:extLst>
          </p:cNvPr>
          <p:cNvGrpSpPr/>
          <p:nvPr/>
        </p:nvGrpSpPr>
        <p:grpSpPr>
          <a:xfrm>
            <a:off x="3767241" y="3732681"/>
            <a:ext cx="96120" cy="318960"/>
            <a:chOff x="3767241" y="3732681"/>
            <a:chExt cx="961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C680E33F-DA30-DD83-191E-DD13DED7F16E}"/>
                    </a:ext>
                  </a:extLst>
                </p14:cNvPr>
                <p14:cNvContentPartPr/>
                <p14:nvPr/>
              </p14:nvContentPartPr>
              <p14:xfrm>
                <a:off x="3813681" y="3732681"/>
                <a:ext cx="5760" cy="28224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C680E33F-DA30-DD83-191E-DD13DED7F1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05041" y="3723681"/>
                  <a:ext cx="23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8D855878-07BF-793D-BC6C-70DD2B8C821B}"/>
                    </a:ext>
                  </a:extLst>
                </p14:cNvPr>
                <p14:cNvContentPartPr/>
                <p14:nvPr/>
              </p14:nvContentPartPr>
              <p14:xfrm>
                <a:off x="3767241" y="3992961"/>
                <a:ext cx="96120" cy="5868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8D855878-07BF-793D-BC6C-70DD2B8C82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58241" y="3984321"/>
                  <a:ext cx="11376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847B1F31-90F8-DF24-D069-BC6ADB25D2FB}"/>
              </a:ext>
            </a:extLst>
          </p:cNvPr>
          <p:cNvGrpSpPr/>
          <p:nvPr/>
        </p:nvGrpSpPr>
        <p:grpSpPr>
          <a:xfrm>
            <a:off x="2811081" y="2667801"/>
            <a:ext cx="1609920" cy="1024920"/>
            <a:chOff x="2811081" y="2667801"/>
            <a:chExt cx="1609920" cy="10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220A8D33-379B-1070-CEEF-8D4E11E9529D}"/>
                    </a:ext>
                  </a:extLst>
                </p14:cNvPr>
                <p14:cNvContentPartPr/>
                <p14:nvPr/>
              </p14:nvContentPartPr>
              <p14:xfrm>
                <a:off x="3686601" y="3466281"/>
                <a:ext cx="122040" cy="12240"/>
              </p14:xfrm>
            </p:contentPart>
          </mc:Choice>
          <mc:Fallback xmlns=""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220A8D33-379B-1070-CEEF-8D4E11E952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77601" y="3457281"/>
                  <a:ext cx="139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25BFF7FE-59EF-B3B4-3E63-FFB3653D3972}"/>
                    </a:ext>
                  </a:extLst>
                </p14:cNvPr>
                <p14:cNvContentPartPr/>
                <p14:nvPr/>
              </p14:nvContentPartPr>
              <p14:xfrm>
                <a:off x="3692361" y="3466641"/>
                <a:ext cx="87480" cy="169920"/>
              </p14:xfrm>
            </p:contentPart>
          </mc:Choice>
          <mc:Fallback xmlns=""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25BFF7FE-59EF-B3B4-3E63-FFB3653D397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83361" y="3457641"/>
                  <a:ext cx="105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C0B7469C-002A-683A-EF6F-53C863D0137B}"/>
                    </a:ext>
                  </a:extLst>
                </p14:cNvPr>
                <p14:cNvContentPartPr/>
                <p14:nvPr/>
              </p14:nvContentPartPr>
              <p14:xfrm>
                <a:off x="3779841" y="3483921"/>
                <a:ext cx="74880" cy="14256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C0B7469C-002A-683A-EF6F-53C863D013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70841" y="3474921"/>
                  <a:ext cx="92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2613E671-7D10-2034-1BAC-8C1F23682489}"/>
                    </a:ext>
                  </a:extLst>
                </p14:cNvPr>
                <p14:cNvContentPartPr/>
                <p14:nvPr/>
              </p14:nvContentPartPr>
              <p14:xfrm>
                <a:off x="3865521" y="3512721"/>
                <a:ext cx="13680" cy="138960"/>
              </p14:xfrm>
            </p:contentPart>
          </mc:Choice>
          <mc:Fallback xmlns=""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2613E671-7D10-2034-1BAC-8C1F236824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56881" y="3504081"/>
                  <a:ext cx="31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3D1D7D32-B013-E4EA-B144-47B76806B045}"/>
                    </a:ext>
                  </a:extLst>
                </p14:cNvPr>
                <p14:cNvContentPartPr/>
                <p14:nvPr/>
              </p14:nvContentPartPr>
              <p14:xfrm>
                <a:off x="3842841" y="3582201"/>
                <a:ext cx="38160" cy="6120"/>
              </p14:xfrm>
            </p:contentPart>
          </mc:Choice>
          <mc:Fallback xmlns=""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3D1D7D32-B013-E4EA-B144-47B76806B0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33841" y="3573201"/>
                  <a:ext cx="55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BB391FC5-41C5-4C37-8CC7-AB38D46B9FA3}"/>
                    </a:ext>
                  </a:extLst>
                </p14:cNvPr>
                <p14:cNvContentPartPr/>
                <p14:nvPr/>
              </p14:nvContentPartPr>
              <p14:xfrm>
                <a:off x="3923841" y="3443241"/>
                <a:ext cx="15840" cy="212400"/>
              </p14:xfrm>
            </p:contentPart>
          </mc:Choice>
          <mc:Fallback xmlns=""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BB391FC5-41C5-4C37-8CC7-AB38D46B9F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14841" y="3434241"/>
                  <a:ext cx="33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B57EC2BA-6E49-22C0-B83A-0AFE42D99462}"/>
                    </a:ext>
                  </a:extLst>
                </p14:cNvPr>
                <p14:cNvContentPartPr/>
                <p14:nvPr/>
              </p14:nvContentPartPr>
              <p14:xfrm>
                <a:off x="3923841" y="3651681"/>
                <a:ext cx="69120" cy="360"/>
              </p14:xfrm>
            </p:contentPart>
          </mc:Choice>
          <mc:Fallback xmlns=""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B57EC2BA-6E49-22C0-B83A-0AFE42D9946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14841" y="3642681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2475DD36-4B87-D9FA-9ED8-534F3010DD28}"/>
                    </a:ext>
                  </a:extLst>
                </p14:cNvPr>
                <p14:cNvContentPartPr/>
                <p14:nvPr/>
              </p14:nvContentPartPr>
              <p14:xfrm>
                <a:off x="4008801" y="3559161"/>
                <a:ext cx="122040" cy="71280"/>
              </p14:xfrm>
            </p:contentPart>
          </mc:Choice>
          <mc:Fallback xmlns=""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2475DD36-4B87-D9FA-9ED8-534F3010DD2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00161" y="3550161"/>
                  <a:ext cx="139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CBDDD2E9-F504-1C32-B53F-DDBD907DFADD}"/>
                    </a:ext>
                  </a:extLst>
                </p14:cNvPr>
                <p14:cNvContentPartPr/>
                <p14:nvPr/>
              </p14:nvContentPartPr>
              <p14:xfrm>
                <a:off x="4165761" y="3513801"/>
                <a:ext cx="61920" cy="177480"/>
              </p14:xfrm>
            </p:contentPart>
          </mc:Choice>
          <mc:Fallback xmlns=""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CBDDD2E9-F504-1C32-B53F-DDBD907DFA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57121" y="3504801"/>
                  <a:ext cx="79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2" name="墨迹 251">
                  <a:extLst>
                    <a:ext uri="{FF2B5EF4-FFF2-40B4-BE49-F238E27FC236}">
                      <a16:creationId xmlns:a16="http://schemas.microsoft.com/office/drawing/2014/main" id="{792DD7E6-7443-B252-71F0-9C56C27097CA}"/>
                    </a:ext>
                  </a:extLst>
                </p14:cNvPr>
                <p14:cNvContentPartPr/>
                <p14:nvPr/>
              </p14:nvContentPartPr>
              <p14:xfrm>
                <a:off x="4260441" y="3528201"/>
                <a:ext cx="39240" cy="164520"/>
              </p14:xfrm>
            </p:contentPart>
          </mc:Choice>
          <mc:Fallback xmlns="">
            <p:pic>
              <p:nvPicPr>
                <p:cNvPr id="252" name="墨迹 251">
                  <a:extLst>
                    <a:ext uri="{FF2B5EF4-FFF2-40B4-BE49-F238E27FC236}">
                      <a16:creationId xmlns:a16="http://schemas.microsoft.com/office/drawing/2014/main" id="{792DD7E6-7443-B252-71F0-9C56C27097C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51441" y="3519201"/>
                  <a:ext cx="56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3" name="墨迹 252">
                  <a:extLst>
                    <a:ext uri="{FF2B5EF4-FFF2-40B4-BE49-F238E27FC236}">
                      <a16:creationId xmlns:a16="http://schemas.microsoft.com/office/drawing/2014/main" id="{8433E7B4-CCE2-BC4E-35CD-C0102B1E3722}"/>
                    </a:ext>
                  </a:extLst>
                </p14:cNvPr>
                <p14:cNvContentPartPr/>
                <p14:nvPr/>
              </p14:nvContentPartPr>
              <p14:xfrm>
                <a:off x="4334241" y="3599841"/>
                <a:ext cx="86760" cy="70200"/>
              </p14:xfrm>
            </p:contentPart>
          </mc:Choice>
          <mc:Fallback xmlns="">
            <p:pic>
              <p:nvPicPr>
                <p:cNvPr id="253" name="墨迹 252">
                  <a:extLst>
                    <a:ext uri="{FF2B5EF4-FFF2-40B4-BE49-F238E27FC236}">
                      <a16:creationId xmlns:a16="http://schemas.microsoft.com/office/drawing/2014/main" id="{8433E7B4-CCE2-BC4E-35CD-C0102B1E37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25601" y="3590841"/>
                  <a:ext cx="104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E2328603-F06E-AE83-DDBA-708DC25D9B65}"/>
                    </a:ext>
                  </a:extLst>
                </p14:cNvPr>
                <p14:cNvContentPartPr/>
                <p14:nvPr/>
              </p14:nvContentPartPr>
              <p14:xfrm>
                <a:off x="3148041" y="2667801"/>
                <a:ext cx="19440" cy="405000"/>
              </p14:xfrm>
            </p:contentPart>
          </mc:Choice>
          <mc:Fallback xmlns=""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E2328603-F06E-AE83-DDBA-708DC25D9B6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139401" y="2659161"/>
                  <a:ext cx="370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6" name="墨迹 255">
                  <a:extLst>
                    <a:ext uri="{FF2B5EF4-FFF2-40B4-BE49-F238E27FC236}">
                      <a16:creationId xmlns:a16="http://schemas.microsoft.com/office/drawing/2014/main" id="{7144E2C1-39C7-3FC6-891F-B526D9521806}"/>
                    </a:ext>
                  </a:extLst>
                </p14:cNvPr>
                <p14:cNvContentPartPr/>
                <p14:nvPr/>
              </p14:nvContentPartPr>
              <p14:xfrm>
                <a:off x="3084321" y="2924481"/>
                <a:ext cx="209160" cy="171000"/>
              </p14:xfrm>
            </p:contentPart>
          </mc:Choice>
          <mc:Fallback xmlns="">
            <p:pic>
              <p:nvPicPr>
                <p:cNvPr id="256" name="墨迹 255">
                  <a:extLst>
                    <a:ext uri="{FF2B5EF4-FFF2-40B4-BE49-F238E27FC236}">
                      <a16:creationId xmlns:a16="http://schemas.microsoft.com/office/drawing/2014/main" id="{7144E2C1-39C7-3FC6-891F-B526D952180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75681" y="2915841"/>
                  <a:ext cx="226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8" name="墨迹 257">
                  <a:extLst>
                    <a:ext uri="{FF2B5EF4-FFF2-40B4-BE49-F238E27FC236}">
                      <a16:creationId xmlns:a16="http://schemas.microsoft.com/office/drawing/2014/main" id="{2AFB2CF7-F060-950A-1DCE-E099E68E48DF}"/>
                    </a:ext>
                  </a:extLst>
                </p14:cNvPr>
                <p14:cNvContentPartPr/>
                <p14:nvPr/>
              </p14:nvContentPartPr>
              <p14:xfrm>
                <a:off x="2847081" y="3166041"/>
                <a:ext cx="118440" cy="28800"/>
              </p14:xfrm>
            </p:contentPart>
          </mc:Choice>
          <mc:Fallback xmlns="">
            <p:pic>
              <p:nvPicPr>
                <p:cNvPr id="258" name="墨迹 257">
                  <a:extLst>
                    <a:ext uri="{FF2B5EF4-FFF2-40B4-BE49-F238E27FC236}">
                      <a16:creationId xmlns:a16="http://schemas.microsoft.com/office/drawing/2014/main" id="{2AFB2CF7-F060-950A-1DCE-E099E68E48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38441" y="3157401"/>
                  <a:ext cx="136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753D242D-6EA6-D52B-5038-1E53F6604F80}"/>
                    </a:ext>
                  </a:extLst>
                </p14:cNvPr>
                <p14:cNvContentPartPr/>
                <p14:nvPr/>
              </p14:nvContentPartPr>
              <p14:xfrm>
                <a:off x="2811081" y="3177201"/>
                <a:ext cx="117720" cy="176040"/>
              </p14:xfrm>
            </p:contentPart>
          </mc:Choice>
          <mc:Fallback xmlns=""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753D242D-6EA6-D52B-5038-1E53F6604F8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02441" y="3168201"/>
                  <a:ext cx="135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D3246D9D-1945-5A44-32E7-B74F2716B9CC}"/>
                    </a:ext>
                  </a:extLst>
                </p14:cNvPr>
                <p14:cNvContentPartPr/>
                <p14:nvPr/>
              </p14:nvContentPartPr>
              <p14:xfrm>
                <a:off x="2939601" y="3211761"/>
                <a:ext cx="58680" cy="162000"/>
              </p14:xfrm>
            </p:contentPart>
          </mc:Choice>
          <mc:Fallback xmlns=""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D3246D9D-1945-5A44-32E7-B74F2716B9C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30601" y="3203121"/>
                  <a:ext cx="76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C779A0A6-2DA2-DEA9-588F-97BAC702E340}"/>
                    </a:ext>
                  </a:extLst>
                </p14:cNvPr>
                <p14:cNvContentPartPr/>
                <p14:nvPr/>
              </p14:nvContentPartPr>
              <p14:xfrm>
                <a:off x="3067041" y="3153801"/>
                <a:ext cx="12600" cy="202320"/>
              </p14:xfrm>
            </p:contentPart>
          </mc:Choice>
          <mc:Fallback xmlns=""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C779A0A6-2DA2-DEA9-588F-97BAC702E3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58401" y="3144801"/>
                  <a:ext cx="30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5F223BA8-BC7A-AD3F-4771-DC0204CE065A}"/>
                    </a:ext>
                  </a:extLst>
                </p14:cNvPr>
                <p14:cNvContentPartPr/>
                <p14:nvPr/>
              </p14:nvContentPartPr>
              <p14:xfrm>
                <a:off x="2997921" y="3260361"/>
                <a:ext cx="100800" cy="27000"/>
              </p14:xfrm>
            </p:contentPart>
          </mc:Choice>
          <mc:Fallback xmlns=""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5F223BA8-BC7A-AD3F-4771-DC0204CE06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88921" y="3251361"/>
                  <a:ext cx="118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8D431310-957B-5903-1207-A2E20D1D6599}"/>
                    </a:ext>
                  </a:extLst>
                </p14:cNvPr>
                <p14:cNvContentPartPr/>
                <p14:nvPr/>
              </p14:nvContentPartPr>
              <p14:xfrm>
                <a:off x="3110601" y="3188721"/>
                <a:ext cx="58320" cy="173520"/>
              </p14:xfrm>
            </p:contentPart>
          </mc:Choice>
          <mc:Fallback xmlns=""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8D431310-957B-5903-1207-A2E20D1D65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01961" y="3179721"/>
                  <a:ext cx="75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67A0D748-7740-7064-2017-BA91D010678D}"/>
                    </a:ext>
                  </a:extLst>
                </p14:cNvPr>
                <p14:cNvContentPartPr/>
                <p14:nvPr/>
              </p14:nvContentPartPr>
              <p14:xfrm>
                <a:off x="3216081" y="3246321"/>
                <a:ext cx="68040" cy="59760"/>
              </p14:xfrm>
            </p:contentPart>
          </mc:Choice>
          <mc:Fallback xmlns=""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67A0D748-7740-7064-2017-BA91D01067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07081" y="3237321"/>
                  <a:ext cx="85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44883F6F-E6AC-754D-D494-3AF620C0C1CF}"/>
                    </a:ext>
                  </a:extLst>
                </p14:cNvPr>
                <p14:cNvContentPartPr/>
                <p14:nvPr/>
              </p14:nvContentPartPr>
              <p14:xfrm>
                <a:off x="3342801" y="3115641"/>
                <a:ext cx="77760" cy="182880"/>
              </p14:xfrm>
            </p:contentPart>
          </mc:Choice>
          <mc:Fallback xmlns=""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44883F6F-E6AC-754D-D494-3AF620C0C1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34161" y="3106641"/>
                  <a:ext cx="95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7" name="墨迹 266">
                  <a:extLst>
                    <a:ext uri="{FF2B5EF4-FFF2-40B4-BE49-F238E27FC236}">
                      <a16:creationId xmlns:a16="http://schemas.microsoft.com/office/drawing/2014/main" id="{A6BB49D7-C743-5D72-21B8-08D1F4B3C44A}"/>
                    </a:ext>
                  </a:extLst>
                </p14:cNvPr>
                <p14:cNvContentPartPr/>
                <p14:nvPr/>
              </p14:nvContentPartPr>
              <p14:xfrm>
                <a:off x="3429561" y="3131841"/>
                <a:ext cx="112320" cy="217080"/>
              </p14:xfrm>
            </p:contentPart>
          </mc:Choice>
          <mc:Fallback xmlns="">
            <p:pic>
              <p:nvPicPr>
                <p:cNvPr id="267" name="墨迹 266">
                  <a:extLst>
                    <a:ext uri="{FF2B5EF4-FFF2-40B4-BE49-F238E27FC236}">
                      <a16:creationId xmlns:a16="http://schemas.microsoft.com/office/drawing/2014/main" id="{A6BB49D7-C743-5D72-21B8-08D1F4B3C44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20921" y="3123201"/>
                  <a:ext cx="129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8" name="墨迹 267">
                  <a:extLst>
                    <a:ext uri="{FF2B5EF4-FFF2-40B4-BE49-F238E27FC236}">
                      <a16:creationId xmlns:a16="http://schemas.microsoft.com/office/drawing/2014/main" id="{BB295339-5CB6-AD8C-6912-ED8B2202D843}"/>
                    </a:ext>
                  </a:extLst>
                </p14:cNvPr>
                <p14:cNvContentPartPr/>
                <p14:nvPr/>
              </p14:nvContentPartPr>
              <p14:xfrm>
                <a:off x="3581841" y="3240921"/>
                <a:ext cx="67320" cy="110880"/>
              </p14:xfrm>
            </p:contentPart>
          </mc:Choice>
          <mc:Fallback xmlns="">
            <p:pic>
              <p:nvPicPr>
                <p:cNvPr id="268" name="墨迹 267">
                  <a:extLst>
                    <a:ext uri="{FF2B5EF4-FFF2-40B4-BE49-F238E27FC236}">
                      <a16:creationId xmlns:a16="http://schemas.microsoft.com/office/drawing/2014/main" id="{BB295339-5CB6-AD8C-6912-ED8B2202D84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73201" y="3231921"/>
                  <a:ext cx="849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70" name="墨迹 269">
                <a:extLst>
                  <a:ext uri="{FF2B5EF4-FFF2-40B4-BE49-F238E27FC236}">
                    <a16:creationId xmlns:a16="http://schemas.microsoft.com/office/drawing/2014/main" id="{F80B954C-E4E2-E8C4-6E51-B602689F2FE4}"/>
                  </a:ext>
                </a:extLst>
              </p14:cNvPr>
              <p14:cNvContentPartPr/>
              <p14:nvPr/>
            </p14:nvContentPartPr>
            <p14:xfrm>
              <a:off x="12027969" y="5943253"/>
              <a:ext cx="360" cy="360"/>
            </p14:xfrm>
          </p:contentPart>
        </mc:Choice>
        <mc:Fallback xmlns="">
          <p:pic>
            <p:nvPicPr>
              <p:cNvPr id="270" name="墨迹 269">
                <a:extLst>
                  <a:ext uri="{FF2B5EF4-FFF2-40B4-BE49-F238E27FC236}">
                    <a16:creationId xmlns:a16="http://schemas.microsoft.com/office/drawing/2014/main" id="{F80B954C-E4E2-E8C4-6E51-B602689F2FE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2019329" y="59346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71" name="墨迹 270">
                <a:extLst>
                  <a:ext uri="{FF2B5EF4-FFF2-40B4-BE49-F238E27FC236}">
                    <a16:creationId xmlns:a16="http://schemas.microsoft.com/office/drawing/2014/main" id="{54A2A2DA-8F3D-9C22-DBDC-62CB564FC38F}"/>
                  </a:ext>
                </a:extLst>
              </p14:cNvPr>
              <p14:cNvContentPartPr/>
              <p14:nvPr/>
            </p14:nvContentPartPr>
            <p14:xfrm>
              <a:off x="12084849" y="5136493"/>
              <a:ext cx="360" cy="360"/>
            </p14:xfrm>
          </p:contentPart>
        </mc:Choice>
        <mc:Fallback xmlns="">
          <p:pic>
            <p:nvPicPr>
              <p:cNvPr id="271" name="墨迹 270">
                <a:extLst>
                  <a:ext uri="{FF2B5EF4-FFF2-40B4-BE49-F238E27FC236}">
                    <a16:creationId xmlns:a16="http://schemas.microsoft.com/office/drawing/2014/main" id="{54A2A2DA-8F3D-9C22-DBDC-62CB564FC38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2075849" y="5127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1D418A4-BFF2-7502-DBD9-199024675C89}"/>
                  </a:ext>
                </a:extLst>
              </p14:cNvPr>
              <p14:cNvContentPartPr/>
              <p14:nvPr/>
            </p14:nvContentPartPr>
            <p14:xfrm>
              <a:off x="11424081" y="2216278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1D418A4-BFF2-7502-DBD9-199024675C8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1415441" y="22076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795F516-BBA2-58A3-BF80-B26D04685CC4}"/>
                  </a:ext>
                </a:extLst>
              </p14:cNvPr>
              <p14:cNvContentPartPr/>
              <p14:nvPr/>
            </p14:nvContentPartPr>
            <p14:xfrm>
              <a:off x="10069761" y="3182878"/>
              <a:ext cx="144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795F516-BBA2-58A3-BF80-B26D04685CC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060761" y="3174238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03DC6CA-A44F-F798-045F-647BCCBA2E89}"/>
                  </a:ext>
                </a:extLst>
              </p14:cNvPr>
              <p14:cNvContentPartPr/>
              <p14:nvPr/>
            </p14:nvContentPartPr>
            <p14:xfrm>
              <a:off x="10497801" y="5214358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03DC6CA-A44F-F798-045F-647BCCBA2E8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489161" y="520535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05A0BBC-BEB5-2435-02D8-9A601C2DA438}"/>
              </a:ext>
            </a:extLst>
          </p:cNvPr>
          <p:cNvGrpSpPr/>
          <p:nvPr/>
        </p:nvGrpSpPr>
        <p:grpSpPr>
          <a:xfrm>
            <a:off x="7296321" y="110397"/>
            <a:ext cx="582120" cy="284400"/>
            <a:chOff x="7296321" y="110397"/>
            <a:chExt cx="5821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CE8CF4B-1F3A-AD41-FD2B-AC33226E8D59}"/>
                    </a:ext>
                  </a:extLst>
                </p14:cNvPr>
                <p14:cNvContentPartPr/>
                <p14:nvPr/>
              </p14:nvContentPartPr>
              <p14:xfrm>
                <a:off x="7296321" y="193197"/>
                <a:ext cx="108000" cy="2016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CE8CF4B-1F3A-AD41-FD2B-AC33226E8D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287321" y="184557"/>
                  <a:ext cx="12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F103AFD-756B-623D-D3CF-174F17F84649}"/>
                    </a:ext>
                  </a:extLst>
                </p14:cNvPr>
                <p14:cNvContentPartPr/>
                <p14:nvPr/>
              </p14:nvContentPartPr>
              <p14:xfrm>
                <a:off x="7419081" y="149637"/>
                <a:ext cx="106200" cy="2055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F103AFD-756B-623D-D3CF-174F17F8464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410441" y="140997"/>
                  <a:ext cx="123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76E92CB-44AE-C69A-1CC5-F111510F43A3}"/>
                    </a:ext>
                  </a:extLst>
                </p14:cNvPr>
                <p14:cNvContentPartPr/>
                <p14:nvPr/>
              </p14:nvContentPartPr>
              <p14:xfrm>
                <a:off x="7553001" y="146397"/>
                <a:ext cx="82080" cy="2138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76E92CB-44AE-C69A-1CC5-F111510F43A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544361" y="137757"/>
                  <a:ext cx="99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91C01B-4B7E-7FB0-9C40-F8F26798F2DD}"/>
                    </a:ext>
                  </a:extLst>
                </p14:cNvPr>
                <p14:cNvContentPartPr/>
                <p14:nvPr/>
              </p14:nvContentPartPr>
              <p14:xfrm>
                <a:off x="7632201" y="110397"/>
                <a:ext cx="108360" cy="2671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91C01B-4B7E-7FB0-9C40-F8F26798F2D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23201" y="101757"/>
                  <a:ext cx="12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AAC2C07-8FB4-3A31-C89C-30C5D84774AB}"/>
                    </a:ext>
                  </a:extLst>
                </p14:cNvPr>
                <p14:cNvContentPartPr/>
                <p14:nvPr/>
              </p14:nvContentPartPr>
              <p14:xfrm>
                <a:off x="7760001" y="136317"/>
                <a:ext cx="118440" cy="2462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AAC2C07-8FB4-3A31-C89C-30C5D84774A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751001" y="127677"/>
                  <a:ext cx="13608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1C38EA5-9B99-0C1E-3F18-D8B9942DEAC9}"/>
                  </a:ext>
                </a:extLst>
              </p14:cNvPr>
              <p14:cNvContentPartPr/>
              <p14:nvPr/>
            </p14:nvContentPartPr>
            <p14:xfrm>
              <a:off x="7981041" y="155757"/>
              <a:ext cx="17280" cy="2491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1C38EA5-9B99-0C1E-3F18-D8B9942DEAC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972041" y="147117"/>
                <a:ext cx="3492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AF7DA34-DF02-ABA3-C096-95F2C1DA1CC7}"/>
              </a:ext>
            </a:extLst>
          </p:cNvPr>
          <p:cNvGrpSpPr/>
          <p:nvPr/>
        </p:nvGrpSpPr>
        <p:grpSpPr>
          <a:xfrm>
            <a:off x="7980681" y="1678042"/>
            <a:ext cx="1991160" cy="1585440"/>
            <a:chOff x="7980681" y="1678042"/>
            <a:chExt cx="1991160" cy="15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41B526B-363A-B6AF-13DD-2FFE63159307}"/>
                    </a:ext>
                  </a:extLst>
                </p14:cNvPr>
                <p14:cNvContentPartPr/>
                <p14:nvPr/>
              </p14:nvContentPartPr>
              <p14:xfrm>
                <a:off x="7980681" y="1678042"/>
                <a:ext cx="514080" cy="10994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41B526B-363A-B6AF-13DD-2FFE6315930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72041" y="1669402"/>
                  <a:ext cx="53172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249B491-A559-B370-32AF-18EDCA9B140D}"/>
                    </a:ext>
                  </a:extLst>
                </p14:cNvPr>
                <p14:cNvContentPartPr/>
                <p14:nvPr/>
              </p14:nvContentPartPr>
              <p14:xfrm>
                <a:off x="8415561" y="2673802"/>
                <a:ext cx="149760" cy="206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249B491-A559-B370-32AF-18EDCA9B140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06921" y="2664802"/>
                  <a:ext cx="167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56F4EC4-15EE-56A2-9FB2-96DB05ED0335}"/>
                    </a:ext>
                  </a:extLst>
                </p14:cNvPr>
                <p14:cNvContentPartPr/>
                <p14:nvPr/>
              </p14:nvContentPartPr>
              <p14:xfrm>
                <a:off x="8640201" y="2818162"/>
                <a:ext cx="18360" cy="3268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56F4EC4-15EE-56A2-9FB2-96DB05ED033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631561" y="2809522"/>
                  <a:ext cx="36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1C66923-3A7B-2A8B-8320-AC2EDF5AD38D}"/>
                    </a:ext>
                  </a:extLst>
                </p14:cNvPr>
                <p14:cNvContentPartPr/>
                <p14:nvPr/>
              </p14:nvContentPartPr>
              <p14:xfrm>
                <a:off x="8645961" y="2828962"/>
                <a:ext cx="109800" cy="2674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1C66923-3A7B-2A8B-8320-AC2EDF5AD38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37321" y="2820322"/>
                  <a:ext cx="127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DD63AF8-49DC-070C-6DAB-3035CCAC2565}"/>
                    </a:ext>
                  </a:extLst>
                </p14:cNvPr>
                <p14:cNvContentPartPr/>
                <p14:nvPr/>
              </p14:nvContentPartPr>
              <p14:xfrm>
                <a:off x="8799681" y="2828602"/>
                <a:ext cx="112680" cy="2865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DD63AF8-49DC-070C-6DAB-3035CCAC256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791041" y="2819962"/>
                  <a:ext cx="130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9EF998C-D4DD-4564-CCEC-6B26C50B1513}"/>
                    </a:ext>
                  </a:extLst>
                </p14:cNvPr>
                <p14:cNvContentPartPr/>
                <p14:nvPr/>
              </p14:nvContentPartPr>
              <p14:xfrm>
                <a:off x="8871681" y="3049282"/>
                <a:ext cx="102960" cy="2142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9EF998C-D4DD-4564-CCEC-6B26C50B151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63041" y="3040642"/>
                  <a:ext cx="12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3F34E05-0091-68DB-B7A4-A0357E4BE16B}"/>
                    </a:ext>
                  </a:extLst>
                </p14:cNvPr>
                <p14:cNvContentPartPr/>
                <p14:nvPr/>
              </p14:nvContentPartPr>
              <p14:xfrm>
                <a:off x="9067881" y="2893402"/>
                <a:ext cx="157680" cy="356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3F34E05-0091-68DB-B7A4-A0357E4BE16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058881" y="2884762"/>
                  <a:ext cx="175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B1DFA36-9D3A-7CE1-2A80-E7301ADE75B2}"/>
                    </a:ext>
                  </a:extLst>
                </p14:cNvPr>
                <p14:cNvContentPartPr/>
                <p14:nvPr/>
              </p14:nvContentPartPr>
              <p14:xfrm>
                <a:off x="9115041" y="2899522"/>
                <a:ext cx="172080" cy="238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B1DFA36-9D3A-7CE1-2A80-E7301ADE75B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106041" y="2890522"/>
                  <a:ext cx="189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A0D5CA1-E508-6B65-77F7-E87408B2224E}"/>
                    </a:ext>
                  </a:extLst>
                </p14:cNvPr>
                <p14:cNvContentPartPr/>
                <p14:nvPr/>
              </p14:nvContentPartPr>
              <p14:xfrm>
                <a:off x="9190281" y="3033442"/>
                <a:ext cx="114840" cy="111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A0D5CA1-E508-6B65-77F7-E87408B2224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81281" y="3024442"/>
                  <a:ext cx="13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86B4C78-F8FD-E3C4-F592-C2BFC1B60075}"/>
                    </a:ext>
                  </a:extLst>
                </p14:cNvPr>
                <p14:cNvContentPartPr/>
                <p14:nvPr/>
              </p14:nvContentPartPr>
              <p14:xfrm>
                <a:off x="9340761" y="2904562"/>
                <a:ext cx="201240" cy="2484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86B4C78-F8FD-E3C4-F592-C2BFC1B6007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31761" y="2895922"/>
                  <a:ext cx="218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AAB19E7-871B-40E7-B738-F68D1DE0B2DE}"/>
                    </a:ext>
                  </a:extLst>
                </p14:cNvPr>
                <p14:cNvContentPartPr/>
                <p14:nvPr/>
              </p14:nvContentPartPr>
              <p14:xfrm>
                <a:off x="9594561" y="2858842"/>
                <a:ext cx="47520" cy="3456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AAB19E7-871B-40E7-B738-F68D1DE0B2D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585561" y="2849842"/>
                  <a:ext cx="65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A3C3DB5-1351-B8E2-F2CB-5FFA9E59BC20}"/>
                    </a:ext>
                  </a:extLst>
                </p14:cNvPr>
                <p14:cNvContentPartPr/>
                <p14:nvPr/>
              </p14:nvContentPartPr>
              <p14:xfrm>
                <a:off x="9659001" y="2835802"/>
                <a:ext cx="40680" cy="3812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A3C3DB5-1351-B8E2-F2CB-5FFA9E59BC2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50001" y="2826802"/>
                  <a:ext cx="58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AD33A48-7750-2FAA-283B-F012DB35FFEE}"/>
                    </a:ext>
                  </a:extLst>
                </p14:cNvPr>
                <p14:cNvContentPartPr/>
                <p14:nvPr/>
              </p14:nvContentPartPr>
              <p14:xfrm>
                <a:off x="9612561" y="3055402"/>
                <a:ext cx="60480" cy="64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AD33A48-7750-2FAA-283B-F012DB35FFE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03921" y="3046762"/>
                  <a:ext cx="78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F479A4BF-5C61-0516-954C-62E5AA8B1E12}"/>
                    </a:ext>
                  </a:extLst>
                </p14:cNvPr>
                <p14:cNvContentPartPr/>
                <p14:nvPr/>
              </p14:nvContentPartPr>
              <p14:xfrm>
                <a:off x="9421761" y="3010402"/>
                <a:ext cx="49320" cy="180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F479A4BF-5C61-0516-954C-62E5AA8B1E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12761" y="3001762"/>
                  <a:ext cx="66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97632A8-953E-34D8-279A-E8C9C99271BD}"/>
                    </a:ext>
                  </a:extLst>
                </p14:cNvPr>
                <p14:cNvContentPartPr/>
                <p14:nvPr/>
              </p14:nvContentPartPr>
              <p14:xfrm>
                <a:off x="9833241" y="2841202"/>
                <a:ext cx="138600" cy="3096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97632A8-953E-34D8-279A-E8C9C99271B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824601" y="2832562"/>
                  <a:ext cx="15624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8F231E1-8096-167B-2F7A-B17CC293FE62}"/>
              </a:ext>
            </a:extLst>
          </p:cNvPr>
          <p:cNvGrpSpPr/>
          <p:nvPr/>
        </p:nvGrpSpPr>
        <p:grpSpPr>
          <a:xfrm>
            <a:off x="3009441" y="4525282"/>
            <a:ext cx="397440" cy="132840"/>
            <a:chOff x="3009441" y="4525282"/>
            <a:chExt cx="39744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B83CFDD-F2C0-E4B6-3A94-8919C0525027}"/>
                    </a:ext>
                  </a:extLst>
                </p14:cNvPr>
                <p14:cNvContentPartPr/>
                <p14:nvPr/>
              </p14:nvContentPartPr>
              <p14:xfrm>
                <a:off x="3009441" y="4588642"/>
                <a:ext cx="397440" cy="18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B83CFDD-F2C0-E4B6-3A94-8919C052502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000441" y="4579642"/>
                  <a:ext cx="415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976A60E3-0B43-35FC-8576-B70AD2F6AEFB}"/>
                    </a:ext>
                  </a:extLst>
                </p14:cNvPr>
                <p14:cNvContentPartPr/>
                <p14:nvPr/>
              </p14:nvContentPartPr>
              <p14:xfrm>
                <a:off x="3368001" y="4525282"/>
                <a:ext cx="34560" cy="13284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976A60E3-0B43-35FC-8576-B70AD2F6AEF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359001" y="4516642"/>
                  <a:ext cx="522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95CBFF3-BEE7-BC82-1966-4F4FA908D5DF}"/>
              </a:ext>
            </a:extLst>
          </p:cNvPr>
          <p:cNvGrpSpPr/>
          <p:nvPr/>
        </p:nvGrpSpPr>
        <p:grpSpPr>
          <a:xfrm>
            <a:off x="2482761" y="2650407"/>
            <a:ext cx="187200" cy="554040"/>
            <a:chOff x="2482761" y="2650407"/>
            <a:chExt cx="18720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583CC7B0-E7EC-D6D3-A72F-B4B092FF1B32}"/>
                    </a:ext>
                  </a:extLst>
                </p14:cNvPr>
                <p14:cNvContentPartPr/>
                <p14:nvPr/>
              </p14:nvContentPartPr>
              <p14:xfrm>
                <a:off x="2567001" y="2650407"/>
                <a:ext cx="83880" cy="5169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583CC7B0-E7EC-D6D3-A72F-B4B092FF1B3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558001" y="2641767"/>
                  <a:ext cx="1015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005C0C7-BF0E-F67D-52B9-BE1AD09F0D24}"/>
                    </a:ext>
                  </a:extLst>
                </p14:cNvPr>
                <p14:cNvContentPartPr/>
                <p14:nvPr/>
              </p14:nvContentPartPr>
              <p14:xfrm>
                <a:off x="2482761" y="3043887"/>
                <a:ext cx="187200" cy="1605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005C0C7-BF0E-F67D-52B9-BE1AD09F0D2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473761" y="3035247"/>
                  <a:ext cx="2048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6C92BA2-8700-D8A4-386F-12F1482F3F9A}"/>
              </a:ext>
            </a:extLst>
          </p:cNvPr>
          <p:cNvGrpSpPr/>
          <p:nvPr/>
        </p:nvGrpSpPr>
        <p:grpSpPr>
          <a:xfrm>
            <a:off x="2065881" y="3291567"/>
            <a:ext cx="565200" cy="237600"/>
            <a:chOff x="2065881" y="3291567"/>
            <a:chExt cx="56520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E72BA3E1-E94A-A163-6F1E-A74A6363CC37}"/>
                    </a:ext>
                  </a:extLst>
                </p14:cNvPr>
                <p14:cNvContentPartPr/>
                <p14:nvPr/>
              </p14:nvContentPartPr>
              <p14:xfrm>
                <a:off x="2091441" y="3344847"/>
                <a:ext cx="9720" cy="1843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E72BA3E1-E94A-A163-6F1E-A74A6363CC3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082441" y="3335847"/>
                  <a:ext cx="27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6E14CC0-5372-2E1F-F39F-196FCF6A662C}"/>
                    </a:ext>
                  </a:extLst>
                </p14:cNvPr>
                <p14:cNvContentPartPr/>
                <p14:nvPr/>
              </p14:nvContentPartPr>
              <p14:xfrm>
                <a:off x="2065881" y="3314607"/>
                <a:ext cx="100080" cy="10152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6E14CC0-5372-2E1F-F39F-196FCF6A662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57241" y="3305607"/>
                  <a:ext cx="117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A867BDC6-C87B-BFBC-FAE2-E18A4466A13D}"/>
                    </a:ext>
                  </a:extLst>
                </p14:cNvPr>
                <p14:cNvContentPartPr/>
                <p14:nvPr/>
              </p14:nvContentPartPr>
              <p14:xfrm>
                <a:off x="2185401" y="3373647"/>
                <a:ext cx="54360" cy="9864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A867BDC6-C87B-BFBC-FAE2-E18A4466A13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176761" y="3364647"/>
                  <a:ext cx="72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3DB05403-A0FE-0DA0-B7C0-8C6AEC6301CC}"/>
                    </a:ext>
                  </a:extLst>
                </p14:cNvPr>
                <p14:cNvContentPartPr/>
                <p14:nvPr/>
              </p14:nvContentPartPr>
              <p14:xfrm>
                <a:off x="2297361" y="3414327"/>
                <a:ext cx="121320" cy="3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3DB05403-A0FE-0DA0-B7C0-8C6AEC6301C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88361" y="3405687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B8E52C0D-0402-8291-F874-A8EB7C44DB8D}"/>
                    </a:ext>
                  </a:extLst>
                </p14:cNvPr>
                <p14:cNvContentPartPr/>
                <p14:nvPr/>
              </p14:nvContentPartPr>
              <p14:xfrm>
                <a:off x="2395641" y="3344847"/>
                <a:ext cx="23040" cy="16452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B8E52C0D-0402-8291-F874-A8EB7C44DB8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87001" y="3335847"/>
                  <a:ext cx="40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CFBEFE43-2117-FD19-9875-AE492D8E15F7}"/>
                    </a:ext>
                  </a:extLst>
                </p14:cNvPr>
                <p14:cNvContentPartPr/>
                <p14:nvPr/>
              </p14:nvContentPartPr>
              <p14:xfrm>
                <a:off x="2378361" y="3390927"/>
                <a:ext cx="84600" cy="648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CFBEFE43-2117-FD19-9875-AE492D8E15F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369721" y="3382287"/>
                  <a:ext cx="102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ADABE1B2-FAD5-C5A5-E9C4-B781135C6D0C}"/>
                    </a:ext>
                  </a:extLst>
                </p14:cNvPr>
                <p14:cNvContentPartPr/>
                <p14:nvPr/>
              </p14:nvContentPartPr>
              <p14:xfrm>
                <a:off x="2556561" y="3291567"/>
                <a:ext cx="74520" cy="21168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ADABE1B2-FAD5-C5A5-E9C4-B781135C6D0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547921" y="3282567"/>
                  <a:ext cx="921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CC739CD-96DB-E213-388A-8A852FF94106}"/>
              </a:ext>
            </a:extLst>
          </p:cNvPr>
          <p:cNvGrpSpPr/>
          <p:nvPr/>
        </p:nvGrpSpPr>
        <p:grpSpPr>
          <a:xfrm>
            <a:off x="1531641" y="4988607"/>
            <a:ext cx="2496240" cy="1716840"/>
            <a:chOff x="1531641" y="4988607"/>
            <a:chExt cx="2496240" cy="17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2FD496AD-157A-B583-2AC0-186D246E2072}"/>
                    </a:ext>
                  </a:extLst>
                </p14:cNvPr>
                <p14:cNvContentPartPr/>
                <p14:nvPr/>
              </p14:nvContentPartPr>
              <p14:xfrm>
                <a:off x="2883801" y="5057727"/>
                <a:ext cx="849240" cy="117360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2FD496AD-157A-B583-2AC0-186D246E207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74801" y="5049087"/>
                  <a:ext cx="86688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9C438511-42FE-87EA-236A-D6D05A71B981}"/>
                    </a:ext>
                  </a:extLst>
                </p14:cNvPr>
                <p14:cNvContentPartPr/>
                <p14:nvPr/>
              </p14:nvContentPartPr>
              <p14:xfrm>
                <a:off x="3626841" y="4994367"/>
                <a:ext cx="88920" cy="7488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9C438511-42FE-87EA-236A-D6D05A71B98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618201" y="4985367"/>
                  <a:ext cx="106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29B55385-FD46-4E06-9BE7-DA57D6391001}"/>
                    </a:ext>
                  </a:extLst>
                </p14:cNvPr>
                <p14:cNvContentPartPr/>
                <p14:nvPr/>
              </p14:nvContentPartPr>
              <p14:xfrm>
                <a:off x="3744201" y="4988607"/>
                <a:ext cx="283680" cy="24660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29B55385-FD46-4E06-9BE7-DA57D639100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35561" y="4979967"/>
                  <a:ext cx="301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E4E4EA12-C648-A9C9-E885-B8E24AD880F5}"/>
                    </a:ext>
                  </a:extLst>
                </p14:cNvPr>
                <p14:cNvContentPartPr/>
                <p14:nvPr/>
              </p14:nvContentPartPr>
              <p14:xfrm>
                <a:off x="1533441" y="6197847"/>
                <a:ext cx="6480" cy="25668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E4E4EA12-C648-A9C9-E885-B8E24AD880F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24801" y="6189207"/>
                  <a:ext cx="24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4CFC77E3-5755-7B9E-ABDA-6CC95F29B4A0}"/>
                    </a:ext>
                  </a:extLst>
                </p14:cNvPr>
                <p14:cNvContentPartPr/>
                <p14:nvPr/>
              </p14:nvContentPartPr>
              <p14:xfrm>
                <a:off x="1531641" y="6197847"/>
                <a:ext cx="120600" cy="2739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4CFC77E3-5755-7B9E-ABDA-6CC95F29B4A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523001" y="6189207"/>
                  <a:ext cx="138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05A40532-752B-1F42-820D-02C7C1B8237A}"/>
                    </a:ext>
                  </a:extLst>
                </p14:cNvPr>
                <p14:cNvContentPartPr/>
                <p14:nvPr/>
              </p14:nvContentPartPr>
              <p14:xfrm>
                <a:off x="1657641" y="6308727"/>
                <a:ext cx="171000" cy="19764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05A40532-752B-1F42-820D-02C7C1B8237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649001" y="6299727"/>
                  <a:ext cx="18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CCCB0654-7B9F-0DB9-6F7E-C06F35AE209B}"/>
                    </a:ext>
                  </a:extLst>
                </p14:cNvPr>
                <p14:cNvContentPartPr/>
                <p14:nvPr/>
              </p14:nvContentPartPr>
              <p14:xfrm>
                <a:off x="1776801" y="6434007"/>
                <a:ext cx="116640" cy="1346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CCCB0654-7B9F-0DB9-6F7E-C06F35AE209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67801" y="6425367"/>
                  <a:ext cx="134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83BD9A88-08BD-044C-3A99-7C34416B03A4}"/>
                    </a:ext>
                  </a:extLst>
                </p14:cNvPr>
                <p14:cNvContentPartPr/>
                <p14:nvPr/>
              </p14:nvContentPartPr>
              <p14:xfrm>
                <a:off x="1973001" y="6342567"/>
                <a:ext cx="207720" cy="4608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83BD9A88-08BD-044C-3A99-7C34416B03A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964361" y="6333927"/>
                  <a:ext cx="225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64D4F152-39DE-2222-0FE1-3E7D6AE62628}"/>
                    </a:ext>
                  </a:extLst>
                </p14:cNvPr>
                <p14:cNvContentPartPr/>
                <p14:nvPr/>
              </p14:nvContentPartPr>
              <p14:xfrm>
                <a:off x="2076321" y="6383247"/>
                <a:ext cx="60480" cy="23580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64D4F152-39DE-2222-0FE1-3E7D6AE6262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067681" y="6374607"/>
                  <a:ext cx="78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28BD34D5-1861-17EE-0588-7DBB2D0C411C}"/>
                    </a:ext>
                  </a:extLst>
                </p14:cNvPr>
                <p14:cNvContentPartPr/>
                <p14:nvPr/>
              </p14:nvContentPartPr>
              <p14:xfrm>
                <a:off x="2083521" y="6481527"/>
                <a:ext cx="85320" cy="1512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28BD34D5-1861-17EE-0588-7DBB2D0C411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074521" y="6472527"/>
                  <a:ext cx="102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877CDB66-7600-8D64-5319-894F2FCB9521}"/>
                    </a:ext>
                  </a:extLst>
                </p14:cNvPr>
                <p14:cNvContentPartPr/>
                <p14:nvPr/>
              </p14:nvContentPartPr>
              <p14:xfrm>
                <a:off x="2262441" y="6407367"/>
                <a:ext cx="229320" cy="16704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877CDB66-7600-8D64-5319-894F2FCB952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253801" y="6398727"/>
                  <a:ext cx="246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3E6E6187-4D60-B352-CAB4-27EC24BC207D}"/>
                    </a:ext>
                  </a:extLst>
                </p14:cNvPr>
                <p14:cNvContentPartPr/>
                <p14:nvPr/>
              </p14:nvContentPartPr>
              <p14:xfrm>
                <a:off x="2471601" y="6423567"/>
                <a:ext cx="138600" cy="23256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3E6E6187-4D60-B352-CAB4-27EC24BC207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462961" y="6414927"/>
                  <a:ext cx="156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8AF9DE70-2910-70DB-D64C-2BEA667EEE9A}"/>
                    </a:ext>
                  </a:extLst>
                </p14:cNvPr>
                <p14:cNvContentPartPr/>
                <p14:nvPr/>
              </p14:nvContentPartPr>
              <p14:xfrm>
                <a:off x="2621361" y="6441207"/>
                <a:ext cx="11880" cy="17172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8AF9DE70-2910-70DB-D64C-2BEA667EEE9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12721" y="6432207"/>
                  <a:ext cx="29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3356D7F1-7164-AEF9-86A2-0564E7DC9BB0}"/>
                    </a:ext>
                  </a:extLst>
                </p14:cNvPr>
                <p14:cNvContentPartPr/>
                <p14:nvPr/>
              </p14:nvContentPartPr>
              <p14:xfrm>
                <a:off x="2540361" y="6527967"/>
                <a:ext cx="81360" cy="36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3356D7F1-7164-AEF9-86A2-0564E7DC9BB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531721" y="6519327"/>
                  <a:ext cx="9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389CF002-75F5-792C-A537-D8DE0712C6FD}"/>
                    </a:ext>
                  </a:extLst>
                </p14:cNvPr>
                <p14:cNvContentPartPr/>
                <p14:nvPr/>
              </p14:nvContentPartPr>
              <p14:xfrm>
                <a:off x="2717481" y="6377487"/>
                <a:ext cx="155160" cy="32796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389CF002-75F5-792C-A537-D8DE0712C6F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708481" y="6368487"/>
                  <a:ext cx="1728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B95B12-AE1F-3ECD-013F-8A8EC6FD9D11}"/>
              </a:ext>
            </a:extLst>
          </p:cNvPr>
          <p:cNvGrpSpPr/>
          <p:nvPr/>
        </p:nvGrpSpPr>
        <p:grpSpPr>
          <a:xfrm>
            <a:off x="6503601" y="3375807"/>
            <a:ext cx="1181160" cy="878400"/>
            <a:chOff x="6503601" y="3375807"/>
            <a:chExt cx="118116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B4C40D6C-D052-31FF-B0F2-7408843F3880}"/>
                    </a:ext>
                  </a:extLst>
                </p14:cNvPr>
                <p14:cNvContentPartPr/>
                <p14:nvPr/>
              </p14:nvContentPartPr>
              <p14:xfrm>
                <a:off x="6820401" y="3803487"/>
                <a:ext cx="124560" cy="45072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B4C40D6C-D052-31FF-B0F2-7408843F388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811761" y="3794487"/>
                  <a:ext cx="1422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B9CC1ABD-F5E7-B014-AA23-8B27E7D93208}"/>
                    </a:ext>
                  </a:extLst>
                </p14:cNvPr>
                <p14:cNvContentPartPr/>
                <p14:nvPr/>
              </p14:nvContentPartPr>
              <p14:xfrm>
                <a:off x="6785121" y="3780807"/>
                <a:ext cx="10440" cy="2088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B9CC1ABD-F5E7-B014-AA23-8B27E7D9320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776481" y="3771807"/>
                  <a:ext cx="28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B92E24A0-0A04-AC17-8110-6FC89BDDAAF2}"/>
                    </a:ext>
                  </a:extLst>
                </p14:cNvPr>
                <p14:cNvContentPartPr/>
                <p14:nvPr/>
              </p14:nvContentPartPr>
              <p14:xfrm>
                <a:off x="6823281" y="3761367"/>
                <a:ext cx="48960" cy="5832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B92E24A0-0A04-AC17-8110-6FC89BDDAAF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14281" y="3752727"/>
                  <a:ext cx="66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724144DC-F6C9-70FE-77A0-332F9FCDAB79}"/>
                    </a:ext>
                  </a:extLst>
                </p14:cNvPr>
                <p14:cNvContentPartPr/>
                <p14:nvPr/>
              </p14:nvContentPartPr>
              <p14:xfrm>
                <a:off x="6503601" y="3483807"/>
                <a:ext cx="134640" cy="11124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724144DC-F6C9-70FE-77A0-332F9FCDAB7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94601" y="3475167"/>
                  <a:ext cx="152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233F32E3-84EF-9A79-75BD-D9044888362F}"/>
                    </a:ext>
                  </a:extLst>
                </p14:cNvPr>
                <p14:cNvContentPartPr/>
                <p14:nvPr/>
              </p14:nvContentPartPr>
              <p14:xfrm>
                <a:off x="6653721" y="3495327"/>
                <a:ext cx="62280" cy="12924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233F32E3-84EF-9A79-75BD-D9044888362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44721" y="3486687"/>
                  <a:ext cx="79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F39023BF-32AE-D766-33A0-377E42B5BAB8}"/>
                    </a:ext>
                  </a:extLst>
                </p14:cNvPr>
                <p14:cNvContentPartPr/>
                <p14:nvPr/>
              </p14:nvContentPartPr>
              <p14:xfrm>
                <a:off x="6776841" y="3488487"/>
                <a:ext cx="146880" cy="15300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F39023BF-32AE-D766-33A0-377E42B5BAB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768201" y="3479847"/>
                  <a:ext cx="16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906DDB0B-0612-4FD9-1444-64E37B4AE962}"/>
                    </a:ext>
                  </a:extLst>
                </p14:cNvPr>
                <p14:cNvContentPartPr/>
                <p14:nvPr/>
              </p14:nvContentPartPr>
              <p14:xfrm>
                <a:off x="6941001" y="3375807"/>
                <a:ext cx="140040" cy="23148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906DDB0B-0612-4FD9-1444-64E37B4AE96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32001" y="3367167"/>
                  <a:ext cx="157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BF2980A9-C355-ADB9-0167-01B249537EA6}"/>
                    </a:ext>
                  </a:extLst>
                </p14:cNvPr>
                <p14:cNvContentPartPr/>
                <p14:nvPr/>
              </p14:nvContentPartPr>
              <p14:xfrm>
                <a:off x="7118121" y="3443127"/>
                <a:ext cx="36360" cy="2232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BF2980A9-C355-ADB9-0167-01B249537EA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09481" y="3434487"/>
                  <a:ext cx="5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C9380DE4-D4A5-9864-8417-9ACD6F9FBD5B}"/>
                    </a:ext>
                  </a:extLst>
                </p14:cNvPr>
                <p14:cNvContentPartPr/>
                <p14:nvPr/>
              </p14:nvContentPartPr>
              <p14:xfrm>
                <a:off x="7158801" y="3512967"/>
                <a:ext cx="360" cy="11628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C9380DE4-D4A5-9864-8417-9ACD6F9FBD5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150161" y="3503967"/>
                  <a:ext cx="1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928604C3-4518-C39F-0B11-F5AF7D6EE7DC}"/>
                    </a:ext>
                  </a:extLst>
                </p14:cNvPr>
                <p14:cNvContentPartPr/>
                <p14:nvPr/>
              </p14:nvContentPartPr>
              <p14:xfrm>
                <a:off x="7268601" y="3414327"/>
                <a:ext cx="11880" cy="22968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928604C3-4518-C39F-0B11-F5AF7D6EE7D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259961" y="3405687"/>
                  <a:ext cx="29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6D13F8E4-6DBC-E2FE-87BC-086F0843B874}"/>
                    </a:ext>
                  </a:extLst>
                </p14:cNvPr>
                <p14:cNvContentPartPr/>
                <p14:nvPr/>
              </p14:nvContentPartPr>
              <p14:xfrm>
                <a:off x="7239801" y="3559047"/>
                <a:ext cx="64440" cy="36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6D13F8E4-6DBC-E2FE-87BC-086F0843B87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231161" y="355040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8CCAF480-D9AF-D061-AEB1-0C6A33CD0934}"/>
                    </a:ext>
                  </a:extLst>
                </p14:cNvPr>
                <p14:cNvContentPartPr/>
                <p14:nvPr/>
              </p14:nvContentPartPr>
              <p14:xfrm>
                <a:off x="7332321" y="3478047"/>
                <a:ext cx="53640" cy="2268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8CCAF480-D9AF-D061-AEB1-0C6A33CD093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323681" y="3469047"/>
                  <a:ext cx="71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0DE1640E-555E-A451-F6D0-F9E56C095917}"/>
                    </a:ext>
                  </a:extLst>
                </p14:cNvPr>
                <p14:cNvContentPartPr/>
                <p14:nvPr/>
              </p14:nvContentPartPr>
              <p14:xfrm>
                <a:off x="7390281" y="3541767"/>
                <a:ext cx="360" cy="5076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0DE1640E-555E-A451-F6D0-F9E56C09591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381281" y="3532767"/>
                  <a:ext cx="18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EEB1457A-9A0B-B299-7DCC-D6C937DB2298}"/>
                    </a:ext>
                  </a:extLst>
                </p14:cNvPr>
                <p14:cNvContentPartPr/>
                <p14:nvPr/>
              </p14:nvContentPartPr>
              <p14:xfrm>
                <a:off x="7401801" y="3552927"/>
                <a:ext cx="133560" cy="6084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EEB1457A-9A0B-B299-7DCC-D6C937DB229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393161" y="3543927"/>
                  <a:ext cx="151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6C58CC19-EB6E-4281-45B9-777259258FF4}"/>
                    </a:ext>
                  </a:extLst>
                </p14:cNvPr>
                <p14:cNvContentPartPr/>
                <p14:nvPr/>
              </p14:nvContentPartPr>
              <p14:xfrm>
                <a:off x="7545441" y="3524127"/>
                <a:ext cx="139320" cy="13320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6C58CC19-EB6E-4281-45B9-777259258FF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536441" y="3515487"/>
                  <a:ext cx="1569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769887A2-676B-4AA3-CB02-43EF63AF3258}"/>
              </a:ext>
            </a:extLst>
          </p:cNvPr>
          <p:cNvGrpSpPr/>
          <p:nvPr/>
        </p:nvGrpSpPr>
        <p:grpSpPr>
          <a:xfrm>
            <a:off x="715521" y="387442"/>
            <a:ext cx="2517480" cy="1633325"/>
            <a:chOff x="715521" y="387442"/>
            <a:chExt cx="2517480" cy="16333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D29B1DD-B319-EFB3-DB1B-0E54F359718C}"/>
                    </a:ext>
                  </a:extLst>
                </p14:cNvPr>
                <p14:cNvContentPartPr/>
                <p14:nvPr/>
              </p14:nvContentPartPr>
              <p14:xfrm>
                <a:off x="2650521" y="792802"/>
                <a:ext cx="89640" cy="10897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D29B1DD-B319-EFB3-DB1B-0E54F359718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641521" y="783802"/>
                  <a:ext cx="10728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95869D4-E2D2-8D22-0C21-D55FB14D423E}"/>
                    </a:ext>
                  </a:extLst>
                </p14:cNvPr>
                <p14:cNvContentPartPr/>
                <p14:nvPr/>
              </p14:nvContentPartPr>
              <p14:xfrm>
                <a:off x="2661681" y="1855882"/>
                <a:ext cx="54360" cy="1231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95869D4-E2D2-8D22-0C21-D55FB14D423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653041" y="1846882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AED2C31-F9BD-C097-5683-1F3570F8813B}"/>
                    </a:ext>
                  </a:extLst>
                </p14:cNvPr>
                <p14:cNvContentPartPr/>
                <p14:nvPr/>
              </p14:nvContentPartPr>
              <p14:xfrm>
                <a:off x="2214201" y="491842"/>
                <a:ext cx="25560" cy="2415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AED2C31-F9BD-C097-5683-1F3570F8813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205561" y="482842"/>
                  <a:ext cx="43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3AF151E-B458-72A0-DC09-D988915396BF}"/>
                    </a:ext>
                  </a:extLst>
                </p14:cNvPr>
                <p14:cNvContentPartPr/>
                <p14:nvPr/>
              </p14:nvContentPartPr>
              <p14:xfrm>
                <a:off x="2174961" y="428122"/>
                <a:ext cx="127440" cy="1717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3AF151E-B458-72A0-DC09-D988915396B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165961" y="419122"/>
                  <a:ext cx="145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3A6F7B4-0C0E-E760-8661-AE8FCD88E1DF}"/>
                    </a:ext>
                  </a:extLst>
                </p14:cNvPr>
                <p14:cNvContentPartPr/>
                <p14:nvPr/>
              </p14:nvContentPartPr>
              <p14:xfrm>
                <a:off x="2360001" y="456922"/>
                <a:ext cx="60120" cy="2048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3A6F7B4-0C0E-E760-8661-AE8FCD88E1D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351361" y="447922"/>
                  <a:ext cx="77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34B17A99-B155-1541-A43F-6B4D75211E2A}"/>
                    </a:ext>
                  </a:extLst>
                </p14:cNvPr>
                <p14:cNvContentPartPr/>
                <p14:nvPr/>
              </p14:nvContentPartPr>
              <p14:xfrm>
                <a:off x="2395641" y="577522"/>
                <a:ext cx="48960" cy="6192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34B17A99-B155-1541-A43F-6B4D75211E2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387001" y="568882"/>
                  <a:ext cx="66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3262F53-1D5D-6F88-7A09-D00582DCAFC8}"/>
                    </a:ext>
                  </a:extLst>
                </p14:cNvPr>
                <p14:cNvContentPartPr/>
                <p14:nvPr/>
              </p14:nvContentPartPr>
              <p14:xfrm>
                <a:off x="2482761" y="439642"/>
                <a:ext cx="48960" cy="122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3262F53-1D5D-6F88-7A09-D00582DCAFC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473761" y="430642"/>
                  <a:ext cx="66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236E43FA-0E8C-73AD-2762-E249B1B1F941}"/>
                    </a:ext>
                  </a:extLst>
                </p14:cNvPr>
                <p14:cNvContentPartPr/>
                <p14:nvPr/>
              </p14:nvContentPartPr>
              <p14:xfrm>
                <a:off x="2516961" y="520642"/>
                <a:ext cx="40320" cy="1306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236E43FA-0E8C-73AD-2762-E249B1B1F94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507961" y="511642"/>
                  <a:ext cx="57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6438F05-9D28-AA2F-B7B7-7F643DDA7F1E}"/>
                    </a:ext>
                  </a:extLst>
                </p14:cNvPr>
                <p14:cNvContentPartPr/>
                <p14:nvPr/>
              </p14:nvContentPartPr>
              <p14:xfrm>
                <a:off x="2523081" y="549082"/>
                <a:ext cx="54720" cy="298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6438F05-9D28-AA2F-B7B7-7F643DDA7F1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514081" y="540082"/>
                  <a:ext cx="72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2D371E3-E4E8-5A9D-3742-3C722314A80E}"/>
                    </a:ext>
                  </a:extLst>
                </p14:cNvPr>
                <p14:cNvContentPartPr/>
                <p14:nvPr/>
              </p14:nvContentPartPr>
              <p14:xfrm>
                <a:off x="2609121" y="461602"/>
                <a:ext cx="97920" cy="1537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2D371E3-E4E8-5A9D-3742-3C722314A80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600121" y="452962"/>
                  <a:ext cx="115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5459928-66D3-A00B-835D-FFF74F1267CC}"/>
                    </a:ext>
                  </a:extLst>
                </p14:cNvPr>
                <p14:cNvContentPartPr/>
                <p14:nvPr/>
              </p14:nvContentPartPr>
              <p14:xfrm>
                <a:off x="2793801" y="393202"/>
                <a:ext cx="47880" cy="2588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5459928-66D3-A00B-835D-FFF74F1267C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785161" y="384562"/>
                  <a:ext cx="65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F018466-E1C6-CC45-2B84-25EDC7213A37}"/>
                    </a:ext>
                  </a:extLst>
                </p14:cNvPr>
                <p14:cNvContentPartPr/>
                <p14:nvPr/>
              </p14:nvContentPartPr>
              <p14:xfrm>
                <a:off x="2818281" y="404722"/>
                <a:ext cx="34200" cy="22788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F018466-E1C6-CC45-2B84-25EDC7213A3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809641" y="396082"/>
                  <a:ext cx="51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D2DE3FDC-85E5-710C-2B5A-A055AE4C34AC}"/>
                    </a:ext>
                  </a:extLst>
                </p14:cNvPr>
                <p14:cNvContentPartPr/>
                <p14:nvPr/>
              </p14:nvContentPartPr>
              <p14:xfrm>
                <a:off x="2818281" y="544042"/>
                <a:ext cx="45720" cy="3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D2DE3FDC-85E5-710C-2B5A-A055AE4C34A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9641" y="535042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D69C623-0440-ACC2-7A97-DCB7152BDA54}"/>
                    </a:ext>
                  </a:extLst>
                </p14:cNvPr>
                <p14:cNvContentPartPr/>
                <p14:nvPr/>
              </p14:nvContentPartPr>
              <p14:xfrm>
                <a:off x="2933841" y="387442"/>
                <a:ext cx="134640" cy="2656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D69C623-0440-ACC2-7A97-DCB7152BDA5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924841" y="378442"/>
                  <a:ext cx="15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1462C9BE-F7D1-9410-01B2-ED835254EBD5}"/>
                    </a:ext>
                  </a:extLst>
                </p14:cNvPr>
                <p14:cNvContentPartPr/>
                <p14:nvPr/>
              </p14:nvContentPartPr>
              <p14:xfrm>
                <a:off x="1713081" y="1261527"/>
                <a:ext cx="578520" cy="69552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1462C9BE-F7D1-9410-01B2-ED835254EBD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04081" y="1252527"/>
                  <a:ext cx="5961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25F6ED5E-E611-BCEF-6F3D-BF51C5B1FC17}"/>
                    </a:ext>
                  </a:extLst>
                </p14:cNvPr>
                <p14:cNvContentPartPr/>
                <p14:nvPr/>
              </p14:nvContentPartPr>
              <p14:xfrm>
                <a:off x="2260641" y="1903767"/>
                <a:ext cx="69840" cy="8388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25F6ED5E-E611-BCEF-6F3D-BF51C5B1FC1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51641" y="1895127"/>
                  <a:ext cx="87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AD544D5F-9FED-68B7-7BB1-B175D0C226F8}"/>
                    </a:ext>
                  </a:extLst>
                </p14:cNvPr>
                <p14:cNvContentPartPr/>
                <p14:nvPr/>
              </p14:nvContentPartPr>
              <p14:xfrm>
                <a:off x="715521" y="850767"/>
                <a:ext cx="48600" cy="12672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AD544D5F-9FED-68B7-7BB1-B175D0C226F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06521" y="841767"/>
                  <a:ext cx="66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6EEAD10C-09C1-7C93-914B-735CE838C544}"/>
                    </a:ext>
                  </a:extLst>
                </p14:cNvPr>
                <p14:cNvContentPartPr/>
                <p14:nvPr/>
              </p14:nvContentPartPr>
              <p14:xfrm>
                <a:off x="763761" y="878847"/>
                <a:ext cx="82800" cy="8856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6EEAD10C-09C1-7C93-914B-735CE838C54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54761" y="869847"/>
                  <a:ext cx="100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D62F818C-BA72-085C-3D04-44C5631F6080}"/>
                    </a:ext>
                  </a:extLst>
                </p14:cNvPr>
                <p14:cNvContentPartPr/>
                <p14:nvPr/>
              </p14:nvContentPartPr>
              <p14:xfrm>
                <a:off x="821361" y="908367"/>
                <a:ext cx="6480" cy="31680"/>
              </p14:xfrm>
            </p:contentPart>
          </mc:Choice>
          <mc:Fallback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D62F818C-BA72-085C-3D04-44C5631F608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12361" y="899367"/>
                  <a:ext cx="24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CD04880F-5705-9886-EBFE-47576A630B9F}"/>
                    </a:ext>
                  </a:extLst>
                </p14:cNvPr>
                <p14:cNvContentPartPr/>
                <p14:nvPr/>
              </p14:nvContentPartPr>
              <p14:xfrm>
                <a:off x="925761" y="914127"/>
                <a:ext cx="6120" cy="49320"/>
              </p14:xfrm>
            </p:contentPart>
          </mc:Choice>
          <mc:Fallback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CD04880F-5705-9886-EBFE-47576A630B9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7121" y="905487"/>
                  <a:ext cx="23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4" name="墨迹 253">
                  <a:extLst>
                    <a:ext uri="{FF2B5EF4-FFF2-40B4-BE49-F238E27FC236}">
                      <a16:creationId xmlns:a16="http://schemas.microsoft.com/office/drawing/2014/main" id="{2285B5A8-C11F-26E3-9670-56EC745170DA}"/>
                    </a:ext>
                  </a:extLst>
                </p14:cNvPr>
                <p14:cNvContentPartPr/>
                <p14:nvPr/>
              </p14:nvContentPartPr>
              <p14:xfrm>
                <a:off x="862041" y="885327"/>
                <a:ext cx="93240" cy="92880"/>
              </p14:xfrm>
            </p:contentPart>
          </mc:Choice>
          <mc:Fallback>
            <p:pic>
              <p:nvPicPr>
                <p:cNvPr id="254" name="墨迹 253">
                  <a:extLst>
                    <a:ext uri="{FF2B5EF4-FFF2-40B4-BE49-F238E27FC236}">
                      <a16:creationId xmlns:a16="http://schemas.microsoft.com/office/drawing/2014/main" id="{2285B5A8-C11F-26E3-9670-56EC745170D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53401" y="876687"/>
                  <a:ext cx="110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7" name="墨迹 256">
                  <a:extLst>
                    <a:ext uri="{FF2B5EF4-FFF2-40B4-BE49-F238E27FC236}">
                      <a16:creationId xmlns:a16="http://schemas.microsoft.com/office/drawing/2014/main" id="{26C40FDF-68F6-99CD-9775-0829EF6C601C}"/>
                    </a:ext>
                  </a:extLst>
                </p14:cNvPr>
                <p14:cNvContentPartPr/>
                <p14:nvPr/>
              </p14:nvContentPartPr>
              <p14:xfrm>
                <a:off x="992721" y="761487"/>
                <a:ext cx="160920" cy="243360"/>
              </p14:xfrm>
            </p:contentPart>
          </mc:Choice>
          <mc:Fallback>
            <p:pic>
              <p:nvPicPr>
                <p:cNvPr id="257" name="墨迹 256">
                  <a:extLst>
                    <a:ext uri="{FF2B5EF4-FFF2-40B4-BE49-F238E27FC236}">
                      <a16:creationId xmlns:a16="http://schemas.microsoft.com/office/drawing/2014/main" id="{26C40FDF-68F6-99CD-9775-0829EF6C601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84081" y="752487"/>
                  <a:ext cx="178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FBF8BD68-E858-7563-D837-F7ACC07D748C}"/>
                    </a:ext>
                  </a:extLst>
                </p14:cNvPr>
                <p14:cNvContentPartPr/>
                <p14:nvPr/>
              </p14:nvContentPartPr>
              <p14:xfrm>
                <a:off x="1157241" y="861927"/>
                <a:ext cx="52920" cy="25560"/>
              </p14:xfrm>
            </p:contentPart>
          </mc:Choice>
          <mc:Fallback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FBF8BD68-E858-7563-D837-F7ACC07D748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48241" y="853287"/>
                  <a:ext cx="70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2" name="墨迹 271">
                  <a:extLst>
                    <a:ext uri="{FF2B5EF4-FFF2-40B4-BE49-F238E27FC236}">
                      <a16:creationId xmlns:a16="http://schemas.microsoft.com/office/drawing/2014/main" id="{A85BEC7C-E5C5-B3B0-1CA5-CF1DFA10195B}"/>
                    </a:ext>
                  </a:extLst>
                </p14:cNvPr>
                <p14:cNvContentPartPr/>
                <p14:nvPr/>
              </p14:nvContentPartPr>
              <p14:xfrm>
                <a:off x="1209081" y="925647"/>
                <a:ext cx="11160" cy="98280"/>
              </p14:xfrm>
            </p:contentPart>
          </mc:Choice>
          <mc:Fallback>
            <p:pic>
              <p:nvPicPr>
                <p:cNvPr id="272" name="墨迹 271">
                  <a:extLst>
                    <a:ext uri="{FF2B5EF4-FFF2-40B4-BE49-F238E27FC236}">
                      <a16:creationId xmlns:a16="http://schemas.microsoft.com/office/drawing/2014/main" id="{A85BEC7C-E5C5-B3B0-1CA5-CF1DFA10195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200081" y="917007"/>
                  <a:ext cx="28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3" name="墨迹 272">
                  <a:extLst>
                    <a:ext uri="{FF2B5EF4-FFF2-40B4-BE49-F238E27FC236}">
                      <a16:creationId xmlns:a16="http://schemas.microsoft.com/office/drawing/2014/main" id="{7529F714-7AE9-637F-E54A-6862C9603DC1}"/>
                    </a:ext>
                  </a:extLst>
                </p14:cNvPr>
                <p14:cNvContentPartPr/>
                <p14:nvPr/>
              </p14:nvContentPartPr>
              <p14:xfrm>
                <a:off x="1340121" y="844647"/>
                <a:ext cx="2520" cy="160200"/>
              </p14:xfrm>
            </p:contentPart>
          </mc:Choice>
          <mc:Fallback>
            <p:pic>
              <p:nvPicPr>
                <p:cNvPr id="273" name="墨迹 272">
                  <a:extLst>
                    <a:ext uri="{FF2B5EF4-FFF2-40B4-BE49-F238E27FC236}">
                      <a16:creationId xmlns:a16="http://schemas.microsoft.com/office/drawing/2014/main" id="{7529F714-7AE9-637F-E54A-6862C9603DC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331481" y="836007"/>
                  <a:ext cx="20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77DB31FB-29E7-0593-271F-BF4089FE7FDE}"/>
                    </a:ext>
                  </a:extLst>
                </p14:cNvPr>
                <p14:cNvContentPartPr/>
                <p14:nvPr/>
              </p14:nvContentPartPr>
              <p14:xfrm>
                <a:off x="1313841" y="891087"/>
                <a:ext cx="92520" cy="12600"/>
              </p14:xfrm>
            </p:contentPart>
          </mc:Choice>
          <mc:Fallback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77DB31FB-29E7-0593-271F-BF4089FE7FD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304841" y="882087"/>
                  <a:ext cx="110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5" name="墨迹 274">
                  <a:extLst>
                    <a:ext uri="{FF2B5EF4-FFF2-40B4-BE49-F238E27FC236}">
                      <a16:creationId xmlns:a16="http://schemas.microsoft.com/office/drawing/2014/main" id="{CB3DA352-B869-EB7E-3BCA-D0C8E071AAF5}"/>
                    </a:ext>
                  </a:extLst>
                </p14:cNvPr>
                <p14:cNvContentPartPr/>
                <p14:nvPr/>
              </p14:nvContentPartPr>
              <p14:xfrm>
                <a:off x="1458201" y="873447"/>
                <a:ext cx="57240" cy="140040"/>
              </p14:xfrm>
            </p:contentPart>
          </mc:Choice>
          <mc:Fallback>
            <p:pic>
              <p:nvPicPr>
                <p:cNvPr id="275" name="墨迹 274">
                  <a:extLst>
                    <a:ext uri="{FF2B5EF4-FFF2-40B4-BE49-F238E27FC236}">
                      <a16:creationId xmlns:a16="http://schemas.microsoft.com/office/drawing/2014/main" id="{CB3DA352-B869-EB7E-3BCA-D0C8E071AAF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449561" y="864807"/>
                  <a:ext cx="74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4B885A74-C87E-2523-EEC6-7CEDAF0DA8AC}"/>
                    </a:ext>
                  </a:extLst>
                </p14:cNvPr>
                <p14:cNvContentPartPr/>
                <p14:nvPr/>
              </p14:nvContentPartPr>
              <p14:xfrm>
                <a:off x="1527321" y="883167"/>
                <a:ext cx="112320" cy="119520"/>
              </p14:xfrm>
            </p:contentPart>
          </mc:Choice>
          <mc:Fallback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4B885A74-C87E-2523-EEC6-7CEDAF0DA8A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518681" y="874167"/>
                  <a:ext cx="129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F0947527-C866-9E9B-C6CF-401037D98616}"/>
                    </a:ext>
                  </a:extLst>
                </p14:cNvPr>
                <p14:cNvContentPartPr/>
                <p14:nvPr/>
              </p14:nvContentPartPr>
              <p14:xfrm>
                <a:off x="1620201" y="936087"/>
                <a:ext cx="160560" cy="140400"/>
              </p14:xfrm>
            </p:contentPart>
          </mc:Choice>
          <mc:Fallback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F0947527-C866-9E9B-C6CF-401037D9861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11201" y="927087"/>
                  <a:ext cx="178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9" name="墨迹 278">
                  <a:extLst>
                    <a:ext uri="{FF2B5EF4-FFF2-40B4-BE49-F238E27FC236}">
                      <a16:creationId xmlns:a16="http://schemas.microsoft.com/office/drawing/2014/main" id="{CCFC83BD-C427-7AD4-4C1F-DFE7DDF777BA}"/>
                    </a:ext>
                  </a:extLst>
                </p14:cNvPr>
                <p14:cNvContentPartPr/>
                <p14:nvPr/>
              </p14:nvContentPartPr>
              <p14:xfrm>
                <a:off x="2138241" y="422367"/>
                <a:ext cx="1094760" cy="312120"/>
              </p14:xfrm>
            </p:contentPart>
          </mc:Choice>
          <mc:Fallback>
            <p:pic>
              <p:nvPicPr>
                <p:cNvPr id="279" name="墨迹 278">
                  <a:extLst>
                    <a:ext uri="{FF2B5EF4-FFF2-40B4-BE49-F238E27FC236}">
                      <a16:creationId xmlns:a16="http://schemas.microsoft.com/office/drawing/2014/main" id="{CCFC83BD-C427-7AD4-4C1F-DFE7DDF777B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129241" y="413367"/>
                  <a:ext cx="1112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0" name="墨迹 279">
                  <a:extLst>
                    <a:ext uri="{FF2B5EF4-FFF2-40B4-BE49-F238E27FC236}">
                      <a16:creationId xmlns:a16="http://schemas.microsoft.com/office/drawing/2014/main" id="{C1616F70-6007-F7CA-7761-4488B0E77FBE}"/>
                    </a:ext>
                  </a:extLst>
                </p14:cNvPr>
                <p14:cNvContentPartPr/>
                <p14:nvPr/>
              </p14:nvContentPartPr>
              <p14:xfrm>
                <a:off x="2632881" y="734847"/>
                <a:ext cx="231840" cy="1285920"/>
              </p14:xfrm>
            </p:contentPart>
          </mc:Choice>
          <mc:Fallback>
            <p:pic>
              <p:nvPicPr>
                <p:cNvPr id="280" name="墨迹 279">
                  <a:extLst>
                    <a:ext uri="{FF2B5EF4-FFF2-40B4-BE49-F238E27FC236}">
                      <a16:creationId xmlns:a16="http://schemas.microsoft.com/office/drawing/2014/main" id="{C1616F70-6007-F7CA-7761-4488B0E77FB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624241" y="725847"/>
                  <a:ext cx="249480" cy="13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EEFC5C9-BDA6-8A25-3778-21D4F4920BD4}"/>
              </a:ext>
            </a:extLst>
          </p:cNvPr>
          <p:cNvGrpSpPr/>
          <p:nvPr/>
        </p:nvGrpSpPr>
        <p:grpSpPr>
          <a:xfrm>
            <a:off x="6376881" y="5195798"/>
            <a:ext cx="2574360" cy="580320"/>
            <a:chOff x="6376881" y="5195798"/>
            <a:chExt cx="257436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2" name="墨迹 281">
                  <a:extLst>
                    <a:ext uri="{FF2B5EF4-FFF2-40B4-BE49-F238E27FC236}">
                      <a16:creationId xmlns:a16="http://schemas.microsoft.com/office/drawing/2014/main" id="{3BE4C661-E46D-E826-68D1-87F1AA3201C7}"/>
                    </a:ext>
                  </a:extLst>
                </p14:cNvPr>
                <p14:cNvContentPartPr/>
                <p14:nvPr/>
              </p14:nvContentPartPr>
              <p14:xfrm>
                <a:off x="6376881" y="5195798"/>
                <a:ext cx="1513800" cy="580320"/>
              </p14:xfrm>
            </p:contentPart>
          </mc:Choice>
          <mc:Fallback>
            <p:pic>
              <p:nvPicPr>
                <p:cNvPr id="282" name="墨迹 281">
                  <a:extLst>
                    <a:ext uri="{FF2B5EF4-FFF2-40B4-BE49-F238E27FC236}">
                      <a16:creationId xmlns:a16="http://schemas.microsoft.com/office/drawing/2014/main" id="{3BE4C661-E46D-E826-68D1-87F1AA3201C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367881" y="5187158"/>
                  <a:ext cx="1531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3" name="墨迹 282">
                  <a:extLst>
                    <a:ext uri="{FF2B5EF4-FFF2-40B4-BE49-F238E27FC236}">
                      <a16:creationId xmlns:a16="http://schemas.microsoft.com/office/drawing/2014/main" id="{CC568CC4-62AE-5EC2-F390-97E35654AE58}"/>
                    </a:ext>
                  </a:extLst>
                </p14:cNvPr>
                <p14:cNvContentPartPr/>
                <p14:nvPr/>
              </p14:nvContentPartPr>
              <p14:xfrm>
                <a:off x="7772241" y="5381918"/>
                <a:ext cx="620280" cy="50760"/>
              </p14:xfrm>
            </p:contentPart>
          </mc:Choice>
          <mc:Fallback>
            <p:pic>
              <p:nvPicPr>
                <p:cNvPr id="283" name="墨迹 282">
                  <a:extLst>
                    <a:ext uri="{FF2B5EF4-FFF2-40B4-BE49-F238E27FC236}">
                      <a16:creationId xmlns:a16="http://schemas.microsoft.com/office/drawing/2014/main" id="{CC568CC4-62AE-5EC2-F390-97E35654AE5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763601" y="5373278"/>
                  <a:ext cx="637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4" name="墨迹 283">
                  <a:extLst>
                    <a:ext uri="{FF2B5EF4-FFF2-40B4-BE49-F238E27FC236}">
                      <a16:creationId xmlns:a16="http://schemas.microsoft.com/office/drawing/2014/main" id="{6EEC5328-7C24-9A1E-54CF-6BB3C59EA23D}"/>
                    </a:ext>
                  </a:extLst>
                </p14:cNvPr>
                <p14:cNvContentPartPr/>
                <p14:nvPr/>
              </p14:nvContentPartPr>
              <p14:xfrm>
                <a:off x="8298921" y="5341598"/>
                <a:ext cx="145440" cy="169920"/>
              </p14:xfrm>
            </p:contentPart>
          </mc:Choice>
          <mc:Fallback>
            <p:pic>
              <p:nvPicPr>
                <p:cNvPr id="284" name="墨迹 283">
                  <a:extLst>
                    <a:ext uri="{FF2B5EF4-FFF2-40B4-BE49-F238E27FC236}">
                      <a16:creationId xmlns:a16="http://schemas.microsoft.com/office/drawing/2014/main" id="{6EEC5328-7C24-9A1E-54CF-6BB3C59EA23D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290281" y="5332958"/>
                  <a:ext cx="163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6" name="墨迹 285">
                  <a:extLst>
                    <a:ext uri="{FF2B5EF4-FFF2-40B4-BE49-F238E27FC236}">
                      <a16:creationId xmlns:a16="http://schemas.microsoft.com/office/drawing/2014/main" id="{5193458E-6ECC-9F93-B4CF-BD639197952A}"/>
                    </a:ext>
                  </a:extLst>
                </p14:cNvPr>
                <p14:cNvContentPartPr/>
                <p14:nvPr/>
              </p14:nvContentPartPr>
              <p14:xfrm>
                <a:off x="8524641" y="5380838"/>
                <a:ext cx="200520" cy="269640"/>
              </p14:xfrm>
            </p:contentPart>
          </mc:Choice>
          <mc:Fallback>
            <p:pic>
              <p:nvPicPr>
                <p:cNvPr id="286" name="墨迹 285">
                  <a:extLst>
                    <a:ext uri="{FF2B5EF4-FFF2-40B4-BE49-F238E27FC236}">
                      <a16:creationId xmlns:a16="http://schemas.microsoft.com/office/drawing/2014/main" id="{5193458E-6ECC-9F93-B4CF-BD639197952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516001" y="5371838"/>
                  <a:ext cx="218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7" name="墨迹 286">
                  <a:extLst>
                    <a:ext uri="{FF2B5EF4-FFF2-40B4-BE49-F238E27FC236}">
                      <a16:creationId xmlns:a16="http://schemas.microsoft.com/office/drawing/2014/main" id="{D08026D8-820C-FFA1-2502-7E103ED4A64F}"/>
                    </a:ext>
                  </a:extLst>
                </p14:cNvPr>
                <p14:cNvContentPartPr/>
                <p14:nvPr/>
              </p14:nvContentPartPr>
              <p14:xfrm>
                <a:off x="8595921" y="5243318"/>
                <a:ext cx="27000" cy="248400"/>
              </p14:xfrm>
            </p:contentPart>
          </mc:Choice>
          <mc:Fallback>
            <p:pic>
              <p:nvPicPr>
                <p:cNvPr id="287" name="墨迹 286">
                  <a:extLst>
                    <a:ext uri="{FF2B5EF4-FFF2-40B4-BE49-F238E27FC236}">
                      <a16:creationId xmlns:a16="http://schemas.microsoft.com/office/drawing/2014/main" id="{D08026D8-820C-FFA1-2502-7E103ED4A64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587281" y="5234318"/>
                  <a:ext cx="44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8" name="墨迹 287">
                  <a:extLst>
                    <a:ext uri="{FF2B5EF4-FFF2-40B4-BE49-F238E27FC236}">
                      <a16:creationId xmlns:a16="http://schemas.microsoft.com/office/drawing/2014/main" id="{1BEE7878-A41A-B084-9E3F-6DD00D8FE196}"/>
                    </a:ext>
                  </a:extLst>
                </p14:cNvPr>
                <p14:cNvContentPartPr/>
                <p14:nvPr/>
              </p14:nvContentPartPr>
              <p14:xfrm>
                <a:off x="8796801" y="5335838"/>
                <a:ext cx="154440" cy="276480"/>
              </p14:xfrm>
            </p:contentPart>
          </mc:Choice>
          <mc:Fallback>
            <p:pic>
              <p:nvPicPr>
                <p:cNvPr id="288" name="墨迹 287">
                  <a:extLst>
                    <a:ext uri="{FF2B5EF4-FFF2-40B4-BE49-F238E27FC236}">
                      <a16:creationId xmlns:a16="http://schemas.microsoft.com/office/drawing/2014/main" id="{1BEE7878-A41A-B084-9E3F-6DD00D8FE19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787801" y="5326838"/>
                  <a:ext cx="17208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291" name="墨迹 290">
                <a:extLst>
                  <a:ext uri="{FF2B5EF4-FFF2-40B4-BE49-F238E27FC236}">
                    <a16:creationId xmlns:a16="http://schemas.microsoft.com/office/drawing/2014/main" id="{09BC6A71-C7A8-DBD8-E615-B79CCAFCB007}"/>
                  </a:ext>
                </a:extLst>
              </p14:cNvPr>
              <p14:cNvContentPartPr/>
              <p14:nvPr/>
            </p14:nvContentPartPr>
            <p14:xfrm>
              <a:off x="8113521" y="6834718"/>
              <a:ext cx="199080" cy="315360"/>
            </p14:xfrm>
          </p:contentPart>
        </mc:Choice>
        <mc:Fallback>
          <p:pic>
            <p:nvPicPr>
              <p:cNvPr id="291" name="墨迹 290">
                <a:extLst>
                  <a:ext uri="{FF2B5EF4-FFF2-40B4-BE49-F238E27FC236}">
                    <a16:creationId xmlns:a16="http://schemas.microsoft.com/office/drawing/2014/main" id="{09BC6A71-C7A8-DBD8-E615-B79CCAFCB007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104521" y="6826078"/>
                <a:ext cx="2167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92" name="墨迹 291">
                <a:extLst>
                  <a:ext uri="{FF2B5EF4-FFF2-40B4-BE49-F238E27FC236}">
                    <a16:creationId xmlns:a16="http://schemas.microsoft.com/office/drawing/2014/main" id="{BFD918A3-CB98-9092-E703-188D46186E93}"/>
                  </a:ext>
                </a:extLst>
              </p14:cNvPr>
              <p14:cNvContentPartPr/>
              <p14:nvPr/>
            </p14:nvContentPartPr>
            <p14:xfrm>
              <a:off x="7221441" y="7266718"/>
              <a:ext cx="152640" cy="316440"/>
            </p14:xfrm>
          </p:contentPart>
        </mc:Choice>
        <mc:Fallback>
          <p:pic>
            <p:nvPicPr>
              <p:cNvPr id="292" name="墨迹 291">
                <a:extLst>
                  <a:ext uri="{FF2B5EF4-FFF2-40B4-BE49-F238E27FC236}">
                    <a16:creationId xmlns:a16="http://schemas.microsoft.com/office/drawing/2014/main" id="{BFD918A3-CB98-9092-E703-188D46186E93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7212801" y="7258078"/>
                <a:ext cx="1702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93" name="墨迹 292">
                <a:extLst>
                  <a:ext uri="{FF2B5EF4-FFF2-40B4-BE49-F238E27FC236}">
                    <a16:creationId xmlns:a16="http://schemas.microsoft.com/office/drawing/2014/main" id="{F3D56889-57FB-15C6-E986-A0898E452E9C}"/>
                  </a:ext>
                </a:extLst>
              </p14:cNvPr>
              <p14:cNvContentPartPr/>
              <p14:nvPr/>
            </p14:nvContentPartPr>
            <p14:xfrm>
              <a:off x="11683809" y="4966933"/>
              <a:ext cx="360" cy="360"/>
            </p14:xfrm>
          </p:contentPart>
        </mc:Choice>
        <mc:Fallback>
          <p:pic>
            <p:nvPicPr>
              <p:cNvPr id="293" name="墨迹 292">
                <a:extLst>
                  <a:ext uri="{FF2B5EF4-FFF2-40B4-BE49-F238E27FC236}">
                    <a16:creationId xmlns:a16="http://schemas.microsoft.com/office/drawing/2014/main" id="{F3D56889-57FB-15C6-E986-A0898E452E9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674809" y="49579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94" name="墨迹 293">
                <a:extLst>
                  <a:ext uri="{FF2B5EF4-FFF2-40B4-BE49-F238E27FC236}">
                    <a16:creationId xmlns:a16="http://schemas.microsoft.com/office/drawing/2014/main" id="{54A77872-001F-4FB1-F1BD-58B2C88A86CE}"/>
                  </a:ext>
                </a:extLst>
              </p14:cNvPr>
              <p14:cNvContentPartPr/>
              <p14:nvPr/>
            </p14:nvContentPartPr>
            <p14:xfrm>
              <a:off x="8421489" y="3330013"/>
              <a:ext cx="360" cy="360"/>
            </p14:xfrm>
          </p:contentPart>
        </mc:Choice>
        <mc:Fallback>
          <p:pic>
            <p:nvPicPr>
              <p:cNvPr id="294" name="墨迹 293">
                <a:extLst>
                  <a:ext uri="{FF2B5EF4-FFF2-40B4-BE49-F238E27FC236}">
                    <a16:creationId xmlns:a16="http://schemas.microsoft.com/office/drawing/2014/main" id="{54A77872-001F-4FB1-F1BD-58B2C88A86C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412489" y="33210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295" name="墨迹 294">
                <a:extLst>
                  <a:ext uri="{FF2B5EF4-FFF2-40B4-BE49-F238E27FC236}">
                    <a16:creationId xmlns:a16="http://schemas.microsoft.com/office/drawing/2014/main" id="{BCE1E3B1-5E20-D10F-358C-6E4C2BC4E156}"/>
                  </a:ext>
                </a:extLst>
              </p14:cNvPr>
              <p14:cNvContentPartPr/>
              <p14:nvPr/>
            </p14:nvContentPartPr>
            <p14:xfrm>
              <a:off x="8082729" y="3572653"/>
              <a:ext cx="360" cy="360"/>
            </p14:xfrm>
          </p:contentPart>
        </mc:Choice>
        <mc:Fallback>
          <p:pic>
            <p:nvPicPr>
              <p:cNvPr id="295" name="墨迹 294">
                <a:extLst>
                  <a:ext uri="{FF2B5EF4-FFF2-40B4-BE49-F238E27FC236}">
                    <a16:creationId xmlns:a16="http://schemas.microsoft.com/office/drawing/2014/main" id="{BCE1E3B1-5E20-D10F-358C-6E4C2BC4E15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074089" y="35640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296" name="墨迹 295">
                <a:extLst>
                  <a:ext uri="{FF2B5EF4-FFF2-40B4-BE49-F238E27FC236}">
                    <a16:creationId xmlns:a16="http://schemas.microsoft.com/office/drawing/2014/main" id="{AD2C61EC-8EAC-8302-1191-D0BD6BBF4C17}"/>
                  </a:ext>
                </a:extLst>
              </p14:cNvPr>
              <p14:cNvContentPartPr/>
              <p14:nvPr/>
            </p14:nvContentPartPr>
            <p14:xfrm>
              <a:off x="7811649" y="3646093"/>
              <a:ext cx="360" cy="360"/>
            </p14:xfrm>
          </p:contentPart>
        </mc:Choice>
        <mc:Fallback>
          <p:pic>
            <p:nvPicPr>
              <p:cNvPr id="296" name="墨迹 295">
                <a:extLst>
                  <a:ext uri="{FF2B5EF4-FFF2-40B4-BE49-F238E27FC236}">
                    <a16:creationId xmlns:a16="http://schemas.microsoft.com/office/drawing/2014/main" id="{AD2C61EC-8EAC-8302-1191-D0BD6BBF4C1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803009" y="36374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2ECB59C6-0EF8-B7BE-6686-85607F2AAA38}"/>
              </a:ext>
            </a:extLst>
          </p:cNvPr>
          <p:cNvGrpSpPr/>
          <p:nvPr/>
        </p:nvGrpSpPr>
        <p:grpSpPr>
          <a:xfrm>
            <a:off x="3115449" y="3330733"/>
            <a:ext cx="497520" cy="689040"/>
            <a:chOff x="3115449" y="3330733"/>
            <a:chExt cx="497520" cy="6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33DDDB95-E849-A4E6-2629-93E9587500FC}"/>
                    </a:ext>
                  </a:extLst>
                </p14:cNvPr>
                <p14:cNvContentPartPr/>
                <p14:nvPr/>
              </p14:nvContentPartPr>
              <p14:xfrm>
                <a:off x="3115449" y="3606853"/>
                <a:ext cx="323640" cy="220320"/>
              </p14:xfrm>
            </p:contentPart>
          </mc:Choice>
          <mc:Fallback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33DDDB95-E849-A4E6-2629-93E9587500F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106449" y="3597853"/>
                  <a:ext cx="341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98" name="墨迹 297">
                  <a:extLst>
                    <a:ext uri="{FF2B5EF4-FFF2-40B4-BE49-F238E27FC236}">
                      <a16:creationId xmlns:a16="http://schemas.microsoft.com/office/drawing/2014/main" id="{D6F11C95-9B4F-8080-D481-57B7C829AD30}"/>
                    </a:ext>
                  </a:extLst>
                </p14:cNvPr>
                <p14:cNvContentPartPr/>
                <p14:nvPr/>
              </p14:nvContentPartPr>
              <p14:xfrm>
                <a:off x="3386529" y="3764533"/>
                <a:ext cx="186840" cy="228240"/>
              </p14:xfrm>
            </p:contentPart>
          </mc:Choice>
          <mc:Fallback>
            <p:pic>
              <p:nvPicPr>
                <p:cNvPr id="298" name="墨迹 297">
                  <a:extLst>
                    <a:ext uri="{FF2B5EF4-FFF2-40B4-BE49-F238E27FC236}">
                      <a16:creationId xmlns:a16="http://schemas.microsoft.com/office/drawing/2014/main" id="{D6F11C95-9B4F-8080-D481-57B7C829AD3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377529" y="3755533"/>
                  <a:ext cx="204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9" name="墨迹 298">
                  <a:extLst>
                    <a:ext uri="{FF2B5EF4-FFF2-40B4-BE49-F238E27FC236}">
                      <a16:creationId xmlns:a16="http://schemas.microsoft.com/office/drawing/2014/main" id="{AB21D109-43E0-16B5-9922-A11A407DB9D6}"/>
                    </a:ext>
                  </a:extLst>
                </p14:cNvPr>
                <p14:cNvContentPartPr/>
                <p14:nvPr/>
              </p14:nvContentPartPr>
              <p14:xfrm>
                <a:off x="3521889" y="3821053"/>
                <a:ext cx="91080" cy="198720"/>
              </p14:xfrm>
            </p:contentPart>
          </mc:Choice>
          <mc:Fallback>
            <p:pic>
              <p:nvPicPr>
                <p:cNvPr id="299" name="墨迹 298">
                  <a:extLst>
                    <a:ext uri="{FF2B5EF4-FFF2-40B4-BE49-F238E27FC236}">
                      <a16:creationId xmlns:a16="http://schemas.microsoft.com/office/drawing/2014/main" id="{AB21D109-43E0-16B5-9922-A11A407DB9D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512889" y="3812413"/>
                  <a:ext cx="108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374E0B95-C370-4CB4-436A-A82580A12B57}"/>
                    </a:ext>
                  </a:extLst>
                </p14:cNvPr>
                <p14:cNvContentPartPr/>
                <p14:nvPr/>
              </p14:nvContentPartPr>
              <p14:xfrm>
                <a:off x="3196449" y="3386533"/>
                <a:ext cx="9720" cy="138960"/>
              </p14:xfrm>
            </p:contentPart>
          </mc:Choice>
          <mc:Fallback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374E0B95-C370-4CB4-436A-A82580A12B5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3187809" y="3377893"/>
                  <a:ext cx="2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1" name="墨迹 300">
                  <a:extLst>
                    <a:ext uri="{FF2B5EF4-FFF2-40B4-BE49-F238E27FC236}">
                      <a16:creationId xmlns:a16="http://schemas.microsoft.com/office/drawing/2014/main" id="{0A2084AF-17F5-B149-C709-D62E962F989C}"/>
                    </a:ext>
                  </a:extLst>
                </p14:cNvPr>
                <p14:cNvContentPartPr/>
                <p14:nvPr/>
              </p14:nvContentPartPr>
              <p14:xfrm>
                <a:off x="3183129" y="3330733"/>
                <a:ext cx="39240" cy="83520"/>
              </p14:xfrm>
            </p:contentPart>
          </mc:Choice>
          <mc:Fallback>
            <p:pic>
              <p:nvPicPr>
                <p:cNvPr id="301" name="墨迹 300">
                  <a:extLst>
                    <a:ext uri="{FF2B5EF4-FFF2-40B4-BE49-F238E27FC236}">
                      <a16:creationId xmlns:a16="http://schemas.microsoft.com/office/drawing/2014/main" id="{0A2084AF-17F5-B149-C709-D62E962F989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174489" y="3322093"/>
                  <a:ext cx="56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8DA3F97B-9F85-580E-F1FC-016046CF27D8}"/>
                    </a:ext>
                  </a:extLst>
                </p14:cNvPr>
                <p14:cNvContentPartPr/>
                <p14:nvPr/>
              </p14:nvContentPartPr>
              <p14:xfrm>
                <a:off x="3243249" y="3375013"/>
                <a:ext cx="98640" cy="120960"/>
              </p14:xfrm>
            </p:contentPart>
          </mc:Choice>
          <mc:Fallback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8DA3F97B-9F85-580E-F1FC-016046CF27D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234249" y="3366013"/>
                  <a:ext cx="11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3" name="墨迹 302">
                  <a:extLst>
                    <a:ext uri="{FF2B5EF4-FFF2-40B4-BE49-F238E27FC236}">
                      <a16:creationId xmlns:a16="http://schemas.microsoft.com/office/drawing/2014/main" id="{7AE9BDC3-D9E2-DBF3-C8FA-C9B42FDBEF2A}"/>
                    </a:ext>
                  </a:extLst>
                </p14:cNvPr>
                <p14:cNvContentPartPr/>
                <p14:nvPr/>
              </p14:nvContentPartPr>
              <p14:xfrm>
                <a:off x="3335769" y="3455293"/>
                <a:ext cx="109080" cy="10440"/>
              </p14:xfrm>
            </p:contentPart>
          </mc:Choice>
          <mc:Fallback>
            <p:pic>
              <p:nvPicPr>
                <p:cNvPr id="303" name="墨迹 302">
                  <a:extLst>
                    <a:ext uri="{FF2B5EF4-FFF2-40B4-BE49-F238E27FC236}">
                      <a16:creationId xmlns:a16="http://schemas.microsoft.com/office/drawing/2014/main" id="{7AE9BDC3-D9E2-DBF3-C8FA-C9B42FDBEF2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326769" y="3446653"/>
                  <a:ext cx="12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DC04D169-DC05-5AFD-2D08-92BD4B61202C}"/>
                    </a:ext>
                  </a:extLst>
                </p14:cNvPr>
                <p14:cNvContentPartPr/>
                <p14:nvPr/>
              </p14:nvContentPartPr>
              <p14:xfrm>
                <a:off x="3425769" y="3420373"/>
                <a:ext cx="6120" cy="119520"/>
              </p14:xfrm>
            </p:contentPart>
          </mc:Choice>
          <mc:Fallback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DC04D169-DC05-5AFD-2D08-92BD4B61202C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417129" y="3411733"/>
                  <a:ext cx="23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B029F6C5-AFCA-AF7D-9037-599D01152D2F}"/>
                    </a:ext>
                  </a:extLst>
                </p14:cNvPr>
                <p14:cNvContentPartPr/>
                <p14:nvPr/>
              </p14:nvContentPartPr>
              <p14:xfrm>
                <a:off x="3515049" y="3354133"/>
                <a:ext cx="42840" cy="217800"/>
              </p14:xfrm>
            </p:contentPart>
          </mc:Choice>
          <mc:Fallback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B029F6C5-AFCA-AF7D-9037-599D01152D2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506409" y="3345493"/>
                  <a:ext cx="6048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07" name="墨迹 306">
                <a:extLst>
                  <a:ext uri="{FF2B5EF4-FFF2-40B4-BE49-F238E27FC236}">
                    <a16:creationId xmlns:a16="http://schemas.microsoft.com/office/drawing/2014/main" id="{0B97B8CD-66D3-3043-EC30-FC50BC90A8D5}"/>
                  </a:ext>
                </a:extLst>
              </p14:cNvPr>
              <p14:cNvContentPartPr/>
              <p14:nvPr/>
            </p14:nvContentPartPr>
            <p14:xfrm>
              <a:off x="11446569" y="5175733"/>
              <a:ext cx="360" cy="360"/>
            </p14:xfrm>
          </p:contentPart>
        </mc:Choice>
        <mc:Fallback>
          <p:pic>
            <p:nvPicPr>
              <p:cNvPr id="307" name="墨迹 306">
                <a:extLst>
                  <a:ext uri="{FF2B5EF4-FFF2-40B4-BE49-F238E27FC236}">
                    <a16:creationId xmlns:a16="http://schemas.microsoft.com/office/drawing/2014/main" id="{0B97B8CD-66D3-3043-EC30-FC50BC90A8D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437929" y="5166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308" name="墨迹 307">
                <a:extLst>
                  <a:ext uri="{FF2B5EF4-FFF2-40B4-BE49-F238E27FC236}">
                    <a16:creationId xmlns:a16="http://schemas.microsoft.com/office/drawing/2014/main" id="{91CCC506-31FB-ADA5-0E7E-B13D7ED6E795}"/>
                  </a:ext>
                </a:extLst>
              </p14:cNvPr>
              <p14:cNvContentPartPr/>
              <p14:nvPr/>
            </p14:nvContentPartPr>
            <p14:xfrm>
              <a:off x="11091249" y="3443053"/>
              <a:ext cx="360" cy="360"/>
            </p14:xfrm>
          </p:contentPart>
        </mc:Choice>
        <mc:Fallback>
          <p:pic>
            <p:nvPicPr>
              <p:cNvPr id="308" name="墨迹 307">
                <a:extLst>
                  <a:ext uri="{FF2B5EF4-FFF2-40B4-BE49-F238E27FC236}">
                    <a16:creationId xmlns:a16="http://schemas.microsoft.com/office/drawing/2014/main" id="{91CCC506-31FB-ADA5-0E7E-B13D7ED6E79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082249" y="34340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423ECD3F-1DE5-0B6E-5446-EEB6B8AD0999}"/>
              </a:ext>
            </a:extLst>
          </p:cNvPr>
          <p:cNvGrpSpPr/>
          <p:nvPr/>
        </p:nvGrpSpPr>
        <p:grpSpPr>
          <a:xfrm>
            <a:off x="2238489" y="-327587"/>
            <a:ext cx="940512" cy="350640"/>
            <a:chOff x="2238489" y="-327587"/>
            <a:chExt cx="940512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8AAE9F0-92DC-A6C4-A1C7-1F85E4796EA9}"/>
                    </a:ext>
                  </a:extLst>
                </p14:cNvPr>
                <p14:cNvContentPartPr/>
                <p14:nvPr/>
              </p14:nvContentPartPr>
              <p14:xfrm>
                <a:off x="2475921" y="-260558"/>
                <a:ext cx="7200" cy="1663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8AAE9F0-92DC-A6C4-A1C7-1F85E4796EA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467281" y="-269558"/>
                  <a:ext cx="24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AE01392-AC83-E297-1073-D16ABDDACDA0}"/>
                    </a:ext>
                  </a:extLst>
                </p14:cNvPr>
                <p14:cNvContentPartPr/>
                <p14:nvPr/>
              </p14:nvContentPartPr>
              <p14:xfrm>
                <a:off x="2419041" y="-225998"/>
                <a:ext cx="185040" cy="13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AE01392-AC83-E297-1073-D16ABDDACDA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410401" y="-234638"/>
                  <a:ext cx="202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B3C9006-EB29-287A-7660-A4D1085F82B8}"/>
                    </a:ext>
                  </a:extLst>
                </p14:cNvPr>
                <p14:cNvContentPartPr/>
                <p14:nvPr/>
              </p14:nvContentPartPr>
              <p14:xfrm>
                <a:off x="2556561" y="-197558"/>
                <a:ext cx="36720" cy="644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B3C9006-EB29-287A-7660-A4D1085F82B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547561" y="-206198"/>
                  <a:ext cx="54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44F0614-9DE5-B455-F30A-2A3C325BA52A}"/>
                    </a:ext>
                  </a:extLst>
                </p14:cNvPr>
                <p14:cNvContentPartPr/>
                <p14:nvPr/>
              </p14:nvContentPartPr>
              <p14:xfrm>
                <a:off x="2615601" y="-236798"/>
                <a:ext cx="125280" cy="1036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44F0614-9DE5-B455-F30A-2A3C325BA52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606601" y="-245438"/>
                  <a:ext cx="142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5507CE0A-6E55-F6A4-9333-6A01B466260D}"/>
                    </a:ext>
                  </a:extLst>
                </p14:cNvPr>
                <p14:cNvContentPartPr/>
                <p14:nvPr/>
              </p14:nvContentPartPr>
              <p14:xfrm>
                <a:off x="2706321" y="-214838"/>
                <a:ext cx="77400" cy="2361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5507CE0A-6E55-F6A4-9333-6A01B466260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697681" y="-223838"/>
                  <a:ext cx="95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FB17FDE-3357-69A7-0BDC-B11826028C52}"/>
                    </a:ext>
                  </a:extLst>
                </p14:cNvPr>
                <p14:cNvContentPartPr/>
                <p14:nvPr/>
              </p14:nvContentPartPr>
              <p14:xfrm>
                <a:off x="2789481" y="-268838"/>
                <a:ext cx="142200" cy="2091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FB17FDE-3357-69A7-0BDC-B11826028C5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780481" y="-277838"/>
                  <a:ext cx="15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B86507E-81C5-9F12-6B37-B8C027240F09}"/>
                    </a:ext>
                  </a:extLst>
                </p14:cNvPr>
                <p14:cNvContentPartPr/>
                <p14:nvPr/>
              </p14:nvContentPartPr>
              <p14:xfrm>
                <a:off x="3061641" y="-266318"/>
                <a:ext cx="51480" cy="1936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B86507E-81C5-9F12-6B37-B8C027240F0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052641" y="-275318"/>
                  <a:ext cx="69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F9B7A59-9B00-2B15-D6E3-BE6A9F6276E2}"/>
                    </a:ext>
                  </a:extLst>
                </p14:cNvPr>
                <p14:cNvContentPartPr/>
                <p14:nvPr/>
              </p14:nvContentPartPr>
              <p14:xfrm>
                <a:off x="3014841" y="-174158"/>
                <a:ext cx="164160" cy="360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F9B7A59-9B00-2B15-D6E3-BE6A9F6276E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006201" y="-183158"/>
                  <a:ext cx="181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8BA4B119-6479-35E2-2DC3-65840F39E053}"/>
                    </a:ext>
                  </a:extLst>
                </p14:cNvPr>
                <p14:cNvContentPartPr/>
                <p14:nvPr/>
              </p14:nvContentPartPr>
              <p14:xfrm>
                <a:off x="2238489" y="-327587"/>
                <a:ext cx="901080" cy="350640"/>
              </p14:xfrm>
            </p:contentPart>
          </mc:Choice>
          <mc:Fallback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8BA4B119-6479-35E2-2DC3-65840F39E05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229849" y="-336587"/>
                  <a:ext cx="91872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11" name="墨迹 310">
                <a:extLst>
                  <a:ext uri="{FF2B5EF4-FFF2-40B4-BE49-F238E27FC236}">
                    <a16:creationId xmlns:a16="http://schemas.microsoft.com/office/drawing/2014/main" id="{8D973CAB-7CA2-C036-21C8-26C508A204C4}"/>
                  </a:ext>
                </a:extLst>
              </p14:cNvPr>
              <p14:cNvContentPartPr/>
              <p14:nvPr/>
            </p14:nvContentPartPr>
            <p14:xfrm>
              <a:off x="11147409" y="4317853"/>
              <a:ext cx="360" cy="360"/>
            </p14:xfrm>
          </p:contentPart>
        </mc:Choice>
        <mc:Fallback>
          <p:pic>
            <p:nvPicPr>
              <p:cNvPr id="311" name="墨迹 310">
                <a:extLst>
                  <a:ext uri="{FF2B5EF4-FFF2-40B4-BE49-F238E27FC236}">
                    <a16:creationId xmlns:a16="http://schemas.microsoft.com/office/drawing/2014/main" id="{8D973CAB-7CA2-C036-21C8-26C508A204C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138769" y="43088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12" name="墨迹 311">
                <a:extLst>
                  <a:ext uri="{FF2B5EF4-FFF2-40B4-BE49-F238E27FC236}">
                    <a16:creationId xmlns:a16="http://schemas.microsoft.com/office/drawing/2014/main" id="{796A4FDE-D941-3E96-CFE0-6F862C14A0FE}"/>
                  </a:ext>
                </a:extLst>
              </p14:cNvPr>
              <p14:cNvContentPartPr/>
              <p14:nvPr/>
            </p14:nvContentPartPr>
            <p14:xfrm>
              <a:off x="10927449" y="4182493"/>
              <a:ext cx="360" cy="360"/>
            </p14:xfrm>
          </p:contentPart>
        </mc:Choice>
        <mc:Fallback>
          <p:pic>
            <p:nvPicPr>
              <p:cNvPr id="312" name="墨迹 311">
                <a:extLst>
                  <a:ext uri="{FF2B5EF4-FFF2-40B4-BE49-F238E27FC236}">
                    <a16:creationId xmlns:a16="http://schemas.microsoft.com/office/drawing/2014/main" id="{796A4FDE-D941-3E96-CFE0-6F862C14A0F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18449" y="4173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313" name="墨迹 312">
                <a:extLst>
                  <a:ext uri="{FF2B5EF4-FFF2-40B4-BE49-F238E27FC236}">
                    <a16:creationId xmlns:a16="http://schemas.microsoft.com/office/drawing/2014/main" id="{F3E4C914-415E-A1AF-98B1-CB820EC06AD6}"/>
                  </a:ext>
                </a:extLst>
              </p14:cNvPr>
              <p14:cNvContentPartPr/>
              <p14:nvPr/>
            </p14:nvContentPartPr>
            <p14:xfrm>
              <a:off x="11531529" y="1478893"/>
              <a:ext cx="360" cy="360"/>
            </p14:xfrm>
          </p:contentPart>
        </mc:Choice>
        <mc:Fallback>
          <p:pic>
            <p:nvPicPr>
              <p:cNvPr id="313" name="墨迹 312">
                <a:extLst>
                  <a:ext uri="{FF2B5EF4-FFF2-40B4-BE49-F238E27FC236}">
                    <a16:creationId xmlns:a16="http://schemas.microsoft.com/office/drawing/2014/main" id="{F3E4C914-415E-A1AF-98B1-CB820EC06AD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522529" y="14698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14" name="墨迹 313">
                <a:extLst>
                  <a:ext uri="{FF2B5EF4-FFF2-40B4-BE49-F238E27FC236}">
                    <a16:creationId xmlns:a16="http://schemas.microsoft.com/office/drawing/2014/main" id="{3B76E7A8-748E-53C9-2164-CA527ECB719B}"/>
                  </a:ext>
                </a:extLst>
              </p14:cNvPr>
              <p14:cNvContentPartPr/>
              <p14:nvPr/>
            </p14:nvContentPartPr>
            <p14:xfrm>
              <a:off x="10740969" y="1405093"/>
              <a:ext cx="360" cy="360"/>
            </p14:xfrm>
          </p:contentPart>
        </mc:Choice>
        <mc:Fallback>
          <p:pic>
            <p:nvPicPr>
              <p:cNvPr id="314" name="墨迹 313">
                <a:extLst>
                  <a:ext uri="{FF2B5EF4-FFF2-40B4-BE49-F238E27FC236}">
                    <a16:creationId xmlns:a16="http://schemas.microsoft.com/office/drawing/2014/main" id="{3B76E7A8-748E-53C9-2164-CA527ECB719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732329" y="13964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46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sizhe</dc:creator>
  <cp:lastModifiedBy>Wang sizhe</cp:lastModifiedBy>
  <cp:revision>2</cp:revision>
  <dcterms:created xsi:type="dcterms:W3CDTF">2022-06-03T17:50:41Z</dcterms:created>
  <dcterms:modified xsi:type="dcterms:W3CDTF">2022-06-05T08:27:30Z</dcterms:modified>
</cp:coreProperties>
</file>