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528" autoAdjust="0"/>
    <p:restoredTop sz="94660"/>
  </p:normalViewPr>
  <p:slideViewPr>
    <p:cSldViewPr snapToGrid="0">
      <p:cViewPr>
        <p:scale>
          <a:sx n="120" d="100"/>
          <a:sy n="120" d="100"/>
        </p:scale>
        <p:origin x="-6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39733-7AFF-3014-4534-86BE531ED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247F1-604F-9560-D90F-3F3A6032A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E9436-1CE4-3F1B-D294-EEF2F01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AB861-DEE9-DF9C-3820-69005AA0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22D60-906A-9FDA-67AC-EE9E25B6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65C2E-BA4A-AD49-2264-7D77DB84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74E55-31BF-82E3-37C8-2A8A9B7F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803B8-CFFA-62B7-30B6-CCE7C90F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EAC0E-7EDE-03FD-19F0-ACBEEAAE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9939C-4495-62FA-F217-73CC8382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22C8A2-4951-B183-0CEA-F8D64FFD8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74259-C1DD-B883-6DEA-CB866F1B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F6B93-9ADE-158D-636C-C7DB562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E1346-0951-7704-91AE-D3CCC03B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D6268-5A10-FD44-D705-80A583DD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3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C8DDD-DB62-49CC-BA95-F51F6800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119C7-DC0D-50D7-31B0-D0280F9B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B8477-1D56-567F-0E11-275D6002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7E387-D1AF-8A7C-B0CE-79591242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7A37E-C35F-9123-ED47-5CF80069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110D8-829C-88FB-AFED-C3384D31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3461A-42EE-7048-C0A6-F5424A6E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E3800-591F-BD1D-E87F-84B55F10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D46FA-6E13-CFEE-764D-7D1CCD17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0B57C-BE3B-3DD8-869B-4E2B49E6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4144E-1252-FD67-557A-75CD8D30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2167D-9B8C-1CBF-8AB9-1B2F54299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811E5-5F22-0142-AE2E-E6C982B9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55D54-6653-E62A-AAA5-F99C80AD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EA163-2F92-F5E1-AA23-E91ECBFE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763C3-BA3D-4AAE-15F3-B01A856E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2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7B5C7-AA59-1A6E-8203-D272E583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D73D1-69B5-F40F-3C52-C400B265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99B60-2C57-D3F5-1BFF-9ECD5A916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8C7DD3-F298-2386-C285-9D8D8E177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D53C1-6F77-5EB9-00D2-ED49B036E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D934B-77BB-802A-8233-7D69891E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7BCA20-3CF2-5C7A-48CE-B2997F49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039BAE-E505-B307-C061-7E4BB513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40946-FE15-9DB0-A78A-DCFF6DA6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ECD9AE-0F85-8370-6792-C52EF2B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19224-AF84-5C5B-533C-5A59DB90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DC271-3636-B6A3-7B5D-AFAA727F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A6C094-4D51-F53B-19CE-47AC7F51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77FF3-80F6-BAF9-E560-E1A44361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1793A5-3E30-71B5-942C-9D6C8CD1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5FCAE-2952-3D5F-0539-B0792615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75757-944E-1390-0604-DD6F916D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049C0-6EF2-F461-C855-D907CE515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381CB-42F8-BB59-75AC-1CDA3525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7966E-700E-DC9A-B29E-58E801EB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5F39A-62F3-58A8-555C-0520590C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4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F2ACD-32A2-8DF6-2465-876A514D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C57C2A-937E-03E4-DC6B-70413DEF4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A96ED-7C86-D16B-36B4-1D0E7BC4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3BFF7-29FB-FAEC-BA00-D928F48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2C4B7-057F-2912-46EE-7185516A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93164-D68B-26D5-4A4A-B25BD71F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8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25605-1E8F-F67E-E806-6D058C9E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C95B9-BCBC-2EB0-A851-5EBC5D9D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D396-9729-0B37-35B7-083A3CA3C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55EB-683B-48A3-8BF6-DA669CBB5260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AE501-E988-5F6C-E2EF-F2F3F9D45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81D36-C1FC-13AE-357A-77424474D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0700-2A46-4641-9035-CD3FB9638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774163-6294-E6F3-7706-C873D5568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8" r="20087"/>
          <a:stretch/>
        </p:blipFill>
        <p:spPr>
          <a:xfrm>
            <a:off x="886047" y="19879"/>
            <a:ext cx="8856952" cy="6818242"/>
          </a:xfrm>
          <a:prstGeom prst="rect">
            <a:avLst/>
          </a:prstGeom>
        </p:spPr>
      </p:pic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AC4A2289-9DE2-6265-60DB-E3E5F4B9F58E}"/>
              </a:ext>
            </a:extLst>
          </p:cNvPr>
          <p:cNvSpPr/>
          <p:nvPr/>
        </p:nvSpPr>
        <p:spPr>
          <a:xfrm>
            <a:off x="2449002" y="2230341"/>
            <a:ext cx="556591" cy="139147"/>
          </a:xfrm>
          <a:prstGeom prst="homePlat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Jr_ctrl</a:t>
            </a:r>
            <a:endParaRPr lang="zh-CN" altLang="en-US" sz="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C28CA4-BA3F-BF66-0702-ECD9D87828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05593" y="2299915"/>
            <a:ext cx="12178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DE918B8E-7759-7663-5720-39ACF7705955}"/>
              </a:ext>
            </a:extLst>
          </p:cNvPr>
          <p:cNvSpPr/>
          <p:nvPr/>
        </p:nvSpPr>
        <p:spPr>
          <a:xfrm>
            <a:off x="2449002" y="2825653"/>
            <a:ext cx="556591" cy="139147"/>
          </a:xfrm>
          <a:prstGeom prst="homePlat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Jr_addr</a:t>
            </a:r>
            <a:endParaRPr lang="zh-CN" altLang="en-US" sz="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9372604-065B-E474-84C1-22B66A8982C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05593" y="2895227"/>
            <a:ext cx="60891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89BEA5A-D050-6263-CDF7-8C412E4AEEC4}"/>
              </a:ext>
            </a:extLst>
          </p:cNvPr>
          <p:cNvCxnSpPr>
            <a:cxnSpLocks/>
          </p:cNvCxnSpPr>
          <p:nvPr/>
        </p:nvCxnSpPr>
        <p:spPr>
          <a:xfrm flipV="1">
            <a:off x="3055938" y="2701925"/>
            <a:ext cx="0" cy="19330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37E5295-FFA7-58BA-8B1B-BA23DDD6D774}"/>
              </a:ext>
            </a:extLst>
          </p:cNvPr>
          <p:cNvCxnSpPr>
            <a:cxnSpLocks/>
          </p:cNvCxnSpPr>
          <p:nvPr/>
        </p:nvCxnSpPr>
        <p:spPr>
          <a:xfrm>
            <a:off x="3055938" y="2713038"/>
            <a:ext cx="7143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B64B301-FCCA-3E41-6458-C77E18A83B41}"/>
              </a:ext>
            </a:extLst>
          </p:cNvPr>
          <p:cNvCxnSpPr>
            <a:cxnSpLocks/>
          </p:cNvCxnSpPr>
          <p:nvPr/>
        </p:nvCxnSpPr>
        <p:spPr>
          <a:xfrm flipV="1">
            <a:off x="6108171" y="3827992"/>
            <a:ext cx="0" cy="19330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DE94E3B5-C08F-6A35-3D50-596890D75184}"/>
              </a:ext>
            </a:extLst>
          </p:cNvPr>
          <p:cNvSpPr/>
          <p:nvPr/>
        </p:nvSpPr>
        <p:spPr>
          <a:xfrm>
            <a:off x="5551580" y="3758418"/>
            <a:ext cx="556591" cy="139147"/>
          </a:xfrm>
          <a:prstGeom prst="homePlate">
            <a:avLst>
              <a:gd name="adj" fmla="val 5304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Jr_addr</a:t>
            </a:r>
            <a:endParaRPr lang="zh-CN" altLang="en-US" sz="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E61A079F-DF3E-B473-91E8-A5AE59788A2B}"/>
              </a:ext>
            </a:extLst>
          </p:cNvPr>
          <p:cNvSpPr/>
          <p:nvPr/>
        </p:nvSpPr>
        <p:spPr>
          <a:xfrm>
            <a:off x="6216669" y="1807008"/>
            <a:ext cx="556591" cy="139147"/>
          </a:xfrm>
          <a:prstGeom prst="homePlat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Jr_ctrl</a:t>
            </a:r>
            <a:endParaRPr lang="zh-CN" altLang="en-US" sz="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E17446C-FEF3-F0FE-6FA1-4FC7FA9C91D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773260" y="1876582"/>
            <a:ext cx="12178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7BA4CE7-7FD5-2D27-C4DB-A2D653C0E6A6}"/>
              </a:ext>
            </a:extLst>
          </p:cNvPr>
          <p:cNvSpPr/>
          <p:nvPr/>
        </p:nvSpPr>
        <p:spPr>
          <a:xfrm>
            <a:off x="6548401" y="3538551"/>
            <a:ext cx="571500" cy="194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  <a:endParaRPr lang="zh-CN" altLang="en-US" sz="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1D05FA2-DA05-6F2A-A5CF-CBD40B1541DD}"/>
              </a:ext>
            </a:extLst>
          </p:cNvPr>
          <p:cNvCxnSpPr>
            <a:stCxn id="27" idx="2"/>
          </p:cNvCxnSpPr>
          <p:nvPr/>
        </p:nvCxnSpPr>
        <p:spPr>
          <a:xfrm>
            <a:off x="6834151" y="3733284"/>
            <a:ext cx="0" cy="6957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469C8AE-ECB8-DE20-A587-45C3A00A38DF}"/>
              </a:ext>
            </a:extLst>
          </p:cNvPr>
          <p:cNvSpPr/>
          <p:nvPr/>
        </p:nvSpPr>
        <p:spPr>
          <a:xfrm>
            <a:off x="8399426" y="992201"/>
            <a:ext cx="571500" cy="194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  <a:endParaRPr lang="zh-CN" altLang="en-US" sz="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22F02D1-2B0B-E234-7384-18AAE3E54849}"/>
              </a:ext>
            </a:extLst>
          </p:cNvPr>
          <p:cNvCxnSpPr>
            <a:cxnSpLocks/>
          </p:cNvCxnSpPr>
          <p:nvPr/>
        </p:nvCxnSpPr>
        <p:spPr>
          <a:xfrm flipH="1">
            <a:off x="8267700" y="1104108"/>
            <a:ext cx="13172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ABCE3B8-5C4E-A544-E834-40934907B2F2}"/>
              </a:ext>
            </a:extLst>
          </p:cNvPr>
          <p:cNvSpPr/>
          <p:nvPr/>
        </p:nvSpPr>
        <p:spPr>
          <a:xfrm>
            <a:off x="8047813" y="2615671"/>
            <a:ext cx="571500" cy="194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write30</a:t>
            </a:r>
            <a:endParaRPr lang="zh-CN" altLang="en-US" sz="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3E8180-070E-1460-4E6F-95A2278FFB2E}"/>
              </a:ext>
            </a:extLst>
          </p:cNvPr>
          <p:cNvCxnSpPr>
            <a:cxnSpLocks/>
          </p:cNvCxnSpPr>
          <p:nvPr/>
        </p:nvCxnSpPr>
        <p:spPr>
          <a:xfrm>
            <a:off x="8237501" y="1946155"/>
            <a:ext cx="0" cy="6695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717A0ED-518B-0680-2BB5-C2BA7BABF906}"/>
              </a:ext>
            </a:extLst>
          </p:cNvPr>
          <p:cNvSpPr/>
          <p:nvPr/>
        </p:nvSpPr>
        <p:spPr>
          <a:xfrm>
            <a:off x="3221813" y="4531466"/>
            <a:ext cx="571500" cy="194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write30</a:t>
            </a:r>
            <a:endParaRPr lang="zh-CN" altLang="en-US" sz="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448F4A1-5E8F-8E32-8990-714C1C3BFD72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793313" y="4628833"/>
            <a:ext cx="22147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1EB7F5D-F471-9274-382E-E23CC38BF1F8}"/>
              </a:ext>
            </a:extLst>
          </p:cNvPr>
          <p:cNvSpPr/>
          <p:nvPr/>
        </p:nvSpPr>
        <p:spPr>
          <a:xfrm>
            <a:off x="3852495" y="2895226"/>
            <a:ext cx="556590" cy="200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JALaddr</a:t>
            </a:r>
            <a:endParaRPr lang="zh-CN" altLang="en-US" sz="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2A2E9FE-3528-93C4-94C5-EAB1B371378C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4130789" y="2849563"/>
            <a:ext cx="1" cy="45663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650E9617-FF73-126C-57F4-9BB0CE9A0CCA}"/>
              </a:ext>
            </a:extLst>
          </p:cNvPr>
          <p:cNvSpPr/>
          <p:nvPr/>
        </p:nvSpPr>
        <p:spPr>
          <a:xfrm>
            <a:off x="4900245" y="3343817"/>
            <a:ext cx="556590" cy="19473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JALaddr</a:t>
            </a:r>
            <a:endParaRPr lang="zh-CN" altLang="en-US" sz="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1CFAA9C-4F67-3BDA-CC57-A3289A1173C5}"/>
              </a:ext>
            </a:extLst>
          </p:cNvPr>
          <p:cNvCxnSpPr>
            <a:cxnSpLocks/>
          </p:cNvCxnSpPr>
          <p:nvPr/>
        </p:nvCxnSpPr>
        <p:spPr>
          <a:xfrm flipV="1">
            <a:off x="5108689" y="3538551"/>
            <a:ext cx="0" cy="69837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5B532EC-067C-FEED-953B-2A51D46514C6}"/>
              </a:ext>
            </a:extLst>
          </p:cNvPr>
          <p:cNvSpPr/>
          <p:nvPr/>
        </p:nvSpPr>
        <p:spPr>
          <a:xfrm>
            <a:off x="6738738" y="2847774"/>
            <a:ext cx="556590" cy="1933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write31</a:t>
            </a:r>
            <a:endParaRPr lang="zh-CN" altLang="en-US" sz="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E6B9421-2B81-B87C-7E53-1C4DF16DD643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017033" y="1946155"/>
            <a:ext cx="0" cy="901619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166EA12E-8005-5572-01FC-9E28CF5BB0B7}"/>
              </a:ext>
            </a:extLst>
          </p:cNvPr>
          <p:cNvSpPr/>
          <p:nvPr/>
        </p:nvSpPr>
        <p:spPr>
          <a:xfrm>
            <a:off x="3236722" y="4789601"/>
            <a:ext cx="556591" cy="1947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write31</a:t>
            </a:r>
            <a:endParaRPr lang="zh-CN" altLang="en-US" sz="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D8F3470-7AC1-7D81-E761-C63E683D8403}"/>
              </a:ext>
            </a:extLst>
          </p:cNvPr>
          <p:cNvCxnSpPr>
            <a:cxnSpLocks/>
          </p:cNvCxnSpPr>
          <p:nvPr/>
        </p:nvCxnSpPr>
        <p:spPr>
          <a:xfrm flipV="1">
            <a:off x="4052889" y="4699000"/>
            <a:ext cx="0" cy="200025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453F642-DAA3-B26C-D5E4-3F2B301E1856}"/>
              </a:ext>
            </a:extLst>
          </p:cNvPr>
          <p:cNvCxnSpPr>
            <a:cxnSpLocks/>
          </p:cNvCxnSpPr>
          <p:nvPr/>
        </p:nvCxnSpPr>
        <p:spPr>
          <a:xfrm flipH="1">
            <a:off x="3793313" y="4892040"/>
            <a:ext cx="259575" cy="0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9444822F-54AC-B32A-DA98-5AD9B3E028A4}"/>
              </a:ext>
            </a:extLst>
          </p:cNvPr>
          <p:cNvSpPr/>
          <p:nvPr/>
        </p:nvSpPr>
        <p:spPr>
          <a:xfrm>
            <a:off x="8333563" y="2369489"/>
            <a:ext cx="571500" cy="1947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BGEZAL</a:t>
            </a:r>
            <a:endParaRPr lang="zh-CN" altLang="en-US" sz="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2BACB50-3E84-2A44-E716-E09105694F6A}"/>
              </a:ext>
            </a:extLst>
          </p:cNvPr>
          <p:cNvCxnSpPr>
            <a:cxnSpLocks/>
          </p:cNvCxnSpPr>
          <p:nvPr/>
        </p:nvCxnSpPr>
        <p:spPr>
          <a:xfrm>
            <a:off x="8619313" y="1876582"/>
            <a:ext cx="0" cy="49290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8E1D94A-1173-CED8-249F-646BA3B428F4}"/>
              </a:ext>
            </a:extLst>
          </p:cNvPr>
          <p:cNvCxnSpPr>
            <a:cxnSpLocks/>
          </p:cNvCxnSpPr>
          <p:nvPr/>
        </p:nvCxnSpPr>
        <p:spPr>
          <a:xfrm>
            <a:off x="8267700" y="1876582"/>
            <a:ext cx="35161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1E27817D-23DD-5577-881D-A2A198B5CB15}"/>
              </a:ext>
            </a:extLst>
          </p:cNvPr>
          <p:cNvSpPr/>
          <p:nvPr/>
        </p:nvSpPr>
        <p:spPr>
          <a:xfrm>
            <a:off x="2428838" y="4671947"/>
            <a:ext cx="571500" cy="1947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BGEZAL</a:t>
            </a:r>
            <a:endParaRPr lang="zh-CN" altLang="en-US" sz="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2E7CD83-ACDB-82CC-0A66-81643708C130}"/>
              </a:ext>
            </a:extLst>
          </p:cNvPr>
          <p:cNvCxnSpPr>
            <a:cxnSpLocks/>
          </p:cNvCxnSpPr>
          <p:nvPr/>
        </p:nvCxnSpPr>
        <p:spPr>
          <a:xfrm flipH="1">
            <a:off x="3000338" y="4763916"/>
            <a:ext cx="101445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F29D707-ADF4-FBB2-7657-EC2BB2BAFD96}"/>
              </a:ext>
            </a:extLst>
          </p:cNvPr>
          <p:cNvCxnSpPr>
            <a:cxnSpLocks/>
          </p:cNvCxnSpPr>
          <p:nvPr/>
        </p:nvCxnSpPr>
        <p:spPr>
          <a:xfrm>
            <a:off x="4014788" y="4671947"/>
            <a:ext cx="0" cy="9196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FCF4B080-6B14-7921-E04E-C478989F5719}"/>
              </a:ext>
            </a:extLst>
          </p:cNvPr>
          <p:cNvSpPr/>
          <p:nvPr/>
        </p:nvSpPr>
        <p:spPr>
          <a:xfrm>
            <a:off x="6977837" y="3343817"/>
            <a:ext cx="591345" cy="1655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endParaRPr lang="zh-CN" altLang="en-US" sz="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03BF61E-B09C-EB9F-F341-0F4B51276DB3}"/>
              </a:ext>
            </a:extLst>
          </p:cNvPr>
          <p:cNvCxnSpPr>
            <a:cxnSpLocks/>
          </p:cNvCxnSpPr>
          <p:nvPr/>
        </p:nvCxnSpPr>
        <p:spPr>
          <a:xfrm>
            <a:off x="7247713" y="3509414"/>
            <a:ext cx="0" cy="29344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C38CE1A4-A3F9-2DE3-48E3-1E3B31961F6C}"/>
              </a:ext>
            </a:extLst>
          </p:cNvPr>
          <p:cNvSpPr/>
          <p:nvPr/>
        </p:nvSpPr>
        <p:spPr>
          <a:xfrm>
            <a:off x="2153329" y="1919460"/>
            <a:ext cx="591345" cy="1655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endParaRPr lang="zh-CN" altLang="en-US" sz="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5161673-0E24-8603-5ADA-5B82FBBBBACE}"/>
              </a:ext>
            </a:extLst>
          </p:cNvPr>
          <p:cNvCxnSpPr>
            <a:cxnSpLocks/>
          </p:cNvCxnSpPr>
          <p:nvPr/>
        </p:nvCxnSpPr>
        <p:spPr>
          <a:xfrm>
            <a:off x="2744674" y="1955700"/>
            <a:ext cx="38270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105C12D0-AAD6-CADA-18A8-ACCE3891B361}"/>
              </a:ext>
            </a:extLst>
          </p:cNvPr>
          <p:cNvSpPr/>
          <p:nvPr/>
        </p:nvSpPr>
        <p:spPr>
          <a:xfrm>
            <a:off x="3436531" y="2997383"/>
            <a:ext cx="386170" cy="1515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pc+8</a:t>
            </a:r>
            <a:endParaRPr lang="zh-CN" altLang="en-US" sz="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C25D3FE-56F1-A046-75C6-D7EDADF7A66E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629616" y="2847774"/>
            <a:ext cx="0" cy="14960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590DEB8F-8EC4-0455-FED7-DAD3925FF2ED}"/>
              </a:ext>
            </a:extLst>
          </p:cNvPr>
          <p:cNvSpPr/>
          <p:nvPr/>
        </p:nvSpPr>
        <p:spPr>
          <a:xfrm>
            <a:off x="4433481" y="3343817"/>
            <a:ext cx="386170" cy="1515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pc+8</a:t>
            </a:r>
            <a:endParaRPr lang="zh-CN" altLang="en-US" sz="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DD6FD32-FF3C-2940-2DE5-CA71362437C1}"/>
              </a:ext>
            </a:extLst>
          </p:cNvPr>
          <p:cNvCxnSpPr>
            <a:cxnSpLocks/>
          </p:cNvCxnSpPr>
          <p:nvPr/>
        </p:nvCxnSpPr>
        <p:spPr>
          <a:xfrm>
            <a:off x="4626566" y="3495379"/>
            <a:ext cx="0" cy="11300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9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30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sizhe</dc:creator>
  <cp:lastModifiedBy>Wang sizhe</cp:lastModifiedBy>
  <cp:revision>1</cp:revision>
  <dcterms:created xsi:type="dcterms:W3CDTF">2022-06-14T05:12:27Z</dcterms:created>
  <dcterms:modified xsi:type="dcterms:W3CDTF">2022-06-14T16:49:30Z</dcterms:modified>
</cp:coreProperties>
</file>