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2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9924C-ACA2-A1CB-F9F4-60CA60D4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A2088-D636-3218-DB73-6FF89A97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A40A5-D7E2-BA5A-B286-9B7FDC6D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3637E-389A-5D23-9AE5-F8982738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126FF-0FCA-58A2-D1F3-FEBE4705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12662-DC3F-BB19-9458-19919E4E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FC454-5408-6193-0DE4-47696EB63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54E5D-5A3A-7112-E45F-C27610AD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74DCA-4E74-6B05-A036-4188A790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6419E-3350-7685-960F-7242DE8E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AE356-2172-7C7B-E4C6-37903DCFF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A0EBF-A6D0-C98D-A49D-2671B9837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F6101-6D89-46FF-A132-A6950A01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D10EB-DB89-B167-99ED-44C78BED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3DFD9-D324-B6A4-97F3-85DF9BE0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2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4AD4-AD6D-3E07-CA82-29BF5DBA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8EA0B-EA45-FE08-A90D-BAD6F3B3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29902-B7F5-9DC0-4D3F-C95CA1FA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CFFD1-BEBC-9F8B-5567-3B28A470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E3873-05FA-6031-F865-1DDFE056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1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24500-BB47-76AA-9F91-7C7CDE4D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9BCA-1652-5920-B0CE-D6C472C52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D075E-3C11-888C-5B4A-4838D97D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0F4B7-AB60-F41B-BDDE-D6EFB6A7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D52BE-F8AF-D32C-781F-CEC347F8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1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9767-ACD4-1FF7-F59A-AB2E216B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73305-816E-4E71-5453-11107125B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C6F94-D48F-4C1A-1DB2-E78F40BD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45BDE-4384-0ACD-03C3-A7725978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D9545-B237-0BC6-E4F6-7D50293F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CE7F5-5378-85DA-235D-9634D4ED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6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C497D-D1AC-476B-782A-9AB721F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45656-0AAB-7B32-28E6-456056EC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2B10E-5557-797F-A00B-EA371B5E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B7ED4-A0B3-5DF3-C787-8A847C652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5C96E8-BCB5-12AF-704C-1225488DE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0A6BF7-F18D-CBDF-7F21-8CB6F08B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3C115-BCAA-6E54-5BE9-D357527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9C5C88-6F99-0C56-60B5-4C4CE2D3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3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0801-8ED0-C9DD-C3E2-AD026FC5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518B7-5CC8-EA0D-853D-A13724D7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94ABC-626F-A422-58FC-FA4E0744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6DD95-B0AA-DD08-F5A1-F5932DD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9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BFA1C3-AD28-26F4-5261-B6BCD20C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0FD6B0-A1CC-8370-BC46-15D3980E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B90F8-247D-B289-9EBD-1A16FC7F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4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2FF1-6330-1D45-B2EF-DF8CA402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CFDB5-C2A3-5971-C515-AD753FBF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BE9B7-5206-6A0F-4F85-132F761D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FA165-D0F4-F847-CF17-C2A8BE98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D0FFD-7122-7E66-7284-AEBF43FE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44B597-74E6-7ABD-FF8A-D9FB82C8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8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8AD8-A8F2-9922-1F9A-A78D9B66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E1C39B-EAD0-C1F1-064E-7A77B4C34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21018-9911-2B13-0F4E-BAE506BE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C4430-6E38-2D24-E62F-6813A4A4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6A766-672B-9274-99BD-81DFB291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719C9-B5D3-3389-E73D-6EF49D16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9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D1E225-6434-6016-EAA6-67EF37DB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BDFBE-09D9-37EB-FF2E-C4687692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C80A7-88DB-C547-35EA-EAC228CD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DDE1-C6DC-4B3E-A55C-583F4F391B1F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AFD60-9858-8547-7215-375475708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1BDC9-EDB7-3BAF-AC9C-BCA27F579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C006-3479-4FD9-8358-3C9F08913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6">
            <a:extLst>
              <a:ext uri="{FF2B5EF4-FFF2-40B4-BE49-F238E27FC236}">
                <a16:creationId xmlns:a16="http://schemas.microsoft.com/office/drawing/2014/main" id="{8F58BB88-59E7-788A-4195-930A41483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4436" y="2907459"/>
            <a:ext cx="1344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96">
            <a:extLst>
              <a:ext uri="{FF2B5EF4-FFF2-40B4-BE49-F238E27FC236}">
                <a16:creationId xmlns:a16="http://schemas.microsoft.com/office/drawing/2014/main" id="{B3575D71-67EF-5C91-0307-64C4EDB99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4436" y="2475659"/>
            <a:ext cx="1344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6">
            <a:extLst>
              <a:ext uri="{FF2B5EF4-FFF2-40B4-BE49-F238E27FC236}">
                <a16:creationId xmlns:a16="http://schemas.microsoft.com/office/drawing/2014/main" id="{E6222DC5-E46E-F72F-753D-85D1343B3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5086" y="2826496"/>
            <a:ext cx="298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34">
            <a:extLst>
              <a:ext uri="{FF2B5EF4-FFF2-40B4-BE49-F238E27FC236}">
                <a16:creationId xmlns:a16="http://schemas.microsoft.com/office/drawing/2014/main" id="{BA977129-A8F8-9748-EA19-4582051893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886" y="2472484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35">
            <a:extLst>
              <a:ext uri="{FF2B5EF4-FFF2-40B4-BE49-F238E27FC236}">
                <a16:creationId xmlns:a16="http://schemas.microsoft.com/office/drawing/2014/main" id="{7EB59D68-A3C7-5C47-CD66-FC78A41A0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311" y="2475659"/>
            <a:ext cx="4857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5DE63FA-D51A-1F9B-CB03-5076A5E1A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086" y="2113709"/>
            <a:ext cx="750887" cy="1368425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endParaRPr lang="en-US" altLang="zh-CN" sz="1200" b="1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r"/>
            <a:endParaRPr lang="en-US" altLang="zh-CN" sz="1200" b="1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r"/>
            <a:endParaRPr lang="en-US" altLang="zh-CN" sz="1200" b="1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r"/>
            <a:endParaRPr lang="en-US" altLang="zh-CN" sz="1200" b="1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r"/>
            <a:endParaRPr lang="en-US" altLang="zh-CN" sz="1200" b="1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r"/>
            <a:r>
              <a:rPr lang="zh-CN" altLang="en-US" sz="1100">
                <a:solidFill>
                  <a:srgbClr val="000000"/>
                </a:solidFill>
                <a:latin typeface="黑体" panose="02010609060101010101" pitchFamily="49" charset="-122"/>
              </a:rPr>
              <a:t>指令</a:t>
            </a:r>
            <a:endParaRPr lang="en-US" altLang="zh-CN" sz="110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algn="r"/>
            <a:r>
              <a:rPr lang="zh-CN" altLang="en-US" sz="1100">
                <a:solidFill>
                  <a:srgbClr val="000000"/>
                </a:solidFill>
                <a:latin typeface="黑体" panose="02010609060101010101" pitchFamily="49" charset="-122"/>
              </a:rPr>
              <a:t>存储器</a:t>
            </a:r>
            <a:endParaRPr lang="en-US" altLang="zh-CN" sz="12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0C9190C1-2056-C216-74B7-7DDEA95B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936" y="2418509"/>
            <a:ext cx="6667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Addr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B6B6D56D-6389-1868-5643-59F7F25F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11" y="2740771"/>
            <a:ext cx="33337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000">
                <a:solidFill>
                  <a:srgbClr val="000000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7640D5D-1AB8-721C-BD08-3FA957AE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86" y="2042271"/>
            <a:ext cx="288925" cy="9366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1100" b="1">
                <a:solidFill>
                  <a:srgbClr val="000000"/>
                </a:solidFill>
                <a:latin typeface="Cambria" panose="02040503050406030204" pitchFamily="18" charset="0"/>
              </a:rPr>
              <a:t>PC</a:t>
            </a:r>
            <a:endParaRPr kumimoji="1" lang="zh-CN" altLang="en-US" sz="1100" b="1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13" name="组合 273">
            <a:extLst>
              <a:ext uri="{FF2B5EF4-FFF2-40B4-BE49-F238E27FC236}">
                <a16:creationId xmlns:a16="http://schemas.microsoft.com/office/drawing/2014/main" id="{E5E161BE-CC0E-3F11-7039-DDA4A4397C9A}"/>
              </a:ext>
            </a:extLst>
          </p:cNvPr>
          <p:cNvGrpSpPr>
            <a:grpSpLocks/>
          </p:cNvGrpSpPr>
          <p:nvPr/>
        </p:nvGrpSpPr>
        <p:grpSpPr bwMode="auto">
          <a:xfrm>
            <a:off x="2312423" y="2000996"/>
            <a:ext cx="863600" cy="1512888"/>
            <a:chOff x="2483768" y="1704975"/>
            <a:chExt cx="648370" cy="1512888"/>
          </a:xfrm>
        </p:grpSpPr>
        <p:sp>
          <p:nvSpPr>
            <p:cNvPr id="14" name="Rectangle 41">
              <a:extLst>
                <a:ext uri="{FF2B5EF4-FFF2-40B4-BE49-F238E27FC236}">
                  <a16:creationId xmlns:a16="http://schemas.microsoft.com/office/drawing/2014/main" id="{CA178A18-7A06-3589-F704-B9D24AF6BD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3768" y="1704975"/>
              <a:ext cx="648370" cy="15128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8000" rIns="18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指</a:t>
              </a:r>
            </a:p>
            <a:p>
              <a:pPr fontAlgn="ctr"/>
              <a:r>
                <a:rPr kumimoji="1"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令</a:t>
              </a:r>
            </a:p>
            <a:p>
              <a:pPr fontAlgn="ctr"/>
              <a:r>
                <a:rPr kumimoji="1"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寄</a:t>
              </a:r>
            </a:p>
            <a:p>
              <a:pPr fontAlgn="ctr"/>
              <a:r>
                <a:rPr kumimoji="1"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存</a:t>
              </a:r>
            </a:p>
            <a:p>
              <a:pPr fontAlgn="ctr"/>
              <a:r>
                <a:rPr kumimoji="1"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器</a:t>
              </a:r>
            </a:p>
          </p:txBody>
        </p:sp>
        <p:sp>
          <p:nvSpPr>
            <p:cNvPr id="15" name="Text Box 42">
              <a:extLst>
                <a:ext uri="{FF2B5EF4-FFF2-40B4-BE49-F238E27FC236}">
                  <a16:creationId xmlns:a16="http://schemas.microsoft.com/office/drawing/2014/main" id="{4C7ECEBA-5885-9B47-98BC-A9EA65494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488" y="1776413"/>
              <a:ext cx="431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zh-CN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指令</a:t>
              </a:r>
            </a:p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[31:26]</a:t>
              </a:r>
            </a:p>
          </p:txBody>
        </p:sp>
        <p:sp>
          <p:nvSpPr>
            <p:cNvPr id="16" name="Text Box 43">
              <a:extLst>
                <a:ext uri="{FF2B5EF4-FFF2-40B4-BE49-F238E27FC236}">
                  <a16:creationId xmlns:a16="http://schemas.microsoft.com/office/drawing/2014/main" id="{00F796D9-3914-F335-8272-C51D0535E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2136775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zh-CN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指令</a:t>
              </a:r>
            </a:p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[25:21]</a:t>
              </a:r>
            </a:p>
          </p:txBody>
        </p:sp>
        <p:sp>
          <p:nvSpPr>
            <p:cNvPr id="17" name="Text Box 44">
              <a:extLst>
                <a:ext uri="{FF2B5EF4-FFF2-40B4-BE49-F238E27FC236}">
                  <a16:creationId xmlns:a16="http://schemas.microsoft.com/office/drawing/2014/main" id="{B99729AC-CD5C-EF7F-9F9F-E2C708DAD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2513013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zh-CN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指令</a:t>
              </a:r>
            </a:p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[20:16]</a:t>
              </a:r>
            </a:p>
          </p:txBody>
        </p:sp>
        <p:sp>
          <p:nvSpPr>
            <p:cNvPr id="18" name="Text Box 45">
              <a:extLst>
                <a:ext uri="{FF2B5EF4-FFF2-40B4-BE49-F238E27FC236}">
                  <a16:creationId xmlns:a16="http://schemas.microsoft.com/office/drawing/2014/main" id="{B1063D7C-A0A3-0CFE-AFBA-C7FE594DF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925" y="2871788"/>
              <a:ext cx="3603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zh-CN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指令</a:t>
              </a:r>
            </a:p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[15:0]</a:t>
              </a:r>
            </a:p>
          </p:txBody>
        </p:sp>
      </p:grpSp>
      <p:grpSp>
        <p:nvGrpSpPr>
          <p:cNvPr id="19" name="组合 9">
            <a:extLst>
              <a:ext uri="{FF2B5EF4-FFF2-40B4-BE49-F238E27FC236}">
                <a16:creationId xmlns:a16="http://schemas.microsoft.com/office/drawing/2014/main" id="{505B8918-73C9-AE1F-CAB0-F43FF6C952DD}"/>
              </a:ext>
            </a:extLst>
          </p:cNvPr>
          <p:cNvGrpSpPr>
            <a:grpSpLocks/>
          </p:cNvGrpSpPr>
          <p:nvPr/>
        </p:nvGrpSpPr>
        <p:grpSpPr bwMode="auto">
          <a:xfrm>
            <a:off x="575698" y="2893171"/>
            <a:ext cx="96838" cy="80963"/>
            <a:chOff x="287524" y="3070225"/>
            <a:chExt cx="72008" cy="8054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9F9C210-CA35-7F5A-6489-EF6CAF2F6F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330225A-8B8F-E2D6-DEDF-E524202C6D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271">
            <a:extLst>
              <a:ext uri="{FF2B5EF4-FFF2-40B4-BE49-F238E27FC236}">
                <a16:creationId xmlns:a16="http://schemas.microsoft.com/office/drawing/2014/main" id="{94451639-19C3-FAD6-3590-23363663515B}"/>
              </a:ext>
            </a:extLst>
          </p:cNvPr>
          <p:cNvGrpSpPr>
            <a:grpSpLocks/>
          </p:cNvGrpSpPr>
          <p:nvPr/>
        </p:nvGrpSpPr>
        <p:grpSpPr bwMode="auto">
          <a:xfrm>
            <a:off x="2431486" y="3434509"/>
            <a:ext cx="96837" cy="79375"/>
            <a:chOff x="287524" y="3070225"/>
            <a:chExt cx="72008" cy="80540"/>
          </a:xfrm>
        </p:grpSpPr>
        <p:cxnSp>
          <p:nvCxnSpPr>
            <p:cNvPr id="23" name="直接连接符 23">
              <a:extLst>
                <a:ext uri="{FF2B5EF4-FFF2-40B4-BE49-F238E27FC236}">
                  <a16:creationId xmlns:a16="http://schemas.microsoft.com/office/drawing/2014/main" id="{9545F455-3A6D-E8D5-2C93-51224EF59D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连接符 24">
              <a:extLst>
                <a:ext uri="{FF2B5EF4-FFF2-40B4-BE49-F238E27FC236}">
                  <a16:creationId xmlns:a16="http://schemas.microsoft.com/office/drawing/2014/main" id="{EA5B1F37-B987-AD22-B421-50E56EF1A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Line 47">
            <a:extLst>
              <a:ext uri="{FF2B5EF4-FFF2-40B4-BE49-F238E27FC236}">
                <a16:creationId xmlns:a16="http://schemas.microsoft.com/office/drawing/2014/main" id="{5E0C6A2B-9C56-50C0-67FF-224C3CE84F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6023" y="3339259"/>
            <a:ext cx="768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131">
            <a:extLst>
              <a:ext uri="{FF2B5EF4-FFF2-40B4-BE49-F238E27FC236}">
                <a16:creationId xmlns:a16="http://schemas.microsoft.com/office/drawing/2014/main" id="{E96B0A5D-0D4D-5CFA-9AF5-4CD4DCE9F8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7886" y="1394571"/>
            <a:ext cx="7966075" cy="1071563"/>
            <a:chOff x="4286" y="1525"/>
            <a:chExt cx="363" cy="272"/>
          </a:xfrm>
        </p:grpSpPr>
        <p:sp>
          <p:nvSpPr>
            <p:cNvPr id="27" name="Line 132">
              <a:extLst>
                <a:ext uri="{FF2B5EF4-FFF2-40B4-BE49-F238E27FC236}">
                  <a16:creationId xmlns:a16="http://schemas.microsoft.com/office/drawing/2014/main" id="{C2C6F9ED-406F-5FC3-9C5B-0B9DDE2454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33">
              <a:extLst>
                <a:ext uri="{FF2B5EF4-FFF2-40B4-BE49-F238E27FC236}">
                  <a16:creationId xmlns:a16="http://schemas.microsoft.com/office/drawing/2014/main" id="{48CF5D33-6F83-E66E-CDB4-99DB876DF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10">
            <a:extLst>
              <a:ext uri="{FF2B5EF4-FFF2-40B4-BE49-F238E27FC236}">
                <a16:creationId xmlns:a16="http://schemas.microsoft.com/office/drawing/2014/main" id="{535DE7D7-2101-62E3-2EF6-DFA90EE109E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61461" y="1826371"/>
            <a:ext cx="6054725" cy="646113"/>
            <a:chOff x="4286" y="1525"/>
            <a:chExt cx="362" cy="272"/>
          </a:xfrm>
        </p:grpSpPr>
        <p:sp>
          <p:nvSpPr>
            <p:cNvPr id="30" name="Line 111">
              <a:extLst>
                <a:ext uri="{FF2B5EF4-FFF2-40B4-BE49-F238E27FC236}">
                  <a16:creationId xmlns:a16="http://schemas.microsoft.com/office/drawing/2014/main" id="{D710C48A-A470-B298-8876-F08BDC186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12">
              <a:extLst>
                <a:ext uri="{FF2B5EF4-FFF2-40B4-BE49-F238E27FC236}">
                  <a16:creationId xmlns:a16="http://schemas.microsoft.com/office/drawing/2014/main" id="{342F283D-81EA-E3D6-694B-BAB138D24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AutoShape 150">
            <a:extLst>
              <a:ext uri="{FF2B5EF4-FFF2-40B4-BE49-F238E27FC236}">
                <a16:creationId xmlns:a16="http://schemas.microsoft.com/office/drawing/2014/main" id="{717E2D49-6ACD-CB9F-B226-C937609F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36" y="2437559"/>
            <a:ext cx="9525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FA7D5CFE-DDB3-11CB-0091-F773E843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486" y="2762996"/>
            <a:ext cx="287337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12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661AAF2E-AC04-AEE5-F12C-34058A5E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486" y="3340846"/>
            <a:ext cx="287337" cy="2889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12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F559C5B8-1692-ED1B-110F-459399FF35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323" y="2905871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E1A05C9D-58A2-315E-F9AB-F36C2F031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323" y="3485309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55">
            <a:extLst>
              <a:ext uri="{FF2B5EF4-FFF2-40B4-BE49-F238E27FC236}">
                <a16:creationId xmlns:a16="http://schemas.microsoft.com/office/drawing/2014/main" id="{8BF9E9B7-29D0-51E6-E376-49C0AC24A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586" y="2907459"/>
            <a:ext cx="1150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279">
            <a:extLst>
              <a:ext uri="{FF2B5EF4-FFF2-40B4-BE49-F238E27FC236}">
                <a16:creationId xmlns:a16="http://schemas.microsoft.com/office/drawing/2014/main" id="{6CC79E0E-483A-E59B-C10A-F164D1B84D16}"/>
              </a:ext>
            </a:extLst>
          </p:cNvPr>
          <p:cNvGrpSpPr>
            <a:grpSpLocks/>
          </p:cNvGrpSpPr>
          <p:nvPr/>
        </p:nvGrpSpPr>
        <p:grpSpPr bwMode="auto">
          <a:xfrm>
            <a:off x="4519048" y="2186734"/>
            <a:ext cx="1055688" cy="1800225"/>
            <a:chOff x="3132139" y="3933056"/>
            <a:chExt cx="863600" cy="1800225"/>
          </a:xfrm>
        </p:grpSpPr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5FF850D-054C-FCA6-B01D-92719EDBA2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9" y="3933056"/>
              <a:ext cx="863600" cy="18002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ctr"/>
              <a:r>
                <a:rPr kumimoji="1" lang="zh-CN" altLang="en-US" sz="11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寄存器组</a:t>
              </a:r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C67B0B49-097E-FE91-0027-38BB051E1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33" y="4004493"/>
              <a:ext cx="2426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Read </a:t>
              </a:r>
            </a:p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Reg1</a:t>
              </a:r>
            </a:p>
          </p:txBody>
        </p:sp>
        <p:sp>
          <p:nvSpPr>
            <p:cNvPr id="41" name="Text Box 18">
              <a:extLst>
                <a:ext uri="{FF2B5EF4-FFF2-40B4-BE49-F238E27FC236}">
                  <a16:creationId xmlns:a16="http://schemas.microsoft.com/office/drawing/2014/main" id="{07A171A6-6A7A-044C-B454-C5CECC6F2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045" y="4420418"/>
              <a:ext cx="2426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Read </a:t>
              </a:r>
            </a:p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Reg2</a:t>
              </a:r>
            </a:p>
          </p:txBody>
        </p:sp>
        <p:sp>
          <p:nvSpPr>
            <p:cNvPr id="42" name="Text Box 19">
              <a:extLst>
                <a:ext uri="{FF2B5EF4-FFF2-40B4-BE49-F238E27FC236}">
                  <a16:creationId xmlns:a16="http://schemas.microsoft.com/office/drawing/2014/main" id="{C3360ACD-211B-3D1E-D2F5-C94CDA9A2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33" y="4941118"/>
              <a:ext cx="2400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Write</a:t>
              </a:r>
            </a:p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Reg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E643491E-ADEB-1C4C-DEFE-F449E2E5B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333" y="5372918"/>
              <a:ext cx="2400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Write</a:t>
              </a:r>
            </a:p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0B3AA23F-2F94-71BE-5543-62D454428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234" y="4291831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Read </a:t>
              </a:r>
            </a:p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Data1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63D5FB5E-26D7-231E-CB85-5DF8067AB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234" y="5012556"/>
              <a:ext cx="35984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Read </a:t>
              </a:r>
            </a:p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Data2</a:t>
              </a:r>
            </a:p>
          </p:txBody>
        </p:sp>
      </p:grpSp>
      <p:grpSp>
        <p:nvGrpSpPr>
          <p:cNvPr id="46" name="组合 300">
            <a:extLst>
              <a:ext uri="{FF2B5EF4-FFF2-40B4-BE49-F238E27FC236}">
                <a16:creationId xmlns:a16="http://schemas.microsoft.com/office/drawing/2014/main" id="{B56BF3B4-4BEE-B285-8876-A571241DE6D9}"/>
              </a:ext>
            </a:extLst>
          </p:cNvPr>
          <p:cNvGrpSpPr>
            <a:grpSpLocks/>
          </p:cNvGrpSpPr>
          <p:nvPr/>
        </p:nvGrpSpPr>
        <p:grpSpPr bwMode="auto">
          <a:xfrm>
            <a:off x="5287398" y="3890121"/>
            <a:ext cx="96838" cy="80963"/>
            <a:chOff x="287524" y="3070225"/>
            <a:chExt cx="72008" cy="80540"/>
          </a:xfrm>
        </p:grpSpPr>
        <p:cxnSp>
          <p:nvCxnSpPr>
            <p:cNvPr id="47" name="直接连接符 56">
              <a:extLst>
                <a:ext uri="{FF2B5EF4-FFF2-40B4-BE49-F238E27FC236}">
                  <a16:creationId xmlns:a16="http://schemas.microsoft.com/office/drawing/2014/main" id="{47FBC99E-37A1-575F-14F4-4F422266C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57">
              <a:extLst>
                <a:ext uri="{FF2B5EF4-FFF2-40B4-BE49-F238E27FC236}">
                  <a16:creationId xmlns:a16="http://schemas.microsoft.com/office/drawing/2014/main" id="{976D7A30-C2DD-EE41-51C7-92141A3F32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" name="组合 311">
            <a:extLst>
              <a:ext uri="{FF2B5EF4-FFF2-40B4-BE49-F238E27FC236}">
                <a16:creationId xmlns:a16="http://schemas.microsoft.com/office/drawing/2014/main" id="{314C3C97-ECC8-0E38-97DA-500B0AF02456}"/>
              </a:ext>
            </a:extLst>
          </p:cNvPr>
          <p:cNvGrpSpPr>
            <a:grpSpLocks/>
          </p:cNvGrpSpPr>
          <p:nvPr/>
        </p:nvGrpSpPr>
        <p:grpSpPr bwMode="auto">
          <a:xfrm>
            <a:off x="5960498" y="3551984"/>
            <a:ext cx="95250" cy="80962"/>
            <a:chOff x="287524" y="3070225"/>
            <a:chExt cx="72008" cy="80540"/>
          </a:xfrm>
        </p:grpSpPr>
        <p:cxnSp>
          <p:nvCxnSpPr>
            <p:cNvPr id="50" name="直接连接符 59">
              <a:extLst>
                <a:ext uri="{FF2B5EF4-FFF2-40B4-BE49-F238E27FC236}">
                  <a16:creationId xmlns:a16="http://schemas.microsoft.com/office/drawing/2014/main" id="{BFCBF314-1979-4392-6977-76916414AE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连接符 60">
              <a:extLst>
                <a:ext uri="{FF2B5EF4-FFF2-40B4-BE49-F238E27FC236}">
                  <a16:creationId xmlns:a16="http://schemas.microsoft.com/office/drawing/2014/main" id="{AF30C15F-B748-F9D0-2C48-8E3C6833DE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" name="组合 338">
            <a:extLst>
              <a:ext uri="{FF2B5EF4-FFF2-40B4-BE49-F238E27FC236}">
                <a16:creationId xmlns:a16="http://schemas.microsoft.com/office/drawing/2014/main" id="{006CA7AA-8644-07E6-DA09-9032CE7436B7}"/>
              </a:ext>
            </a:extLst>
          </p:cNvPr>
          <p:cNvGrpSpPr>
            <a:grpSpLocks/>
          </p:cNvGrpSpPr>
          <p:nvPr/>
        </p:nvGrpSpPr>
        <p:grpSpPr bwMode="auto">
          <a:xfrm>
            <a:off x="5952561" y="2977309"/>
            <a:ext cx="96837" cy="80962"/>
            <a:chOff x="287524" y="3070225"/>
            <a:chExt cx="72008" cy="80540"/>
          </a:xfrm>
        </p:grpSpPr>
        <p:cxnSp>
          <p:nvCxnSpPr>
            <p:cNvPr id="53" name="直接连接符 62">
              <a:extLst>
                <a:ext uri="{FF2B5EF4-FFF2-40B4-BE49-F238E27FC236}">
                  <a16:creationId xmlns:a16="http://schemas.microsoft.com/office/drawing/2014/main" id="{4E4FD1ED-68F2-67E4-E498-6AF590A1B1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接连接符 63">
              <a:extLst>
                <a:ext uri="{FF2B5EF4-FFF2-40B4-BE49-F238E27FC236}">
                  <a16:creationId xmlns:a16="http://schemas.microsoft.com/office/drawing/2014/main" id="{12940B9D-3968-794B-8039-4CF989CDBE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61">
            <a:extLst>
              <a:ext uri="{FF2B5EF4-FFF2-40B4-BE49-F238E27FC236}">
                <a16:creationId xmlns:a16="http://schemas.microsoft.com/office/drawing/2014/main" id="{CE7888C1-395A-3BAE-CE5B-655ADF3EBC19}"/>
              </a:ext>
            </a:extLst>
          </p:cNvPr>
          <p:cNvGrpSpPr>
            <a:grpSpLocks/>
          </p:cNvGrpSpPr>
          <p:nvPr/>
        </p:nvGrpSpPr>
        <p:grpSpPr bwMode="auto">
          <a:xfrm>
            <a:off x="7303523" y="2662984"/>
            <a:ext cx="668338" cy="1179512"/>
            <a:chOff x="3132137" y="4337869"/>
            <a:chExt cx="582176" cy="1179364"/>
          </a:xfrm>
        </p:grpSpPr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C00587F-981B-8967-762A-FBCC9F1025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33542" y="4636464"/>
              <a:ext cx="1179364" cy="582173"/>
            </a:xfrm>
            <a:custGeom>
              <a:avLst/>
              <a:gdLst>
                <a:gd name="T0" fmla="*/ 0 w 907"/>
                <a:gd name="T1" fmla="*/ 2147483647 h 454"/>
                <a:gd name="T2" fmla="*/ 2147483647 w 907"/>
                <a:gd name="T3" fmla="*/ 2147483647 h 454"/>
                <a:gd name="T4" fmla="*/ 2147483647 w 907"/>
                <a:gd name="T5" fmla="*/ 2147483647 h 454"/>
                <a:gd name="T6" fmla="*/ 2147483647 w 907"/>
                <a:gd name="T7" fmla="*/ 2147483647 h 454"/>
                <a:gd name="T8" fmla="*/ 2147483647 w 907"/>
                <a:gd name="T9" fmla="*/ 2147483647 h 454"/>
                <a:gd name="T10" fmla="*/ 2147483647 w 907"/>
                <a:gd name="T11" fmla="*/ 0 h 454"/>
                <a:gd name="T12" fmla="*/ 2147483647 w 907"/>
                <a:gd name="T13" fmla="*/ 0 h 454"/>
                <a:gd name="T14" fmla="*/ 0 w 907"/>
                <a:gd name="T15" fmla="*/ 214748364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7"/>
                <a:gd name="T25" fmla="*/ 0 h 454"/>
                <a:gd name="T26" fmla="*/ 907 w 907"/>
                <a:gd name="T27" fmla="*/ 454 h 4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7" h="454">
                  <a:moveTo>
                    <a:pt x="0" y="454"/>
                  </a:moveTo>
                  <a:lnTo>
                    <a:pt x="408" y="454"/>
                  </a:lnTo>
                  <a:lnTo>
                    <a:pt x="453" y="408"/>
                  </a:lnTo>
                  <a:lnTo>
                    <a:pt x="499" y="454"/>
                  </a:lnTo>
                  <a:lnTo>
                    <a:pt x="907" y="454"/>
                  </a:lnTo>
                  <a:lnTo>
                    <a:pt x="725" y="0"/>
                  </a:lnTo>
                  <a:lnTo>
                    <a:pt x="181" y="0"/>
                  </a:lnTo>
                  <a:lnTo>
                    <a:pt x="0" y="454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FE4D6962-E7F7-0AFC-CF2D-986867E58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963" y="4804459"/>
              <a:ext cx="23020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100" b="1">
                  <a:solidFill>
                    <a:srgbClr val="000000"/>
                  </a:solidFill>
                  <a:latin typeface="Cambria" panose="02040503050406030204" pitchFamily="18" charset="0"/>
                </a:rPr>
                <a:t>ALU</a:t>
              </a:r>
              <a:endParaRPr lang="en-US" altLang="zh-CN" sz="1200" b="1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8" name="Text Box 25">
              <a:extLst>
                <a:ext uri="{FF2B5EF4-FFF2-40B4-BE49-F238E27FC236}">
                  <a16:creationId xmlns:a16="http://schemas.microsoft.com/office/drawing/2014/main" id="{3CB25BAE-B296-14A4-A839-EAA2CD244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211" y="4581129"/>
              <a:ext cx="367273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Zero</a:t>
              </a:r>
            </a:p>
            <a:p>
              <a:pPr algn="ct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Ov</a:t>
              </a:r>
            </a:p>
          </p:txBody>
        </p:sp>
        <p:sp>
          <p:nvSpPr>
            <p:cNvPr id="59" name="Text Box 26">
              <a:extLst>
                <a:ext uri="{FF2B5EF4-FFF2-40B4-BE49-F238E27FC236}">
                  <a16:creationId xmlns:a16="http://schemas.microsoft.com/office/drawing/2014/main" id="{A0DF70E1-B8DE-E205-5FA1-B69296DAF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211" y="5013176"/>
              <a:ext cx="38210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</a:pPr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ALU</a:t>
              </a:r>
            </a:p>
            <a:p>
              <a:pPr algn="ctr" eaLnBrk="1" fontAlgn="ctr" hangingPunct="1">
                <a:lnSpc>
                  <a:spcPct val="80000"/>
                </a:lnSpc>
              </a:pPr>
              <a:r>
                <a:rPr kumimoji="1" lang="zh-CN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结果</a:t>
              </a:r>
            </a:p>
          </p:txBody>
        </p:sp>
      </p:grpSp>
      <p:sp>
        <p:nvSpPr>
          <p:cNvPr id="60" name="Rectangle 79">
            <a:extLst>
              <a:ext uri="{FF2B5EF4-FFF2-40B4-BE49-F238E27FC236}">
                <a16:creationId xmlns:a16="http://schemas.microsoft.com/office/drawing/2014/main" id="{A60C3036-6127-D8CD-6DCD-CCFCACB4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6548" y="3124946"/>
            <a:ext cx="673100" cy="2873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1000" b="1">
                <a:solidFill>
                  <a:srgbClr val="000000"/>
                </a:solidFill>
                <a:latin typeface="Cambria" panose="02040503050406030204" pitchFamily="18" charset="0"/>
              </a:rPr>
              <a:t>ALUOut</a:t>
            </a:r>
          </a:p>
        </p:txBody>
      </p:sp>
      <p:sp>
        <p:nvSpPr>
          <p:cNvPr id="61" name="Line 55">
            <a:extLst>
              <a:ext uri="{FF2B5EF4-FFF2-40B4-BE49-F238E27FC236}">
                <a16:creationId xmlns:a16="http://schemas.microsoft.com/office/drawing/2014/main" id="{F68FEDDB-4146-6CDB-92F1-19C39CD5D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036" y="3266234"/>
            <a:ext cx="673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组合 300">
            <a:extLst>
              <a:ext uri="{FF2B5EF4-FFF2-40B4-BE49-F238E27FC236}">
                <a16:creationId xmlns:a16="http://schemas.microsoft.com/office/drawing/2014/main" id="{2B42E99A-866F-7D1C-62B1-812F49FB5266}"/>
              </a:ext>
            </a:extLst>
          </p:cNvPr>
          <p:cNvGrpSpPr>
            <a:grpSpLocks/>
          </p:cNvGrpSpPr>
          <p:nvPr/>
        </p:nvGrpSpPr>
        <p:grpSpPr bwMode="auto">
          <a:xfrm>
            <a:off x="9127561" y="3339259"/>
            <a:ext cx="95250" cy="80962"/>
            <a:chOff x="287524" y="3070225"/>
            <a:chExt cx="72008" cy="80540"/>
          </a:xfrm>
        </p:grpSpPr>
        <p:cxnSp>
          <p:nvCxnSpPr>
            <p:cNvPr id="63" name="直接连接符 78">
              <a:extLst>
                <a:ext uri="{FF2B5EF4-FFF2-40B4-BE49-F238E27FC236}">
                  <a16:creationId xmlns:a16="http://schemas.microsoft.com/office/drawing/2014/main" id="{01B0644E-680B-9336-C2CE-2876E07246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接连接符 79">
              <a:extLst>
                <a:ext uri="{FF2B5EF4-FFF2-40B4-BE49-F238E27FC236}">
                  <a16:creationId xmlns:a16="http://schemas.microsoft.com/office/drawing/2014/main" id="{AD00240D-8147-AB0A-4C31-39A7A846A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Group 87">
            <a:extLst>
              <a:ext uri="{FF2B5EF4-FFF2-40B4-BE49-F238E27FC236}">
                <a16:creationId xmlns:a16="http://schemas.microsoft.com/office/drawing/2014/main" id="{C12D3586-EF92-04B6-9EBF-68F333A66A6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179198" y="3842496"/>
            <a:ext cx="6427788" cy="1081088"/>
            <a:chOff x="4241" y="3249"/>
            <a:chExt cx="361" cy="271"/>
          </a:xfrm>
        </p:grpSpPr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9FAA6BC9-E014-5A98-3999-E74BA66B8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249"/>
              <a:ext cx="0" cy="2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89">
              <a:extLst>
                <a:ext uri="{FF2B5EF4-FFF2-40B4-BE49-F238E27FC236}">
                  <a16:creationId xmlns:a16="http://schemas.microsoft.com/office/drawing/2014/main" id="{3B7BC27F-4A90-8C1B-4F97-45B86C292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1" y="3249"/>
              <a:ext cx="3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" name="Line 164">
            <a:extLst>
              <a:ext uri="{FF2B5EF4-FFF2-40B4-BE49-F238E27FC236}">
                <a16:creationId xmlns:a16="http://schemas.microsoft.com/office/drawing/2014/main" id="{35201399-6937-3CBE-D882-DA9B0C4E18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06986" y="3258296"/>
            <a:ext cx="0" cy="166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7813E806-56BD-D15D-AEB9-B1938D18C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5173" y="3699621"/>
            <a:ext cx="0" cy="1008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49">
            <a:extLst>
              <a:ext uri="{FF2B5EF4-FFF2-40B4-BE49-F238E27FC236}">
                <a16:creationId xmlns:a16="http://schemas.microsoft.com/office/drawing/2014/main" id="{B5FE65EF-1775-0B19-1ED9-1F9F257B5E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111" y="4707684"/>
            <a:ext cx="1152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40">
            <a:extLst>
              <a:ext uri="{FF2B5EF4-FFF2-40B4-BE49-F238E27FC236}">
                <a16:creationId xmlns:a16="http://schemas.microsoft.com/office/drawing/2014/main" id="{95373373-AEC1-4C36-7F17-A77D5E1B4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373" y="4634659"/>
            <a:ext cx="1889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Text Box 257">
            <a:extLst>
              <a:ext uri="{FF2B5EF4-FFF2-40B4-BE49-F238E27FC236}">
                <a16:creationId xmlns:a16="http://schemas.microsoft.com/office/drawing/2014/main" id="{A1BAC2CE-22CC-6A16-D29F-37F96247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373" y="4564809"/>
            <a:ext cx="287338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73" name="Line 263">
            <a:extLst>
              <a:ext uri="{FF2B5EF4-FFF2-40B4-BE49-F238E27FC236}">
                <a16:creationId xmlns:a16="http://schemas.microsoft.com/office/drawing/2014/main" id="{66C688C4-6087-C6DB-91A8-889D819F5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236" y="4709271"/>
            <a:ext cx="11509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" name="组合 116">
            <a:extLst>
              <a:ext uri="{FF2B5EF4-FFF2-40B4-BE49-F238E27FC236}">
                <a16:creationId xmlns:a16="http://schemas.microsoft.com/office/drawing/2014/main" id="{CA9C8390-5F52-9241-888C-E170012F4FBF}"/>
              </a:ext>
            </a:extLst>
          </p:cNvPr>
          <p:cNvGrpSpPr>
            <a:grpSpLocks/>
          </p:cNvGrpSpPr>
          <p:nvPr/>
        </p:nvGrpSpPr>
        <p:grpSpPr bwMode="auto">
          <a:xfrm rot="10800000" flipH="1" flipV="1">
            <a:off x="4520636" y="4491784"/>
            <a:ext cx="866775" cy="292100"/>
            <a:chOff x="3132138" y="4581128"/>
            <a:chExt cx="717226" cy="292234"/>
          </a:xfrm>
        </p:grpSpPr>
        <p:cxnSp>
          <p:nvCxnSpPr>
            <p:cNvPr id="75" name="直接连接符 91">
              <a:extLst>
                <a:ext uri="{FF2B5EF4-FFF2-40B4-BE49-F238E27FC236}">
                  <a16:creationId xmlns:a16="http://schemas.microsoft.com/office/drawing/2014/main" id="{591ED49F-9BEC-4B6F-D43E-6D790BE737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32138" y="4869180"/>
              <a:ext cx="71722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直接连接符 92">
              <a:extLst>
                <a:ext uri="{FF2B5EF4-FFF2-40B4-BE49-F238E27FC236}">
                  <a16:creationId xmlns:a16="http://schemas.microsoft.com/office/drawing/2014/main" id="{1EED7589-CA0F-A13E-D65F-52B412ED84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32138" y="4725144"/>
              <a:ext cx="0" cy="14821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接连接符 93">
              <a:extLst>
                <a:ext uri="{FF2B5EF4-FFF2-40B4-BE49-F238E27FC236}">
                  <a16:creationId xmlns:a16="http://schemas.microsoft.com/office/drawing/2014/main" id="{80F70711-DB61-986D-EF6C-0339299E11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32138" y="4581128"/>
              <a:ext cx="717226" cy="1440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连接符 94">
              <a:extLst>
                <a:ext uri="{FF2B5EF4-FFF2-40B4-BE49-F238E27FC236}">
                  <a16:creationId xmlns:a16="http://schemas.microsoft.com/office/drawing/2014/main" id="{F30E03AC-5851-2F40-1EBC-7551782A3E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9364" y="4581128"/>
              <a:ext cx="0" cy="28805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Box 95">
              <a:extLst>
                <a:ext uri="{FF2B5EF4-FFF2-40B4-BE49-F238E27FC236}">
                  <a16:creationId xmlns:a16="http://schemas.microsoft.com/office/drawing/2014/main" id="{FCA7DEEE-B031-3762-8F0C-8EACABD0D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320" y="4665613"/>
              <a:ext cx="690044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bIns="18000" anchor="b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200">
                  <a:solidFill>
                    <a:srgbClr val="000000"/>
                  </a:solidFill>
                  <a:latin typeface="Cambria" panose="02040503050406030204" pitchFamily="18" charset="0"/>
                </a:rPr>
                <a:t>扩展</a:t>
              </a:r>
            </a:p>
          </p:txBody>
        </p:sp>
      </p:grpSp>
      <p:sp>
        <p:nvSpPr>
          <p:cNvPr id="80" name="Line 139">
            <a:extLst>
              <a:ext uri="{FF2B5EF4-FFF2-40B4-BE49-F238E27FC236}">
                <a16:creationId xmlns:a16="http://schemas.microsoft.com/office/drawing/2014/main" id="{BEF0481D-604B-256A-3C82-083DCC70D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448" y="4639421"/>
            <a:ext cx="193675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258">
            <a:extLst>
              <a:ext uri="{FF2B5EF4-FFF2-40B4-BE49-F238E27FC236}">
                <a16:creationId xmlns:a16="http://schemas.microsoft.com/office/drawing/2014/main" id="{AFE51BCD-F9E8-F33C-88DC-E0E3ACE66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73" y="4564809"/>
            <a:ext cx="288925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82" name="Line 38">
            <a:extLst>
              <a:ext uri="{FF2B5EF4-FFF2-40B4-BE49-F238E27FC236}">
                <a16:creationId xmlns:a16="http://schemas.microsoft.com/office/drawing/2014/main" id="{E181950E-1201-1565-1768-DCF59FE1A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7823" y="3472609"/>
            <a:ext cx="5794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任意多边形 102">
            <a:extLst>
              <a:ext uri="{FF2B5EF4-FFF2-40B4-BE49-F238E27FC236}">
                <a16:creationId xmlns:a16="http://schemas.microsoft.com/office/drawing/2014/main" id="{87E25154-797F-F0B1-E33F-61063BCAD9EA}"/>
              </a:ext>
            </a:extLst>
          </p:cNvPr>
          <p:cNvSpPr>
            <a:spLocks/>
          </p:cNvSpPr>
          <p:nvPr/>
        </p:nvSpPr>
        <p:spPr bwMode="auto">
          <a:xfrm>
            <a:off x="6727261" y="3410696"/>
            <a:ext cx="288925" cy="360363"/>
          </a:xfrm>
          <a:custGeom>
            <a:avLst/>
            <a:gdLst>
              <a:gd name="T0" fmla="*/ 0 w 220980"/>
              <a:gd name="T1" fmla="*/ 0 h 800100"/>
              <a:gd name="T2" fmla="*/ 0 w 220980"/>
              <a:gd name="T3" fmla="*/ 360000 h 800100"/>
              <a:gd name="T4" fmla="*/ 287925 w 220980"/>
              <a:gd name="T5" fmla="*/ 322286 h 800100"/>
              <a:gd name="T6" fmla="*/ 287925 w 220980"/>
              <a:gd name="T7" fmla="*/ 30857 h 800100"/>
              <a:gd name="T8" fmla="*/ 0 w 220980"/>
              <a:gd name="T9" fmla="*/ 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980"/>
              <a:gd name="T16" fmla="*/ 0 h 800100"/>
              <a:gd name="T17" fmla="*/ 220980 w 22098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0</a:t>
            </a:r>
          </a:p>
          <a:p>
            <a:pPr fontAlgn="ctr"/>
            <a:endParaRPr kumimoji="1" lang="en-US" altLang="zh-CN" sz="300">
              <a:solidFill>
                <a:srgbClr val="000000"/>
              </a:solidFill>
            </a:endParaRPr>
          </a:p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" name="Line 55">
            <a:extLst>
              <a:ext uri="{FF2B5EF4-FFF2-40B4-BE49-F238E27FC236}">
                <a16:creationId xmlns:a16="http://schemas.microsoft.com/office/drawing/2014/main" id="{CA7C57E3-46F1-231F-ACD8-FFC4946EA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173" y="3699621"/>
            <a:ext cx="1920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55">
            <a:extLst>
              <a:ext uri="{FF2B5EF4-FFF2-40B4-BE49-F238E27FC236}">
                <a16:creationId xmlns:a16="http://schemas.microsoft.com/office/drawing/2014/main" id="{C77CA429-AD30-F3C0-BE67-45CBBC6D7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6186" y="3626596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158">
            <a:extLst>
              <a:ext uri="{FF2B5EF4-FFF2-40B4-BE49-F238E27FC236}">
                <a16:creationId xmlns:a16="http://schemas.microsoft.com/office/drawing/2014/main" id="{E33E0946-7462-6823-746D-685F49819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486" y="3294809"/>
            <a:ext cx="9525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87" name="Line 48">
            <a:extLst>
              <a:ext uri="{FF2B5EF4-FFF2-40B4-BE49-F238E27FC236}">
                <a16:creationId xmlns:a16="http://schemas.microsoft.com/office/drawing/2014/main" id="{B0E0D07E-2A8E-B43A-DC6A-227FE2B07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111" y="3339259"/>
            <a:ext cx="0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55">
            <a:extLst>
              <a:ext uri="{FF2B5EF4-FFF2-40B4-BE49-F238E27FC236}">
                <a16:creationId xmlns:a16="http://schemas.microsoft.com/office/drawing/2014/main" id="{C1649BF8-BF6F-1A57-95C8-639CE0122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023" y="3842496"/>
            <a:ext cx="671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55">
            <a:extLst>
              <a:ext uri="{FF2B5EF4-FFF2-40B4-BE49-F238E27FC236}">
                <a16:creationId xmlns:a16="http://schemas.microsoft.com/office/drawing/2014/main" id="{9B06C483-0C88-7455-1A5B-EDCA5C9F2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6473" y="3269409"/>
            <a:ext cx="6746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0" name="组合 78">
            <a:extLst>
              <a:ext uri="{FF2B5EF4-FFF2-40B4-BE49-F238E27FC236}">
                <a16:creationId xmlns:a16="http://schemas.microsoft.com/office/drawing/2014/main" id="{5E45FA5F-061C-2210-196A-8273CD959AF3}"/>
              </a:ext>
            </a:extLst>
          </p:cNvPr>
          <p:cNvGrpSpPr>
            <a:grpSpLocks/>
          </p:cNvGrpSpPr>
          <p:nvPr/>
        </p:nvGrpSpPr>
        <p:grpSpPr bwMode="auto">
          <a:xfrm>
            <a:off x="2309248" y="4418759"/>
            <a:ext cx="674688" cy="431800"/>
            <a:chOff x="1496555" y="4858249"/>
            <a:chExt cx="506413" cy="431800"/>
          </a:xfrm>
        </p:grpSpPr>
        <p:sp>
          <p:nvSpPr>
            <p:cNvPr id="91" name="Rectangle 77">
              <a:extLst>
                <a:ext uri="{FF2B5EF4-FFF2-40B4-BE49-F238E27FC236}">
                  <a16:creationId xmlns:a16="http://schemas.microsoft.com/office/drawing/2014/main" id="{B04AE2C6-E2B3-172C-4FCF-B9B84028C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555" y="4858249"/>
              <a:ext cx="506413" cy="431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ctr"/>
              <a:r>
                <a:rPr kumimoji="1" lang="zh-CN" altLang="en-US" sz="1200" b="1">
                  <a:solidFill>
                    <a:srgbClr val="000000"/>
                  </a:solidFill>
                </a:rPr>
                <a:t>数据</a:t>
              </a:r>
              <a:endParaRPr kumimoji="1" lang="en-US" altLang="zh-CN" sz="1200" b="1">
                <a:solidFill>
                  <a:srgbClr val="000000"/>
                </a:solidFill>
              </a:endParaRPr>
            </a:p>
            <a:p>
              <a:pPr algn="r" fontAlgn="ctr"/>
              <a:r>
                <a:rPr kumimoji="1" lang="zh-CN" altLang="en-US" sz="1200" b="1">
                  <a:solidFill>
                    <a:srgbClr val="000000"/>
                  </a:solidFill>
                </a:rPr>
                <a:t>寄存器</a:t>
              </a:r>
            </a:p>
          </p:txBody>
        </p:sp>
        <p:grpSp>
          <p:nvGrpSpPr>
            <p:cNvPr id="92" name="组合 80">
              <a:extLst>
                <a:ext uri="{FF2B5EF4-FFF2-40B4-BE49-F238E27FC236}">
                  <a16:creationId xmlns:a16="http://schemas.microsoft.com/office/drawing/2014/main" id="{56DB98A5-E714-211E-8F21-454B58805CF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547664" y="4865099"/>
              <a:ext cx="72008" cy="80540"/>
              <a:chOff x="287524" y="3070225"/>
              <a:chExt cx="72008" cy="80540"/>
            </a:xfrm>
          </p:grpSpPr>
          <p:cxnSp>
            <p:nvCxnSpPr>
              <p:cNvPr id="93" name="直接连接符 106">
                <a:extLst>
                  <a:ext uri="{FF2B5EF4-FFF2-40B4-BE49-F238E27FC236}">
                    <a16:creationId xmlns:a16="http://schemas.microsoft.com/office/drawing/2014/main" id="{4CE6E70C-B8FB-AB16-DE9A-B03E4C7D569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直接连接符 107">
                <a:extLst>
                  <a:ext uri="{FF2B5EF4-FFF2-40B4-BE49-F238E27FC236}">
                    <a16:creationId xmlns:a16="http://schemas.microsoft.com/office/drawing/2014/main" id="{52D1DA3D-EBB4-B279-4DBD-8DE7DB8B17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Line 164">
            <a:extLst>
              <a:ext uri="{FF2B5EF4-FFF2-40B4-BE49-F238E27FC236}">
                <a16:creationId xmlns:a16="http://schemas.microsoft.com/office/drawing/2014/main" id="{201E7B41-8B56-912E-8C77-D9AF9A1D98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046848" y="3482134"/>
            <a:ext cx="0" cy="158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253">
            <a:extLst>
              <a:ext uri="{FF2B5EF4-FFF2-40B4-BE49-F238E27FC236}">
                <a16:creationId xmlns:a16="http://schemas.microsoft.com/office/drawing/2014/main" id="{363C4181-8F45-D3E4-83CE-2BFBA546B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598" y="5066459"/>
            <a:ext cx="8350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164">
            <a:extLst>
              <a:ext uri="{FF2B5EF4-FFF2-40B4-BE49-F238E27FC236}">
                <a16:creationId xmlns:a16="http://schemas.microsoft.com/office/drawing/2014/main" id="{6C2BC160-27A9-827D-1794-DCA820A06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6598" y="4850559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48">
            <a:extLst>
              <a:ext uri="{FF2B5EF4-FFF2-40B4-BE49-F238E27FC236}">
                <a16:creationId xmlns:a16="http://schemas.microsoft.com/office/drawing/2014/main" id="{96DFBE19-76B9-E1E6-D0D8-DE094FBE9B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6598" y="3986959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126">
            <a:extLst>
              <a:ext uri="{FF2B5EF4-FFF2-40B4-BE49-F238E27FC236}">
                <a16:creationId xmlns:a16="http://schemas.microsoft.com/office/drawing/2014/main" id="{DE560670-D12C-871E-65FA-10E29487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6598" y="3986959"/>
            <a:ext cx="1150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组合 175">
            <a:extLst>
              <a:ext uri="{FF2B5EF4-FFF2-40B4-BE49-F238E27FC236}">
                <a16:creationId xmlns:a16="http://schemas.microsoft.com/office/drawing/2014/main" id="{9801840A-5A83-B4AD-9FA4-02FF816DDD78}"/>
              </a:ext>
            </a:extLst>
          </p:cNvPr>
          <p:cNvGrpSpPr>
            <a:grpSpLocks/>
          </p:cNvGrpSpPr>
          <p:nvPr/>
        </p:nvGrpSpPr>
        <p:grpSpPr bwMode="auto">
          <a:xfrm>
            <a:off x="9991160" y="2961434"/>
            <a:ext cx="901476" cy="1296987"/>
            <a:chOff x="3312847" y="4365104"/>
            <a:chExt cx="714898" cy="1296988"/>
          </a:xfrm>
        </p:grpSpPr>
        <p:sp>
          <p:nvSpPr>
            <p:cNvPr id="101" name="Rectangle 12">
              <a:extLst>
                <a:ext uri="{FF2B5EF4-FFF2-40B4-BE49-F238E27FC236}">
                  <a16:creationId xmlns:a16="http://schemas.microsoft.com/office/drawing/2014/main" id="{F5DC95D8-AA4D-B771-58B0-CEE2E75E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847" y="4365104"/>
              <a:ext cx="684861" cy="12969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endParaRPr lang="en-US" altLang="zh-CN" sz="1200" b="1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r"/>
              <a:endParaRPr lang="en-US" altLang="zh-CN" sz="1200" b="1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r"/>
              <a:endParaRPr lang="en-US" altLang="zh-CN" sz="1200" b="1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r"/>
              <a:endParaRPr lang="en-US" altLang="zh-CN" sz="1200" b="1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r"/>
              <a:endParaRPr lang="en-US" altLang="zh-CN" sz="1200" b="1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r"/>
              <a:r>
                <a:rPr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数据</a:t>
              </a:r>
              <a:endParaRPr lang="en-US" altLang="zh-CN" sz="1100">
                <a:solidFill>
                  <a:srgbClr val="000000"/>
                </a:solidFill>
                <a:latin typeface="黑体" panose="02010609060101010101" pitchFamily="49" charset="-122"/>
              </a:endParaRPr>
            </a:p>
            <a:p>
              <a:pPr algn="r"/>
              <a:r>
                <a:rPr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存储器</a:t>
              </a:r>
              <a:endParaRPr lang="en-US" altLang="zh-CN" sz="120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02" name="Text Box 13">
              <a:extLst>
                <a:ext uri="{FF2B5EF4-FFF2-40B4-BE49-F238E27FC236}">
                  <a16:creationId xmlns:a16="http://schemas.microsoft.com/office/drawing/2014/main" id="{19930C3D-0C59-0286-C6AA-B4EE4886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4581128"/>
              <a:ext cx="6069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Addr</a:t>
              </a:r>
            </a:p>
          </p:txBody>
        </p:sp>
        <p:sp>
          <p:nvSpPr>
            <p:cNvPr id="103" name="Text Box 13">
              <a:extLst>
                <a:ext uri="{FF2B5EF4-FFF2-40B4-BE49-F238E27FC236}">
                  <a16:creationId xmlns:a16="http://schemas.microsoft.com/office/drawing/2014/main" id="{478DF0B6-C14E-6718-9F9B-E38D80CB5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281" y="4764781"/>
              <a:ext cx="30346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Read</a:t>
              </a:r>
            </a:p>
            <a:p>
              <a:pPr eaLnBrk="1" fontAlgn="ctr" hangingPunct="1"/>
              <a:r>
                <a:rPr kumimoji="1"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04" name="Text Box 13">
              <a:extLst>
                <a:ext uri="{FF2B5EF4-FFF2-40B4-BE49-F238E27FC236}">
                  <a16:creationId xmlns:a16="http://schemas.microsoft.com/office/drawing/2014/main" id="{5A501C31-270D-37EC-4A04-031BC856D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5085184"/>
              <a:ext cx="33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Write</a:t>
              </a:r>
            </a:p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105" name="Line 186">
            <a:extLst>
              <a:ext uri="{FF2B5EF4-FFF2-40B4-BE49-F238E27FC236}">
                <a16:creationId xmlns:a16="http://schemas.microsoft.com/office/drawing/2014/main" id="{AC20E0E8-269A-EE08-FE7B-9567C48F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54761" y="3474196"/>
            <a:ext cx="192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6" name="Group 30">
            <a:extLst>
              <a:ext uri="{FF2B5EF4-FFF2-40B4-BE49-F238E27FC236}">
                <a16:creationId xmlns:a16="http://schemas.microsoft.com/office/drawing/2014/main" id="{BC4C92D9-F293-B227-477E-2F4CBED31241}"/>
              </a:ext>
            </a:extLst>
          </p:cNvPr>
          <p:cNvGrpSpPr>
            <a:grpSpLocks/>
          </p:cNvGrpSpPr>
          <p:nvPr/>
        </p:nvGrpSpPr>
        <p:grpSpPr bwMode="auto">
          <a:xfrm>
            <a:off x="4136461" y="3771059"/>
            <a:ext cx="384175" cy="215900"/>
            <a:chOff x="2064" y="2931"/>
            <a:chExt cx="136" cy="227"/>
          </a:xfrm>
        </p:grpSpPr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52211E3F-80EA-EC08-9642-689D825BA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58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32">
              <a:extLst>
                <a:ext uri="{FF2B5EF4-FFF2-40B4-BE49-F238E27FC236}">
                  <a16:creationId xmlns:a16="http://schemas.microsoft.com/office/drawing/2014/main" id="{780F7A60-8BD7-DED8-DEF0-9C065BC3E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93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13B2EE93-1437-9A63-3640-FF0C53877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931"/>
              <a:ext cx="9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" name="AutoShape 155">
            <a:extLst>
              <a:ext uri="{FF2B5EF4-FFF2-40B4-BE49-F238E27FC236}">
                <a16:creationId xmlns:a16="http://schemas.microsoft.com/office/drawing/2014/main" id="{BA5932E8-648B-31B4-86A6-59349155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361" y="3239246"/>
            <a:ext cx="9525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1" name="AutoShape 153">
            <a:extLst>
              <a:ext uri="{FF2B5EF4-FFF2-40B4-BE49-F238E27FC236}">
                <a16:creationId xmlns:a16="http://schemas.microsoft.com/office/drawing/2014/main" id="{9821BD17-6CCF-21D5-48B5-D0BCE1641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61" y="3437684"/>
            <a:ext cx="9525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12" name="Line 160">
            <a:extLst>
              <a:ext uri="{FF2B5EF4-FFF2-40B4-BE49-F238E27FC236}">
                <a16:creationId xmlns:a16="http://schemas.microsoft.com/office/drawing/2014/main" id="{4E263D76-5BFA-C721-868D-5D94A3D76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085" y="4240482"/>
            <a:ext cx="20643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73">
            <a:extLst>
              <a:ext uri="{FF2B5EF4-FFF2-40B4-BE49-F238E27FC236}">
                <a16:creationId xmlns:a16="http://schemas.microsoft.com/office/drawing/2014/main" id="{ED43ACB1-DD84-DE6A-3EA7-9AF38A3D9A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966292" y="3860514"/>
            <a:ext cx="756761" cy="31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48">
            <a:extLst>
              <a:ext uri="{FF2B5EF4-FFF2-40B4-BE49-F238E27FC236}">
                <a16:creationId xmlns:a16="http://schemas.microsoft.com/office/drawing/2014/main" id="{0F34C933-EE9E-88AC-4A2F-C4980B47D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111" y="2042271"/>
            <a:ext cx="0" cy="1512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47">
            <a:extLst>
              <a:ext uri="{FF2B5EF4-FFF2-40B4-BE49-F238E27FC236}">
                <a16:creationId xmlns:a16="http://schemas.microsoft.com/office/drawing/2014/main" id="{718BECA8-D47C-8438-D5B5-6BFEC7CB8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111" y="2042271"/>
            <a:ext cx="3648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64">
            <a:extLst>
              <a:ext uri="{FF2B5EF4-FFF2-40B4-BE49-F238E27FC236}">
                <a16:creationId xmlns:a16="http://schemas.microsoft.com/office/drawing/2014/main" id="{837C5B49-D078-6C01-69AC-308501C2A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1873" y="1826371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" name="组合 279">
            <a:extLst>
              <a:ext uri="{FF2B5EF4-FFF2-40B4-BE49-F238E27FC236}">
                <a16:creationId xmlns:a16="http://schemas.microsoft.com/office/drawing/2014/main" id="{0AD35E02-0EE5-078D-2A7D-9D2597B712A8}"/>
              </a:ext>
            </a:extLst>
          </p:cNvPr>
          <p:cNvGrpSpPr>
            <a:grpSpLocks/>
          </p:cNvGrpSpPr>
          <p:nvPr/>
        </p:nvGrpSpPr>
        <p:grpSpPr bwMode="auto">
          <a:xfrm>
            <a:off x="7016186" y="1539034"/>
            <a:ext cx="1055687" cy="647700"/>
            <a:chOff x="3132139" y="4437112"/>
            <a:chExt cx="863600" cy="1166552"/>
          </a:xfrm>
        </p:grpSpPr>
        <p:sp>
          <p:nvSpPr>
            <p:cNvPr id="118" name="Rectangle 16">
              <a:extLst>
                <a:ext uri="{FF2B5EF4-FFF2-40B4-BE49-F238E27FC236}">
                  <a16:creationId xmlns:a16="http://schemas.microsoft.com/office/drawing/2014/main" id="{7F7CCF0A-258A-50BD-E581-752ABF59F6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100">
                  <a:solidFill>
                    <a:srgbClr val="000000"/>
                  </a:solidFill>
                  <a:latin typeface="黑体" panose="02010609060101010101" pitchFamily="49" charset="-122"/>
                </a:rPr>
                <a:t>PC</a:t>
              </a:r>
              <a:r>
                <a:rPr kumimoji="1" lang="zh-CN" altLang="en-US" sz="1100">
                  <a:solidFill>
                    <a:srgbClr val="000000"/>
                  </a:solidFill>
                  <a:latin typeface="黑体" panose="02010609060101010101" pitchFamily="49" charset="-122"/>
                </a:rPr>
                <a:t>计算</a:t>
              </a:r>
            </a:p>
          </p:txBody>
        </p:sp>
        <p:sp>
          <p:nvSpPr>
            <p:cNvPr id="119" name="Text Box 17">
              <a:extLst>
                <a:ext uri="{FF2B5EF4-FFF2-40B4-BE49-F238E27FC236}">
                  <a16:creationId xmlns:a16="http://schemas.microsoft.com/office/drawing/2014/main" id="{C9BCC15E-8737-3F88-0E4F-210B99FA3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PC</a:t>
              </a:r>
            </a:p>
            <a:p>
              <a:pPr eaLnBrk="1" fontAlgn="ctr" hangingPunct="1"/>
              <a:endParaRPr kumimoji="1" lang="en-US" altLang="zh-CN" sz="5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IMM</a:t>
              </a:r>
            </a:p>
          </p:txBody>
        </p:sp>
        <p:sp>
          <p:nvSpPr>
            <p:cNvPr id="120" name="Text Box 22">
              <a:extLst>
                <a:ext uri="{FF2B5EF4-FFF2-40B4-BE49-F238E27FC236}">
                  <a16:creationId xmlns:a16="http://schemas.microsoft.com/office/drawing/2014/main" id="{7C41A4A7-D31D-EA61-17E0-B4D5ED101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006" y="4825963"/>
              <a:ext cx="575733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NPC</a:t>
              </a:r>
            </a:p>
            <a:p>
              <a:pPr eaLnBrk="1" fontAlgn="ctr" hangingPunct="1"/>
              <a:endParaRPr kumimoji="1" lang="en-US" altLang="zh-CN" sz="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fontAlgn="ctr" hangingPunct="1"/>
              <a:endParaRPr kumimoji="1" lang="en-US" altLang="zh-CN" sz="3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PC+4</a:t>
              </a:r>
            </a:p>
          </p:txBody>
        </p:sp>
      </p:grpSp>
      <p:sp>
        <p:nvSpPr>
          <p:cNvPr id="121" name="Line 164">
            <a:extLst>
              <a:ext uri="{FF2B5EF4-FFF2-40B4-BE49-F238E27FC236}">
                <a16:creationId xmlns:a16="http://schemas.microsoft.com/office/drawing/2014/main" id="{DD1217B9-CAEF-0EB2-A477-5DCB73F783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3961" y="1394571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Line 48">
            <a:extLst>
              <a:ext uri="{FF2B5EF4-FFF2-40B4-BE49-F238E27FC236}">
                <a16:creationId xmlns:a16="http://schemas.microsoft.com/office/drawing/2014/main" id="{4E407F39-E405-4512-554C-B5B6C1F59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198" y="2042271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48">
            <a:extLst>
              <a:ext uri="{FF2B5EF4-FFF2-40B4-BE49-F238E27FC236}">
                <a16:creationId xmlns:a16="http://schemas.microsoft.com/office/drawing/2014/main" id="{DD645F81-2E33-DC23-7223-D0C7128DD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286" y="2042271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AutoShape 158">
            <a:extLst>
              <a:ext uri="{FF2B5EF4-FFF2-40B4-BE49-F238E27FC236}">
                <a16:creationId xmlns:a16="http://schemas.microsoft.com/office/drawing/2014/main" id="{7426C4A9-337A-0BD4-7699-F582ADFC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636" y="2877296"/>
            <a:ext cx="9525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5" name="AutoShape 158">
            <a:extLst>
              <a:ext uri="{FF2B5EF4-FFF2-40B4-BE49-F238E27FC236}">
                <a16:creationId xmlns:a16="http://schemas.microsoft.com/office/drawing/2014/main" id="{51D8963E-79BC-8A9A-C9D3-C0A4D49E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723" y="2443909"/>
            <a:ext cx="9525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26" name="Line 164">
            <a:extLst>
              <a:ext uri="{FF2B5EF4-FFF2-40B4-BE49-F238E27FC236}">
                <a16:creationId xmlns:a16="http://schemas.microsoft.com/office/drawing/2014/main" id="{1690EBED-E640-65E5-2084-564CE9411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1873" y="2042271"/>
            <a:ext cx="192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Line 164">
            <a:extLst>
              <a:ext uri="{FF2B5EF4-FFF2-40B4-BE49-F238E27FC236}">
                <a16:creationId xmlns:a16="http://schemas.microsoft.com/office/drawing/2014/main" id="{0C022297-807F-69B2-5C69-0061D38A14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3961" y="2042271"/>
            <a:ext cx="0" cy="2305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任意多边形 144">
            <a:extLst>
              <a:ext uri="{FF2B5EF4-FFF2-40B4-BE49-F238E27FC236}">
                <a16:creationId xmlns:a16="http://schemas.microsoft.com/office/drawing/2014/main" id="{0B7DF3C7-7E62-FA74-EB17-B71A8C883209}"/>
              </a:ext>
            </a:extLst>
          </p:cNvPr>
          <p:cNvSpPr>
            <a:spLocks/>
          </p:cNvSpPr>
          <p:nvPr/>
        </p:nvSpPr>
        <p:spPr bwMode="auto">
          <a:xfrm>
            <a:off x="3849123" y="3771059"/>
            <a:ext cx="287338" cy="431800"/>
          </a:xfrm>
          <a:custGeom>
            <a:avLst/>
            <a:gdLst>
              <a:gd name="T0" fmla="*/ 0 w 220980"/>
              <a:gd name="T1" fmla="*/ 0 h 800100"/>
              <a:gd name="T2" fmla="*/ 0 w 220980"/>
              <a:gd name="T3" fmla="*/ 432000 h 800100"/>
              <a:gd name="T4" fmla="*/ 287925 w 220980"/>
              <a:gd name="T5" fmla="*/ 386743 h 800100"/>
              <a:gd name="T6" fmla="*/ 287925 w 220980"/>
              <a:gd name="T7" fmla="*/ 37029 h 800100"/>
              <a:gd name="T8" fmla="*/ 0 w 220980"/>
              <a:gd name="T9" fmla="*/ 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980"/>
              <a:gd name="T16" fmla="*/ 0 h 800100"/>
              <a:gd name="T17" fmla="*/ 220980 w 22098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0</a:t>
            </a:r>
            <a:endParaRPr kumimoji="1" lang="en-US" altLang="zh-CN" sz="300">
              <a:solidFill>
                <a:srgbClr val="000000"/>
              </a:solidFill>
            </a:endParaRPr>
          </a:p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1</a:t>
            </a:r>
          </a:p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9" name="Line 263">
            <a:extLst>
              <a:ext uri="{FF2B5EF4-FFF2-40B4-BE49-F238E27FC236}">
                <a16:creationId xmlns:a16="http://schemas.microsoft.com/office/drawing/2014/main" id="{AC1DDDFF-0BB3-8311-2462-808DE30C7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198" y="4347321"/>
            <a:ext cx="47037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126">
            <a:extLst>
              <a:ext uri="{FF2B5EF4-FFF2-40B4-BE49-F238E27FC236}">
                <a16:creationId xmlns:a16="http://schemas.microsoft.com/office/drawing/2014/main" id="{634ECD6A-3DF7-E1F4-6BA8-A195B3894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198" y="4131421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9">
            <a:extLst>
              <a:ext uri="{FF2B5EF4-FFF2-40B4-BE49-F238E27FC236}">
                <a16:creationId xmlns:a16="http://schemas.microsoft.com/office/drawing/2014/main" id="{06E888ED-7B04-D2EA-A5AF-C30FFF6F8B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0198" y="4131421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145">
            <a:extLst>
              <a:ext uri="{FF2B5EF4-FFF2-40B4-BE49-F238E27FC236}">
                <a16:creationId xmlns:a16="http://schemas.microsoft.com/office/drawing/2014/main" id="{0DBA1FDA-A844-CC78-7554-6F9E0480A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5736" y="1972421"/>
            <a:ext cx="193675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 Box 146">
            <a:extLst>
              <a:ext uri="{FF2B5EF4-FFF2-40B4-BE49-F238E27FC236}">
                <a16:creationId xmlns:a16="http://schemas.microsoft.com/office/drawing/2014/main" id="{DAAD3532-B610-2209-90C0-3FB3E6D52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736" y="1934321"/>
            <a:ext cx="28892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lnSpc>
                <a:spcPct val="80000"/>
              </a:lnSpc>
            </a:pPr>
            <a:r>
              <a:rPr kumimoji="1" lang="en-US" altLang="zh-CN" sz="800" b="1">
                <a:solidFill>
                  <a:srgbClr val="000000"/>
                </a:solidFill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34" name="Line 29">
            <a:extLst>
              <a:ext uri="{FF2B5EF4-FFF2-40B4-BE49-F238E27FC236}">
                <a16:creationId xmlns:a16="http://schemas.microsoft.com/office/drawing/2014/main" id="{5233387E-3D97-7BEA-A5BA-77BDBF5BDC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1711" y="3329734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126">
            <a:extLst>
              <a:ext uri="{FF2B5EF4-FFF2-40B4-BE49-F238E27FC236}">
                <a16:creationId xmlns:a16="http://schemas.microsoft.com/office/drawing/2014/main" id="{D9375202-4994-3020-66AF-F0523A3352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5448" y="3483721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Text Box 127">
            <a:extLst>
              <a:ext uri="{FF2B5EF4-FFF2-40B4-BE49-F238E27FC236}">
                <a16:creationId xmlns:a16="http://schemas.microsoft.com/office/drawing/2014/main" id="{9D8BD6E4-B610-192C-24AE-7319AFA5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361" y="3463084"/>
            <a:ext cx="19208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</a:pPr>
            <a:r>
              <a:rPr kumimoji="1" lang="en-US" altLang="zh-CN" sz="1000" b="1">
                <a:solidFill>
                  <a:srgbClr val="000000"/>
                </a:solidFill>
                <a:latin typeface="Times New Roman" panose="02020603050405020304" pitchFamily="18" charset="0"/>
              </a:rPr>
              <a:t>1F</a:t>
            </a:r>
          </a:p>
        </p:txBody>
      </p:sp>
      <p:sp>
        <p:nvSpPr>
          <p:cNvPr id="137" name="任意多边形 153">
            <a:extLst>
              <a:ext uri="{FF2B5EF4-FFF2-40B4-BE49-F238E27FC236}">
                <a16:creationId xmlns:a16="http://schemas.microsoft.com/office/drawing/2014/main" id="{FFC67F98-C317-1FE8-871D-FB64B0323408}"/>
              </a:ext>
            </a:extLst>
          </p:cNvPr>
          <p:cNvSpPr>
            <a:spLocks/>
          </p:cNvSpPr>
          <p:nvPr/>
        </p:nvSpPr>
        <p:spPr bwMode="auto">
          <a:xfrm>
            <a:off x="3944373" y="3123359"/>
            <a:ext cx="287338" cy="431800"/>
          </a:xfrm>
          <a:custGeom>
            <a:avLst/>
            <a:gdLst>
              <a:gd name="T0" fmla="*/ 0 w 220980"/>
              <a:gd name="T1" fmla="*/ 0 h 800100"/>
              <a:gd name="T2" fmla="*/ 0 w 220980"/>
              <a:gd name="T3" fmla="*/ 432000 h 800100"/>
              <a:gd name="T4" fmla="*/ 287925 w 220980"/>
              <a:gd name="T5" fmla="*/ 386743 h 800100"/>
              <a:gd name="T6" fmla="*/ 287925 w 220980"/>
              <a:gd name="T7" fmla="*/ 37029 h 800100"/>
              <a:gd name="T8" fmla="*/ 0 w 220980"/>
              <a:gd name="T9" fmla="*/ 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980"/>
              <a:gd name="T16" fmla="*/ 0 h 800100"/>
              <a:gd name="T17" fmla="*/ 220980 w 220980"/>
              <a:gd name="T18" fmla="*/ 800100 h 800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980" h="800100">
                <a:moveTo>
                  <a:pt x="0" y="0"/>
                </a:moveTo>
                <a:lnTo>
                  <a:pt x="0" y="800100"/>
                </a:lnTo>
                <a:lnTo>
                  <a:pt x="220980" y="716280"/>
                </a:lnTo>
                <a:lnTo>
                  <a:pt x="220980" y="68580"/>
                </a:lnTo>
                <a:lnTo>
                  <a:pt x="0" y="0"/>
                </a:lnTo>
                <a:close/>
              </a:path>
            </a:pathLst>
          </a:cu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rIns="3600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0</a:t>
            </a:r>
            <a:endParaRPr kumimoji="1" lang="en-US" altLang="zh-CN" sz="300">
              <a:solidFill>
                <a:srgbClr val="000000"/>
              </a:solidFill>
            </a:endParaRPr>
          </a:p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1</a:t>
            </a:r>
          </a:p>
          <a:p>
            <a:pPr fontAlgn="ctr"/>
            <a:r>
              <a:rPr kumimoji="1" lang="en-US" altLang="zh-CN" sz="9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138" name="Group 97">
            <a:extLst>
              <a:ext uri="{FF2B5EF4-FFF2-40B4-BE49-F238E27FC236}">
                <a16:creationId xmlns:a16="http://schemas.microsoft.com/office/drawing/2014/main" id="{9EC1CEF2-7A9B-B21C-F31A-2F1F25F72D61}"/>
              </a:ext>
            </a:extLst>
          </p:cNvPr>
          <p:cNvGrpSpPr>
            <a:grpSpLocks/>
          </p:cNvGrpSpPr>
          <p:nvPr/>
        </p:nvGrpSpPr>
        <p:grpSpPr bwMode="auto">
          <a:xfrm>
            <a:off x="3560198" y="2910634"/>
            <a:ext cx="382588" cy="247650"/>
            <a:chOff x="4286" y="1525"/>
            <a:chExt cx="362" cy="272"/>
          </a:xfrm>
        </p:grpSpPr>
        <p:sp>
          <p:nvSpPr>
            <p:cNvPr id="139" name="Line 98">
              <a:extLst>
                <a:ext uri="{FF2B5EF4-FFF2-40B4-BE49-F238E27FC236}">
                  <a16:creationId xmlns:a16="http://schemas.microsoft.com/office/drawing/2014/main" id="{D131D2C2-41ED-5FC7-59F5-58D23DD1B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525"/>
              <a:ext cx="0" cy="2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140" name="Line 99">
              <a:extLst>
                <a:ext uri="{FF2B5EF4-FFF2-40B4-BE49-F238E27FC236}">
                  <a16:creationId xmlns:a16="http://schemas.microsoft.com/office/drawing/2014/main" id="{118A7EC0-914A-3045-285C-CD2B4A686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1797"/>
              <a:ext cx="3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ctr">
                <a:defRPr/>
              </a:pPr>
              <a:endParaRPr kumimoji="1" lang="zh-CN" altLang="en-US" sz="1400" kern="0">
                <a:solidFill>
                  <a:srgbClr val="000000"/>
                </a:solidFill>
              </a:endParaRPr>
            </a:p>
          </p:txBody>
        </p:sp>
      </p:grpSp>
      <p:sp>
        <p:nvSpPr>
          <p:cNvPr id="141" name="AutoShape 147">
            <a:extLst>
              <a:ext uri="{FF2B5EF4-FFF2-40B4-BE49-F238E27FC236}">
                <a16:creationId xmlns:a16="http://schemas.microsoft.com/office/drawing/2014/main" id="{3EDF41FA-0AF9-2A48-67BB-D5262B55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161" y="2872534"/>
            <a:ext cx="95250" cy="71437"/>
          </a:xfrm>
          <a:prstGeom prst="octagon">
            <a:avLst>
              <a:gd name="adj" fmla="val 50000"/>
            </a:avLst>
          </a:prstGeom>
          <a:solidFill>
            <a:srgbClr val="000000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defRPr/>
            </a:pPr>
            <a:endParaRPr kumimoji="1" lang="zh-CN" altLang="en-US" sz="1400" kern="0">
              <a:solidFill>
                <a:srgbClr val="000000"/>
              </a:solidFill>
            </a:endParaRPr>
          </a:p>
        </p:txBody>
      </p:sp>
      <p:sp>
        <p:nvSpPr>
          <p:cNvPr id="142" name="Text Box 170">
            <a:extLst>
              <a:ext uri="{FF2B5EF4-FFF2-40B4-BE49-F238E27FC236}">
                <a16:creationId xmlns:a16="http://schemas.microsoft.com/office/drawing/2014/main" id="{AFBD26D2-54E3-D00E-8AB3-34836186C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661" y="3013821"/>
            <a:ext cx="287337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ctr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ctr" hangingPunct="1">
              <a:lnSpc>
                <a:spcPct val="60000"/>
              </a:lnSpc>
              <a:defRPr/>
            </a:pPr>
            <a:r>
              <a:rPr lang="en-US" altLang="zh-CN" sz="1000" b="1" kern="0" dirty="0">
                <a:solidFill>
                  <a:srgbClr val="000000"/>
                </a:solidFill>
              </a:rPr>
              <a:t>M1</a:t>
            </a:r>
          </a:p>
        </p:txBody>
      </p:sp>
      <p:grpSp>
        <p:nvGrpSpPr>
          <p:cNvPr id="143" name="组合 300">
            <a:extLst>
              <a:ext uri="{FF2B5EF4-FFF2-40B4-BE49-F238E27FC236}">
                <a16:creationId xmlns:a16="http://schemas.microsoft.com/office/drawing/2014/main" id="{E3BEF528-A148-EDCA-F1CE-388E36CE490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567423" y="2978896"/>
            <a:ext cx="95250" cy="80963"/>
            <a:chOff x="287524" y="3070225"/>
            <a:chExt cx="72008" cy="80540"/>
          </a:xfrm>
        </p:grpSpPr>
        <p:cxnSp>
          <p:nvCxnSpPr>
            <p:cNvPr id="144" name="直接连接符 165">
              <a:extLst>
                <a:ext uri="{FF2B5EF4-FFF2-40B4-BE49-F238E27FC236}">
                  <a16:creationId xmlns:a16="http://schemas.microsoft.com/office/drawing/2014/main" id="{C68DB14A-9528-E044-46F1-4057E9AB7B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7524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直接连接符 166">
              <a:extLst>
                <a:ext uri="{FF2B5EF4-FFF2-40B4-BE49-F238E27FC236}">
                  <a16:creationId xmlns:a16="http://schemas.microsoft.com/office/drawing/2014/main" id="{58CC208F-4E69-1CB4-A50F-48D11FD75D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3528" y="3070225"/>
              <a:ext cx="36004" cy="80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7" name="组合 279">
            <a:extLst>
              <a:ext uri="{FF2B5EF4-FFF2-40B4-BE49-F238E27FC236}">
                <a16:creationId xmlns:a16="http://schemas.microsoft.com/office/drawing/2014/main" id="{9F1255CE-6937-82F4-5162-83FF629AAEA0}"/>
              </a:ext>
            </a:extLst>
          </p:cNvPr>
          <p:cNvGrpSpPr>
            <a:grpSpLocks/>
          </p:cNvGrpSpPr>
          <p:nvPr/>
        </p:nvGrpSpPr>
        <p:grpSpPr bwMode="auto">
          <a:xfrm>
            <a:off x="8407916" y="3709145"/>
            <a:ext cx="1055687" cy="647700"/>
            <a:chOff x="3132139" y="4437112"/>
            <a:chExt cx="863600" cy="1166552"/>
          </a:xfrm>
        </p:grpSpPr>
        <p:sp>
          <p:nvSpPr>
            <p:cNvPr id="148" name="Rectangle 16">
              <a:extLst>
                <a:ext uri="{FF2B5EF4-FFF2-40B4-BE49-F238E27FC236}">
                  <a16:creationId xmlns:a16="http://schemas.microsoft.com/office/drawing/2014/main" id="{AEED0754-DCD6-37B7-D53F-3954CF6CF0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1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DMWD</a:t>
              </a:r>
              <a:r>
                <a:rPr kumimoji="1" lang="zh-CN" altLang="en-US" sz="11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选择</a:t>
              </a:r>
            </a:p>
          </p:txBody>
        </p:sp>
        <p:sp>
          <p:nvSpPr>
            <p:cNvPr id="149" name="Text Box 17">
              <a:extLst>
                <a:ext uri="{FF2B5EF4-FFF2-40B4-BE49-F238E27FC236}">
                  <a16:creationId xmlns:a16="http://schemas.microsoft.com/office/drawing/2014/main" id="{8FFF3B4D-1345-7166-A629-503EFEDAC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curData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endParaRPr kumimoji="1" lang="en-US" altLang="zh-CN" sz="5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newData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0" name="Text Box 22">
              <a:extLst>
                <a:ext uri="{FF2B5EF4-FFF2-40B4-BE49-F238E27FC236}">
                  <a16:creationId xmlns:a16="http://schemas.microsoft.com/office/drawing/2014/main" id="{290EF298-F57A-C5A9-BBEF-8D0741C7A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270" y="4842763"/>
              <a:ext cx="575733" cy="692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  <a:p>
              <a:pPr algn="r"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Todm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endParaRPr kumimoji="1" lang="en-US" altLang="zh-CN" sz="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fontAlgn="ctr" hangingPunct="1"/>
              <a:endParaRPr kumimoji="1" lang="en-US" altLang="zh-CN" sz="3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1" name="Line 55">
            <a:extLst>
              <a:ext uri="{FF2B5EF4-FFF2-40B4-BE49-F238E27FC236}">
                <a16:creationId xmlns:a16="http://schemas.microsoft.com/office/drawing/2014/main" id="{F3353718-FC97-D9EE-B156-3887C51A8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4826" y="3895986"/>
            <a:ext cx="51633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AutoShape 158">
            <a:extLst>
              <a:ext uri="{FF2B5EF4-FFF2-40B4-BE49-F238E27FC236}">
                <a16:creationId xmlns:a16="http://schemas.microsoft.com/office/drawing/2014/main" id="{634A8859-936B-FE0A-190A-5698B8A2F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45" y="5032329"/>
            <a:ext cx="9525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  <p:sp>
        <p:nvSpPr>
          <p:cNvPr id="153" name="Line 9">
            <a:extLst>
              <a:ext uri="{FF2B5EF4-FFF2-40B4-BE49-F238E27FC236}">
                <a16:creationId xmlns:a16="http://schemas.microsoft.com/office/drawing/2014/main" id="{873A42BD-DD56-912D-3375-F7C2DEF8C3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3996" y="3966229"/>
            <a:ext cx="1" cy="11375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Line 55">
            <a:extLst>
              <a:ext uri="{FF2B5EF4-FFF2-40B4-BE49-F238E27FC236}">
                <a16:creationId xmlns:a16="http://schemas.microsoft.com/office/drawing/2014/main" id="{856E38AF-DFA6-3A2C-DA9E-AB9E77A69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481" y="3966231"/>
            <a:ext cx="362210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" name="组合 279">
            <a:extLst>
              <a:ext uri="{FF2B5EF4-FFF2-40B4-BE49-F238E27FC236}">
                <a16:creationId xmlns:a16="http://schemas.microsoft.com/office/drawing/2014/main" id="{D55EB010-5C5B-1EAF-5589-08C0D08FCA89}"/>
              </a:ext>
            </a:extLst>
          </p:cNvPr>
          <p:cNvGrpSpPr>
            <a:grpSpLocks/>
          </p:cNvGrpSpPr>
          <p:nvPr/>
        </p:nvGrpSpPr>
        <p:grpSpPr bwMode="auto">
          <a:xfrm>
            <a:off x="8679946" y="1434328"/>
            <a:ext cx="2285544" cy="1268891"/>
            <a:chOff x="3157953" y="4449298"/>
            <a:chExt cx="863600" cy="1166552"/>
          </a:xfrm>
        </p:grpSpPr>
        <p:sp>
          <p:nvSpPr>
            <p:cNvPr id="156" name="Rectangle 16">
              <a:extLst>
                <a:ext uri="{FF2B5EF4-FFF2-40B4-BE49-F238E27FC236}">
                  <a16:creationId xmlns:a16="http://schemas.microsoft.com/office/drawing/2014/main" id="{73483A7B-6D5B-1E4D-C70D-BA17AB9AA9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7953" y="4449298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100" dirty="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57" name="Text Box 17">
              <a:extLst>
                <a:ext uri="{FF2B5EF4-FFF2-40B4-BE49-F238E27FC236}">
                  <a16:creationId xmlns:a16="http://schemas.microsoft.com/office/drawing/2014/main" id="{B73FA53F-9429-73D9-336A-E23E0CF8B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249" y="4917367"/>
              <a:ext cx="440792" cy="282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79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49">
            <a:extLst>
              <a:ext uri="{FF2B5EF4-FFF2-40B4-BE49-F238E27FC236}">
                <a16:creationId xmlns:a16="http://schemas.microsoft.com/office/drawing/2014/main" id="{4901B80E-4C3B-CAEF-F3B1-154D030CB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042" y="1297517"/>
            <a:ext cx="576263" cy="433388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Fetch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sp>
        <p:nvSpPr>
          <p:cNvPr id="3" name="Oval 250">
            <a:extLst>
              <a:ext uri="{FF2B5EF4-FFF2-40B4-BE49-F238E27FC236}">
                <a16:creationId xmlns:a16="http://schemas.microsoft.com/office/drawing/2014/main" id="{DF106EAC-8820-E736-D430-9A29E6A7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817" y="1297517"/>
            <a:ext cx="576263" cy="433388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DCD/RF</a:t>
            </a:r>
          </a:p>
        </p:txBody>
      </p:sp>
      <p:sp>
        <p:nvSpPr>
          <p:cNvPr id="4" name="Oval 251">
            <a:extLst>
              <a:ext uri="{FF2B5EF4-FFF2-40B4-BE49-F238E27FC236}">
                <a16:creationId xmlns:a16="http://schemas.microsoft.com/office/drawing/2014/main" id="{42EEAC87-CBBA-905F-6A97-04369B5CB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042" y="1978555"/>
            <a:ext cx="576263" cy="4318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MA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sp>
        <p:nvSpPr>
          <p:cNvPr id="5" name="Oval 252">
            <a:extLst>
              <a:ext uri="{FF2B5EF4-FFF2-40B4-BE49-F238E27FC236}">
                <a16:creationId xmlns:a16="http://schemas.microsoft.com/office/drawing/2014/main" id="{5E645F73-FE3E-0456-DEB8-DC8B4471C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717" y="1978555"/>
            <a:ext cx="576263" cy="4318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EXE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sp>
        <p:nvSpPr>
          <p:cNvPr id="6" name="Oval 254">
            <a:extLst>
              <a:ext uri="{FF2B5EF4-FFF2-40B4-BE49-F238E27FC236}">
                <a16:creationId xmlns:a16="http://schemas.microsoft.com/office/drawing/2014/main" id="{68676A22-150E-1450-B178-897A10A7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655" y="1978555"/>
            <a:ext cx="576262" cy="4318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S9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 err="1">
                <a:latin typeface="Calibri"/>
                <a:ea typeface="宋体"/>
              </a:rPr>
              <a:t>Jmp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sp>
        <p:nvSpPr>
          <p:cNvPr id="7" name="Oval 255">
            <a:extLst>
              <a:ext uri="{FF2B5EF4-FFF2-40B4-BE49-F238E27FC236}">
                <a16:creationId xmlns:a16="http://schemas.microsoft.com/office/drawing/2014/main" id="{59681DFD-1B40-BABD-F84F-9B2ACAE9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542" y="3016780"/>
            <a:ext cx="576263" cy="4318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MR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sp>
        <p:nvSpPr>
          <p:cNvPr id="8" name="Oval 256">
            <a:extLst>
              <a:ext uri="{FF2B5EF4-FFF2-40B4-BE49-F238E27FC236}">
                <a16:creationId xmlns:a16="http://schemas.microsoft.com/office/drawing/2014/main" id="{360DCF15-6C6B-C4ED-C32B-E3491D8E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217" y="3016780"/>
            <a:ext cx="576263" cy="4318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MW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sp>
        <p:nvSpPr>
          <p:cNvPr id="9" name="Oval 257">
            <a:extLst>
              <a:ext uri="{FF2B5EF4-FFF2-40B4-BE49-F238E27FC236}">
                <a16:creationId xmlns:a16="http://schemas.microsoft.com/office/drawing/2014/main" id="{86C7A3E5-DB00-36EF-897C-CFF3A41B9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817" y="3015192"/>
            <a:ext cx="576263" cy="433388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WB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cxnSp>
        <p:nvCxnSpPr>
          <p:cNvPr id="11" name="AutoShape 266">
            <a:extLst>
              <a:ext uri="{FF2B5EF4-FFF2-40B4-BE49-F238E27FC236}">
                <a16:creationId xmlns:a16="http://schemas.microsoft.com/office/drawing/2014/main" id="{34235224-D9CD-3240-CEE3-6BA0D5DE4230}"/>
              </a:ext>
            </a:extLst>
          </p:cNvPr>
          <p:cNvCxnSpPr>
            <a:cxnSpLocks noChangeShapeType="1"/>
            <a:stCxn id="2" idx="6"/>
            <a:endCxn id="3" idx="2"/>
          </p:cNvCxnSpPr>
          <p:nvPr/>
        </p:nvCxnSpPr>
        <p:spPr bwMode="auto">
          <a:xfrm>
            <a:off x="4931305" y="1513417"/>
            <a:ext cx="6715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67">
            <a:extLst>
              <a:ext uri="{FF2B5EF4-FFF2-40B4-BE49-F238E27FC236}">
                <a16:creationId xmlns:a16="http://schemas.microsoft.com/office/drawing/2014/main" id="{1C803035-4180-484D-548E-3C3DE9766C9D}"/>
              </a:ext>
            </a:extLst>
          </p:cNvPr>
          <p:cNvCxnSpPr>
            <a:cxnSpLocks noChangeShapeType="1"/>
            <a:stCxn id="3" idx="3"/>
            <a:endCxn id="4" idx="7"/>
          </p:cNvCxnSpPr>
          <p:nvPr/>
        </p:nvCxnSpPr>
        <p:spPr bwMode="auto">
          <a:xfrm flipH="1">
            <a:off x="4847167" y="1667405"/>
            <a:ext cx="841375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68">
            <a:extLst>
              <a:ext uri="{FF2B5EF4-FFF2-40B4-BE49-F238E27FC236}">
                <a16:creationId xmlns:a16="http://schemas.microsoft.com/office/drawing/2014/main" id="{053ADD26-74CE-D36E-1014-6666B75A59B6}"/>
              </a:ext>
            </a:extLst>
          </p:cNvPr>
          <p:cNvCxnSpPr>
            <a:cxnSpLocks noChangeShapeType="1"/>
            <a:stCxn id="3" idx="4"/>
            <a:endCxn id="5" idx="7"/>
          </p:cNvCxnSpPr>
          <p:nvPr/>
        </p:nvCxnSpPr>
        <p:spPr bwMode="auto">
          <a:xfrm flipH="1">
            <a:off x="5675842" y="1730905"/>
            <a:ext cx="215900" cy="31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69">
            <a:extLst>
              <a:ext uri="{FF2B5EF4-FFF2-40B4-BE49-F238E27FC236}">
                <a16:creationId xmlns:a16="http://schemas.microsoft.com/office/drawing/2014/main" id="{0344FDCA-1DE5-4B0B-8E3C-FC5D6B520CB4}"/>
              </a:ext>
            </a:extLst>
          </p:cNvPr>
          <p:cNvCxnSpPr>
            <a:cxnSpLocks noChangeShapeType="1"/>
            <a:stCxn id="3" idx="5"/>
            <a:endCxn id="37" idx="0"/>
          </p:cNvCxnSpPr>
          <p:nvPr/>
        </p:nvCxnSpPr>
        <p:spPr bwMode="auto">
          <a:xfrm>
            <a:off x="6094942" y="1667405"/>
            <a:ext cx="206375" cy="311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70">
            <a:extLst>
              <a:ext uri="{FF2B5EF4-FFF2-40B4-BE49-F238E27FC236}">
                <a16:creationId xmlns:a16="http://schemas.microsoft.com/office/drawing/2014/main" id="{4AD7E218-46E0-B63B-E8F2-A4656662BB89}"/>
              </a:ext>
            </a:extLst>
          </p:cNvPr>
          <p:cNvCxnSpPr>
            <a:cxnSpLocks noChangeShapeType="1"/>
            <a:stCxn id="3" idx="6"/>
            <a:endCxn id="6" idx="0"/>
          </p:cNvCxnSpPr>
          <p:nvPr/>
        </p:nvCxnSpPr>
        <p:spPr bwMode="auto">
          <a:xfrm>
            <a:off x="6179080" y="1513417"/>
            <a:ext cx="952500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71">
            <a:extLst>
              <a:ext uri="{FF2B5EF4-FFF2-40B4-BE49-F238E27FC236}">
                <a16:creationId xmlns:a16="http://schemas.microsoft.com/office/drawing/2014/main" id="{C7CD8BA8-3C3C-73F9-9806-E02CBDF7A103}"/>
              </a:ext>
            </a:extLst>
          </p:cNvPr>
          <p:cNvCxnSpPr>
            <a:cxnSpLocks noChangeShapeType="1"/>
            <a:stCxn id="4" idx="3"/>
            <a:endCxn id="7" idx="0"/>
          </p:cNvCxnSpPr>
          <p:nvPr/>
        </p:nvCxnSpPr>
        <p:spPr bwMode="auto">
          <a:xfrm flipH="1">
            <a:off x="4199467" y="2346855"/>
            <a:ext cx="241300" cy="669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72">
            <a:extLst>
              <a:ext uri="{FF2B5EF4-FFF2-40B4-BE49-F238E27FC236}">
                <a16:creationId xmlns:a16="http://schemas.microsoft.com/office/drawing/2014/main" id="{8596FCD5-6831-B455-586A-A37BD632236F}"/>
              </a:ext>
            </a:extLst>
          </p:cNvPr>
          <p:cNvCxnSpPr>
            <a:cxnSpLocks noChangeShapeType="1"/>
            <a:stCxn id="4" idx="5"/>
            <a:endCxn id="8" idx="0"/>
          </p:cNvCxnSpPr>
          <p:nvPr/>
        </p:nvCxnSpPr>
        <p:spPr bwMode="auto">
          <a:xfrm>
            <a:off x="4847167" y="2346855"/>
            <a:ext cx="180975" cy="669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73">
            <a:extLst>
              <a:ext uri="{FF2B5EF4-FFF2-40B4-BE49-F238E27FC236}">
                <a16:creationId xmlns:a16="http://schemas.microsoft.com/office/drawing/2014/main" id="{2AD02D3D-3BEC-7C51-301C-95B316B7ADFF}"/>
              </a:ext>
            </a:extLst>
          </p:cNvPr>
          <p:cNvCxnSpPr>
            <a:cxnSpLocks noChangeShapeType="1"/>
            <a:stCxn id="5" idx="4"/>
            <a:endCxn id="9" idx="0"/>
          </p:cNvCxnSpPr>
          <p:nvPr/>
        </p:nvCxnSpPr>
        <p:spPr bwMode="auto">
          <a:xfrm>
            <a:off x="5471055" y="2410355"/>
            <a:ext cx="420687" cy="6048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Freeform 279">
            <a:extLst>
              <a:ext uri="{FF2B5EF4-FFF2-40B4-BE49-F238E27FC236}">
                <a16:creationId xmlns:a16="http://schemas.microsoft.com/office/drawing/2014/main" id="{D61C3D12-EC17-B8AB-4CFD-B6B1DB96CE70}"/>
              </a:ext>
            </a:extLst>
          </p:cNvPr>
          <p:cNvSpPr>
            <a:spLocks/>
          </p:cNvSpPr>
          <p:nvPr/>
        </p:nvSpPr>
        <p:spPr bwMode="auto">
          <a:xfrm flipV="1">
            <a:off x="6290205" y="2394480"/>
            <a:ext cx="1328737" cy="288925"/>
          </a:xfrm>
          <a:custGeom>
            <a:avLst/>
            <a:gdLst>
              <a:gd name="T0" fmla="*/ 2147483647 w 3402"/>
              <a:gd name="T1" fmla="*/ 0 h 181"/>
              <a:gd name="T2" fmla="*/ 0 w 3402"/>
              <a:gd name="T3" fmla="*/ 0 h 181"/>
              <a:gd name="T4" fmla="*/ 0 w 3402"/>
              <a:gd name="T5" fmla="*/ 2147483647 h 181"/>
              <a:gd name="T6" fmla="*/ 0 60000 65536"/>
              <a:gd name="T7" fmla="*/ 0 60000 65536"/>
              <a:gd name="T8" fmla="*/ 0 60000 65536"/>
              <a:gd name="T9" fmla="*/ 0 w 3402"/>
              <a:gd name="T10" fmla="*/ 0 h 181"/>
              <a:gd name="T11" fmla="*/ 3402 w 3402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02" h="181">
                <a:moveTo>
                  <a:pt x="3402" y="0"/>
                </a:moveTo>
                <a:lnTo>
                  <a:pt x="0" y="0"/>
                </a:lnTo>
                <a:lnTo>
                  <a:pt x="0" y="181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Oval 287">
            <a:extLst>
              <a:ext uri="{FF2B5EF4-FFF2-40B4-BE49-F238E27FC236}">
                <a16:creationId xmlns:a16="http://schemas.microsoft.com/office/drawing/2014/main" id="{8B396231-C741-4A97-9441-0CD30288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130" y="3674005"/>
            <a:ext cx="576262" cy="4318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MWB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  <p:cxnSp>
        <p:nvCxnSpPr>
          <p:cNvPr id="21" name="AutoShape 288">
            <a:extLst>
              <a:ext uri="{FF2B5EF4-FFF2-40B4-BE49-F238E27FC236}">
                <a16:creationId xmlns:a16="http://schemas.microsoft.com/office/drawing/2014/main" id="{F1255AFE-5772-3AD0-A3FA-8B0D0C8CE037}"/>
              </a:ext>
            </a:extLst>
          </p:cNvPr>
          <p:cNvCxnSpPr>
            <a:cxnSpLocks noChangeShapeType="1"/>
            <a:stCxn id="7" idx="4"/>
            <a:endCxn id="20" idx="0"/>
          </p:cNvCxnSpPr>
          <p:nvPr/>
        </p:nvCxnSpPr>
        <p:spPr bwMode="auto">
          <a:xfrm>
            <a:off x="4199467" y="3448580"/>
            <a:ext cx="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Line 290">
            <a:extLst>
              <a:ext uri="{FF2B5EF4-FFF2-40B4-BE49-F238E27FC236}">
                <a16:creationId xmlns:a16="http://schemas.microsoft.com/office/drawing/2014/main" id="{20CDCCCE-B9C4-0B6A-8A15-0E54C0677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805" y="3889905"/>
            <a:ext cx="3132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cxnSp>
        <p:nvCxnSpPr>
          <p:cNvPr id="23" name="AutoShape 292">
            <a:extLst>
              <a:ext uri="{FF2B5EF4-FFF2-40B4-BE49-F238E27FC236}">
                <a16:creationId xmlns:a16="http://schemas.microsoft.com/office/drawing/2014/main" id="{40564402-2328-41DC-0F40-D043D7250172}"/>
              </a:ext>
            </a:extLst>
          </p:cNvPr>
          <p:cNvCxnSpPr>
            <a:cxnSpLocks noChangeShapeType="1"/>
            <a:stCxn id="8" idx="4"/>
          </p:cNvCxnSpPr>
          <p:nvPr/>
        </p:nvCxnSpPr>
        <p:spPr bwMode="auto">
          <a:xfrm>
            <a:off x="5028142" y="3448580"/>
            <a:ext cx="0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93">
            <a:extLst>
              <a:ext uri="{FF2B5EF4-FFF2-40B4-BE49-F238E27FC236}">
                <a16:creationId xmlns:a16="http://schemas.microsoft.com/office/drawing/2014/main" id="{54D96F4B-3BAC-C201-CB1F-E58F3967A9E7}"/>
              </a:ext>
            </a:extLst>
          </p:cNvPr>
          <p:cNvCxnSpPr>
            <a:cxnSpLocks noChangeShapeType="1"/>
            <a:stCxn id="9" idx="4"/>
          </p:cNvCxnSpPr>
          <p:nvPr/>
        </p:nvCxnSpPr>
        <p:spPr bwMode="auto">
          <a:xfrm>
            <a:off x="5891742" y="3448580"/>
            <a:ext cx="0" cy="44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03">
            <a:extLst>
              <a:ext uri="{FF2B5EF4-FFF2-40B4-BE49-F238E27FC236}">
                <a16:creationId xmlns:a16="http://schemas.microsoft.com/office/drawing/2014/main" id="{BB5D90DF-D37E-3FCF-CBE5-DBD4DDA740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0467" y="2392892"/>
            <a:ext cx="0" cy="290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317">
            <a:extLst>
              <a:ext uri="{FF2B5EF4-FFF2-40B4-BE49-F238E27FC236}">
                <a16:creationId xmlns:a16="http://schemas.microsoft.com/office/drawing/2014/main" id="{910980C5-5BE9-5E0E-3BE7-586D58FBDA40}"/>
              </a:ext>
            </a:extLst>
          </p:cNvPr>
          <p:cNvCxnSpPr>
            <a:cxnSpLocks noChangeShapeType="1"/>
            <a:endCxn id="2" idx="2"/>
          </p:cNvCxnSpPr>
          <p:nvPr/>
        </p:nvCxnSpPr>
        <p:spPr bwMode="auto">
          <a:xfrm>
            <a:off x="3912130" y="1513417"/>
            <a:ext cx="4429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Line 290">
            <a:extLst>
              <a:ext uri="{FF2B5EF4-FFF2-40B4-BE49-F238E27FC236}">
                <a16:creationId xmlns:a16="http://schemas.microsoft.com/office/drawing/2014/main" id="{191CF223-9C5F-BC32-4682-C37AC7DAA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8942" y="1226080"/>
            <a:ext cx="0" cy="266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" name="Line 290">
            <a:extLst>
              <a:ext uri="{FF2B5EF4-FFF2-40B4-BE49-F238E27FC236}">
                <a16:creationId xmlns:a16="http://schemas.microsoft.com/office/drawing/2014/main" id="{258054D3-7DBF-9222-E507-0FA7BD10F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392" y="1226080"/>
            <a:ext cx="249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cxnSp>
        <p:nvCxnSpPr>
          <p:cNvPr id="36" name="AutoShape 268">
            <a:extLst>
              <a:ext uri="{FF2B5EF4-FFF2-40B4-BE49-F238E27FC236}">
                <a16:creationId xmlns:a16="http://schemas.microsoft.com/office/drawing/2014/main" id="{9514A0BC-E80E-5ECC-7B7F-FED5220AD407}"/>
              </a:ext>
            </a:extLst>
          </p:cNvPr>
          <p:cNvCxnSpPr>
            <a:cxnSpLocks noChangeShapeType="1"/>
            <a:endCxn id="2" idx="7"/>
          </p:cNvCxnSpPr>
          <p:nvPr/>
        </p:nvCxnSpPr>
        <p:spPr bwMode="auto">
          <a:xfrm flipH="1">
            <a:off x="4847167" y="1226080"/>
            <a:ext cx="276225" cy="134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253">
            <a:extLst>
              <a:ext uri="{FF2B5EF4-FFF2-40B4-BE49-F238E27FC236}">
                <a16:creationId xmlns:a16="http://schemas.microsoft.com/office/drawing/2014/main" id="{B47E636F-B9E4-376B-D20D-F4F5F01E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980" y="1978555"/>
            <a:ext cx="576262" cy="431800"/>
          </a:xfrm>
          <a:prstGeom prst="ellips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S8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latin typeface="Calibri"/>
                <a:ea typeface="宋体"/>
              </a:rPr>
              <a:t>Branch</a:t>
            </a:r>
            <a:endParaRPr lang="zh-CN" altLang="en-US" sz="1200" b="1" kern="0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839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22" grpId="0" animBg="1"/>
      <p:bldP spid="34" grpId="0" animBg="1"/>
      <p:bldP spid="35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71A050C-947A-B8D5-1428-8162956CCBFB}"/>
              </a:ext>
            </a:extLst>
          </p:cNvPr>
          <p:cNvGrpSpPr/>
          <p:nvPr/>
        </p:nvGrpSpPr>
        <p:grpSpPr>
          <a:xfrm>
            <a:off x="417076" y="152391"/>
            <a:ext cx="10748963" cy="4103688"/>
            <a:chOff x="815975" y="2349500"/>
            <a:chExt cx="10748963" cy="4103688"/>
          </a:xfrm>
        </p:grpSpPr>
        <p:sp>
          <p:nvSpPr>
            <p:cNvPr id="3" name="Line 46">
              <a:extLst>
                <a:ext uri="{FF2B5EF4-FFF2-40B4-BE49-F238E27FC236}">
                  <a16:creationId xmlns:a16="http://schemas.microsoft.com/office/drawing/2014/main" id="{E3932842-DE29-0511-7A1D-4AAB111E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113" y="4294188"/>
              <a:ext cx="1343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96">
              <a:extLst>
                <a:ext uri="{FF2B5EF4-FFF2-40B4-BE49-F238E27FC236}">
                  <a16:creationId xmlns:a16="http://schemas.microsoft.com/office/drawing/2014/main" id="{9D98E2B4-FF6C-ABD1-8E8E-478577AAB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113" y="3862388"/>
              <a:ext cx="1343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6">
              <a:extLst>
                <a:ext uri="{FF2B5EF4-FFF2-40B4-BE49-F238E27FC236}">
                  <a16:creationId xmlns:a16="http://schemas.microsoft.com/office/drawing/2014/main" id="{E171E402-C06B-0610-C698-AB114238E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3175" y="4211638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34">
              <a:extLst>
                <a:ext uri="{FF2B5EF4-FFF2-40B4-BE49-F238E27FC236}">
                  <a16:creationId xmlns:a16="http://schemas.microsoft.com/office/drawing/2014/main" id="{59559D8F-00FC-9E82-B0DE-9FAA1CFC5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975" y="3859213"/>
              <a:ext cx="192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5">
              <a:extLst>
                <a:ext uri="{FF2B5EF4-FFF2-40B4-BE49-F238E27FC236}">
                  <a16:creationId xmlns:a16="http://schemas.microsoft.com/office/drawing/2014/main" id="{B764FF18-91E7-1041-892E-5A05AE8E6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3862388"/>
              <a:ext cx="485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A4452508-DAF7-1D8B-B325-24523C621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175" y="3500438"/>
              <a:ext cx="750888" cy="13684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200">
                <a:solidFill>
                  <a:srgbClr val="000000"/>
                </a:solidFill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>
                <a:solidFill>
                  <a:srgbClr val="000000"/>
                </a:solidFill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>
                <a:solidFill>
                  <a:srgbClr val="000000"/>
                </a:solidFill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>
                <a:solidFill>
                  <a:srgbClr val="000000"/>
                </a:solidFill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>
                <a:solidFill>
                  <a:srgbClr val="000000"/>
                </a:solidFill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sz="11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指令</a:t>
              </a:r>
              <a:endParaRPr lang="en-US" altLang="zh-CN" sz="11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1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存储器</a:t>
              </a:r>
              <a:endParaRPr lang="en-US" altLang="zh-CN" sz="1200">
                <a:solidFill>
                  <a:srgbClr val="000000"/>
                </a:solidFill>
                <a:latin typeface="Helvetica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BFDD4E2C-7FAE-742E-94A6-E8DC2A683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613" y="3803650"/>
              <a:ext cx="66516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Addr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29CA79C4-6C4E-EC44-3821-A4D61B805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400" y="4127500"/>
              <a:ext cx="33337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9C2082DD-9418-23BE-C2C7-0B250F97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3429000"/>
              <a:ext cx="288925" cy="93662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100">
                  <a:solidFill>
                    <a:srgbClr val="000000"/>
                  </a:solidFill>
                  <a:latin typeface="Cambria" panose="02040503050406030204" pitchFamily="18" charset="0"/>
                  <a:ea typeface="黑体" panose="02010609060101010101" pitchFamily="49" charset="-122"/>
                </a:rPr>
                <a:t>PC</a:t>
              </a:r>
              <a:endParaRPr kumimoji="1" lang="zh-CN" altLang="en-US" sz="1100">
                <a:solidFill>
                  <a:srgbClr val="000000"/>
                </a:solidFill>
                <a:latin typeface="Cambria" panose="020405030504060302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2" name="组合 273">
              <a:extLst>
                <a:ext uri="{FF2B5EF4-FFF2-40B4-BE49-F238E27FC236}">
                  <a16:creationId xmlns:a16="http://schemas.microsoft.com/office/drawing/2014/main" id="{748CDCBE-8612-E868-D6DD-AF2B6D49B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513" y="3387725"/>
              <a:ext cx="865187" cy="1512888"/>
              <a:chOff x="2483768" y="1704975"/>
              <a:chExt cx="648370" cy="1512888"/>
            </a:xfrm>
          </p:grpSpPr>
          <p:sp>
            <p:nvSpPr>
              <p:cNvPr id="161" name="Rectangle 41">
                <a:extLst>
                  <a:ext uri="{FF2B5EF4-FFF2-40B4-BE49-F238E27FC236}">
                    <a16:creationId xmlns:a16="http://schemas.microsoft.com/office/drawing/2014/main" id="{3E84F33C-4324-F4E3-B7C1-6B346969D1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83768" y="1704975"/>
                <a:ext cx="648370" cy="15128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8000" rIns="18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指</a:t>
                </a:r>
              </a:p>
              <a:p>
                <a:pPr fontAlgn="ctr"/>
                <a:r>
                  <a:rPr kumimoji="1"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</a:p>
              <a:p>
                <a:pPr fontAlgn="ctr"/>
                <a:r>
                  <a:rPr kumimoji="1"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寄</a:t>
                </a:r>
              </a:p>
              <a:p>
                <a:pPr fontAlgn="ctr"/>
                <a:r>
                  <a:rPr kumimoji="1"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</a:t>
                </a:r>
              </a:p>
              <a:p>
                <a:pPr fontAlgn="ctr"/>
                <a:r>
                  <a:rPr kumimoji="1"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器</a:t>
                </a:r>
              </a:p>
            </p:txBody>
          </p:sp>
          <p:sp>
            <p:nvSpPr>
              <p:cNvPr id="162" name="Text Box 42">
                <a:extLst>
                  <a:ext uri="{FF2B5EF4-FFF2-40B4-BE49-F238E27FC236}">
                    <a16:creationId xmlns:a16="http://schemas.microsoft.com/office/drawing/2014/main" id="{FECFB306-7308-BCAB-B77A-E49C47434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488" y="1776413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[31:26]</a:t>
                </a:r>
              </a:p>
            </p:txBody>
          </p:sp>
          <p:sp>
            <p:nvSpPr>
              <p:cNvPr id="163" name="Text Box 43">
                <a:extLst>
                  <a:ext uri="{FF2B5EF4-FFF2-40B4-BE49-F238E27FC236}">
                    <a16:creationId xmlns:a16="http://schemas.microsoft.com/office/drawing/2014/main" id="{D0BAA74D-5595-38A4-BAC7-BCB5F59E5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925" y="2136775"/>
                <a:ext cx="3603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[25:21]</a:t>
                </a:r>
              </a:p>
            </p:txBody>
          </p:sp>
          <p:sp>
            <p:nvSpPr>
              <p:cNvPr id="164" name="Text Box 44">
                <a:extLst>
                  <a:ext uri="{FF2B5EF4-FFF2-40B4-BE49-F238E27FC236}">
                    <a16:creationId xmlns:a16="http://schemas.microsoft.com/office/drawing/2014/main" id="{C2FE91E8-B95A-3EC6-57A9-069579C70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925" y="2513013"/>
                <a:ext cx="3603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[20:16]</a:t>
                </a:r>
              </a:p>
            </p:txBody>
          </p:sp>
          <p:sp>
            <p:nvSpPr>
              <p:cNvPr id="165" name="Text Box 45">
                <a:extLst>
                  <a:ext uri="{FF2B5EF4-FFF2-40B4-BE49-F238E27FC236}">
                    <a16:creationId xmlns:a16="http://schemas.microsoft.com/office/drawing/2014/main" id="{FD01AF2D-D37D-D0FD-D823-C10E5DFCA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925" y="2871788"/>
                <a:ext cx="3603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[15:0]</a:t>
                </a:r>
              </a:p>
            </p:txBody>
          </p:sp>
        </p:grpSp>
        <p:grpSp>
          <p:nvGrpSpPr>
            <p:cNvPr id="13" name="组合 9">
              <a:extLst>
                <a:ext uri="{FF2B5EF4-FFF2-40B4-BE49-F238E27FC236}">
                  <a16:creationId xmlns:a16="http://schemas.microsoft.com/office/drawing/2014/main" id="{967753DC-0672-86BE-02CB-AA0D0E98F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375" y="4279900"/>
              <a:ext cx="95250" cy="79375"/>
              <a:chOff x="287524" y="3070225"/>
              <a:chExt cx="72008" cy="80540"/>
            </a:xfrm>
          </p:grpSpPr>
          <p:cxnSp>
            <p:nvCxnSpPr>
              <p:cNvPr id="159" name="直接连接符 33">
                <a:extLst>
                  <a:ext uri="{FF2B5EF4-FFF2-40B4-BE49-F238E27FC236}">
                    <a16:creationId xmlns:a16="http://schemas.microsoft.com/office/drawing/2014/main" id="{D7DC0FD9-BBEF-B829-65AB-121F31B7E7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0" name="直接连接符 34">
                <a:extLst>
                  <a:ext uri="{FF2B5EF4-FFF2-40B4-BE49-F238E27FC236}">
                    <a16:creationId xmlns:a16="http://schemas.microsoft.com/office/drawing/2014/main" id="{45540F65-B8AA-7567-4FAF-83E43B42D5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组合 271">
              <a:extLst>
                <a:ext uri="{FF2B5EF4-FFF2-40B4-BE49-F238E27FC236}">
                  <a16:creationId xmlns:a16="http://schemas.microsoft.com/office/drawing/2014/main" id="{FDB8134D-AFC4-CEFC-53EB-9D3D50489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1163" y="4819650"/>
              <a:ext cx="95250" cy="80963"/>
              <a:chOff x="287524" y="3070225"/>
              <a:chExt cx="72008" cy="80540"/>
            </a:xfrm>
          </p:grpSpPr>
          <p:cxnSp>
            <p:nvCxnSpPr>
              <p:cNvPr id="157" name="直接连接符 36">
                <a:extLst>
                  <a:ext uri="{FF2B5EF4-FFF2-40B4-BE49-F238E27FC236}">
                    <a16:creationId xmlns:a16="http://schemas.microsoft.com/office/drawing/2014/main" id="{7C3A28C1-C2EB-C939-A728-70CF0D9892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直接连接符 37">
                <a:extLst>
                  <a:ext uri="{FF2B5EF4-FFF2-40B4-BE49-F238E27FC236}">
                    <a16:creationId xmlns:a16="http://schemas.microsoft.com/office/drawing/2014/main" id="{B9F77F1B-995C-414A-9B8B-013D1008A7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Line 47">
              <a:extLst>
                <a:ext uri="{FF2B5EF4-FFF2-40B4-BE49-F238E27FC236}">
                  <a16:creationId xmlns:a16="http://schemas.microsoft.com/office/drawing/2014/main" id="{0B7C8633-2AA0-C56A-429D-51C7F0C39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4113" y="4724400"/>
              <a:ext cx="768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131">
              <a:extLst>
                <a:ext uri="{FF2B5EF4-FFF2-40B4-BE49-F238E27FC236}">
                  <a16:creationId xmlns:a16="http://schemas.microsoft.com/office/drawing/2014/main" id="{6E4C8509-156D-250F-44E3-181164ED137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15975" y="2781300"/>
              <a:ext cx="7966075" cy="1071563"/>
              <a:chOff x="4286" y="1525"/>
              <a:chExt cx="363" cy="272"/>
            </a:xfrm>
          </p:grpSpPr>
          <p:sp>
            <p:nvSpPr>
              <p:cNvPr id="155" name="Line 132">
                <a:extLst>
                  <a:ext uri="{FF2B5EF4-FFF2-40B4-BE49-F238E27FC236}">
                    <a16:creationId xmlns:a16="http://schemas.microsoft.com/office/drawing/2014/main" id="{4E7DDF88-D833-0860-6938-F7968658B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Line 133">
                <a:extLst>
                  <a:ext uri="{FF2B5EF4-FFF2-40B4-BE49-F238E27FC236}">
                    <a16:creationId xmlns:a16="http://schemas.microsoft.com/office/drawing/2014/main" id="{E2D312BE-C2A2-8452-618C-8DFB8B148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86" y="1797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110">
              <a:extLst>
                <a:ext uri="{FF2B5EF4-FFF2-40B4-BE49-F238E27FC236}">
                  <a16:creationId xmlns:a16="http://schemas.microsoft.com/office/drawing/2014/main" id="{6080BC00-A5D7-48BA-1B00-362D045C9E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479550" y="3213100"/>
              <a:ext cx="6054725" cy="646113"/>
              <a:chOff x="4286" y="1525"/>
              <a:chExt cx="362" cy="272"/>
            </a:xfrm>
          </p:grpSpPr>
          <p:sp>
            <p:nvSpPr>
              <p:cNvPr id="153" name="Line 111">
                <a:extLst>
                  <a:ext uri="{FF2B5EF4-FFF2-40B4-BE49-F238E27FC236}">
                    <a16:creationId xmlns:a16="http://schemas.microsoft.com/office/drawing/2014/main" id="{A3B49148-903C-11EE-D347-660F81249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" name="Line 112">
                <a:extLst>
                  <a:ext uri="{FF2B5EF4-FFF2-40B4-BE49-F238E27FC236}">
                    <a16:creationId xmlns:a16="http://schemas.microsoft.com/office/drawing/2014/main" id="{087CF6E2-09C1-DC9C-1887-837D066E9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" name="AutoShape 150">
              <a:extLst>
                <a:ext uri="{FF2B5EF4-FFF2-40B4-BE49-F238E27FC236}">
                  <a16:creationId xmlns:a16="http://schemas.microsoft.com/office/drawing/2014/main" id="{B2D81E85-B77A-39CB-50D3-565EE9F13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3822700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A7210323-653B-4E37-CA7C-182E1693E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575" y="4148138"/>
              <a:ext cx="287338" cy="2889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CA120D90-0FC0-85C1-8895-F73404C2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575" y="4727575"/>
              <a:ext cx="287338" cy="2889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2B7A4825-A86D-5135-08B4-7BA395A90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4413" y="4291013"/>
              <a:ext cx="287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76E0114F-419F-DD4F-4D60-252A9EF95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4413" y="4872038"/>
              <a:ext cx="287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5">
              <a:extLst>
                <a:ext uri="{FF2B5EF4-FFF2-40B4-BE49-F238E27FC236}">
                  <a16:creationId xmlns:a16="http://schemas.microsoft.com/office/drawing/2014/main" id="{810A11EC-98D1-4361-28E8-4B14681E7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675" y="4292600"/>
              <a:ext cx="1150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组合 279">
              <a:extLst>
                <a:ext uri="{FF2B5EF4-FFF2-40B4-BE49-F238E27FC236}">
                  <a16:creationId xmlns:a16="http://schemas.microsoft.com/office/drawing/2014/main" id="{B3E14022-6118-52AC-46F1-5565B20E8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7138" y="3573463"/>
              <a:ext cx="1055687" cy="1800225"/>
              <a:chOff x="3132139" y="3933056"/>
              <a:chExt cx="863600" cy="1800225"/>
            </a:xfrm>
          </p:grpSpPr>
          <p:sp>
            <p:nvSpPr>
              <p:cNvPr id="146" name="Rectangle 16">
                <a:extLst>
                  <a:ext uri="{FF2B5EF4-FFF2-40B4-BE49-F238E27FC236}">
                    <a16:creationId xmlns:a16="http://schemas.microsoft.com/office/drawing/2014/main" id="{0237B10D-FE99-E052-8D11-FD4122EB39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32139" y="3933056"/>
                <a:ext cx="863600" cy="180022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rIns="36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寄存器堆</a:t>
                </a:r>
              </a:p>
            </p:txBody>
          </p:sp>
          <p:sp>
            <p:nvSpPr>
              <p:cNvPr id="147" name="Text Box 17">
                <a:extLst>
                  <a:ext uri="{FF2B5EF4-FFF2-40B4-BE49-F238E27FC236}">
                    <a16:creationId xmlns:a16="http://schemas.microsoft.com/office/drawing/2014/main" id="{4F1516D3-BF13-F11C-FF9C-46A18B726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33" y="4004493"/>
                <a:ext cx="2426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Reg1</a:t>
                </a:r>
              </a:p>
            </p:txBody>
          </p:sp>
          <p:sp>
            <p:nvSpPr>
              <p:cNvPr id="148" name="Text Box 18">
                <a:extLst>
                  <a:ext uri="{FF2B5EF4-FFF2-40B4-BE49-F238E27FC236}">
                    <a16:creationId xmlns:a16="http://schemas.microsoft.com/office/drawing/2014/main" id="{9816A3B4-F453-DD22-C270-CA0CC91068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045" y="4420418"/>
                <a:ext cx="2426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Reg2</a:t>
                </a:r>
              </a:p>
            </p:txBody>
          </p:sp>
          <p:sp>
            <p:nvSpPr>
              <p:cNvPr id="149" name="Text Box 19">
                <a:extLst>
                  <a:ext uri="{FF2B5EF4-FFF2-40B4-BE49-F238E27FC236}">
                    <a16:creationId xmlns:a16="http://schemas.microsoft.com/office/drawing/2014/main" id="{9575AD69-7EEA-D4E4-CA2C-A3AD20CC5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33" y="4941118"/>
                <a:ext cx="240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Write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Reg</a:t>
                </a:r>
              </a:p>
            </p:txBody>
          </p:sp>
          <p:sp>
            <p:nvSpPr>
              <p:cNvPr id="150" name="Text Box 20">
                <a:extLst>
                  <a:ext uri="{FF2B5EF4-FFF2-40B4-BE49-F238E27FC236}">
                    <a16:creationId xmlns:a16="http://schemas.microsoft.com/office/drawing/2014/main" id="{C0BD2AF6-36B0-4082-AF86-956DABAA0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33" y="5372918"/>
                <a:ext cx="240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Write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151" name="Text Box 21">
                <a:extLst>
                  <a:ext uri="{FF2B5EF4-FFF2-40B4-BE49-F238E27FC236}">
                    <a16:creationId xmlns:a16="http://schemas.microsoft.com/office/drawing/2014/main" id="{B488A681-101B-75F8-04E9-E221EB3F9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3234" y="4291831"/>
                <a:ext cx="35984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Data1</a:t>
                </a:r>
              </a:p>
            </p:txBody>
          </p:sp>
          <p:sp>
            <p:nvSpPr>
              <p:cNvPr id="152" name="Text Box 22">
                <a:extLst>
                  <a:ext uri="{FF2B5EF4-FFF2-40B4-BE49-F238E27FC236}">
                    <a16:creationId xmlns:a16="http://schemas.microsoft.com/office/drawing/2014/main" id="{97E5AA1E-C427-87C1-75BE-C4027BE81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3234" y="5012556"/>
                <a:ext cx="35984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Data2</a:t>
                </a:r>
              </a:p>
            </p:txBody>
          </p:sp>
        </p:grpSp>
        <p:grpSp>
          <p:nvGrpSpPr>
            <p:cNvPr id="25" name="组合 300">
              <a:extLst>
                <a:ext uri="{FF2B5EF4-FFF2-40B4-BE49-F238E27FC236}">
                  <a16:creationId xmlns:a16="http://schemas.microsoft.com/office/drawing/2014/main" id="{995C1387-6881-CE3A-4FF8-7CBA3E97E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7075" y="5276850"/>
              <a:ext cx="95250" cy="80963"/>
              <a:chOff x="287524" y="3070225"/>
              <a:chExt cx="72008" cy="80540"/>
            </a:xfrm>
          </p:grpSpPr>
          <p:cxnSp>
            <p:nvCxnSpPr>
              <p:cNvPr id="144" name="直接连接符 60">
                <a:extLst>
                  <a:ext uri="{FF2B5EF4-FFF2-40B4-BE49-F238E27FC236}">
                    <a16:creationId xmlns:a16="http://schemas.microsoft.com/office/drawing/2014/main" id="{8CBB1264-37E6-92EF-0018-9FF0B04B05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直接连接符 61">
                <a:extLst>
                  <a:ext uri="{FF2B5EF4-FFF2-40B4-BE49-F238E27FC236}">
                    <a16:creationId xmlns:a16="http://schemas.microsoft.com/office/drawing/2014/main" id="{26AD6F7F-2E2D-1870-EED1-4B01790078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" name="组合 311">
              <a:extLst>
                <a:ext uri="{FF2B5EF4-FFF2-40B4-BE49-F238E27FC236}">
                  <a16:creationId xmlns:a16="http://schemas.microsoft.com/office/drawing/2014/main" id="{221830DB-CC27-4D67-B3D6-79D27B642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8588" y="4937125"/>
              <a:ext cx="95250" cy="80963"/>
              <a:chOff x="287524" y="3070225"/>
              <a:chExt cx="72008" cy="80540"/>
            </a:xfrm>
          </p:grpSpPr>
          <p:cxnSp>
            <p:nvCxnSpPr>
              <p:cNvPr id="142" name="直接连接符 63">
                <a:extLst>
                  <a:ext uri="{FF2B5EF4-FFF2-40B4-BE49-F238E27FC236}">
                    <a16:creationId xmlns:a16="http://schemas.microsoft.com/office/drawing/2014/main" id="{80679602-0C38-EA0C-9E3D-A9BD53EFF4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" name="直接连接符 64">
                <a:extLst>
                  <a:ext uri="{FF2B5EF4-FFF2-40B4-BE49-F238E27FC236}">
                    <a16:creationId xmlns:a16="http://schemas.microsoft.com/office/drawing/2014/main" id="{57917113-B434-04A3-ECF8-B22E724A3B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组合 338">
              <a:extLst>
                <a:ext uri="{FF2B5EF4-FFF2-40B4-BE49-F238E27FC236}">
                  <a16:creationId xmlns:a16="http://schemas.microsoft.com/office/drawing/2014/main" id="{72A1D1D1-11FF-4827-4F14-9A5D4385F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8" y="4362450"/>
              <a:ext cx="95250" cy="80963"/>
              <a:chOff x="287524" y="3070225"/>
              <a:chExt cx="72008" cy="80540"/>
            </a:xfrm>
          </p:grpSpPr>
          <p:cxnSp>
            <p:nvCxnSpPr>
              <p:cNvPr id="140" name="直接连接符 66">
                <a:extLst>
                  <a:ext uri="{FF2B5EF4-FFF2-40B4-BE49-F238E27FC236}">
                    <a16:creationId xmlns:a16="http://schemas.microsoft.com/office/drawing/2014/main" id="{EF72F266-6F67-B427-E0CC-A5D807CB80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1" name="直接连接符 67">
                <a:extLst>
                  <a:ext uri="{FF2B5EF4-FFF2-40B4-BE49-F238E27FC236}">
                    <a16:creationId xmlns:a16="http://schemas.microsoft.com/office/drawing/2014/main" id="{A25D1431-17D1-7659-2BDD-7EE934F553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" name="组合 61">
              <a:extLst>
                <a:ext uri="{FF2B5EF4-FFF2-40B4-BE49-F238E27FC236}">
                  <a16:creationId xmlns:a16="http://schemas.microsoft.com/office/drawing/2014/main" id="{5EEC87AD-2414-B120-04A0-B01400874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1613" y="4049713"/>
              <a:ext cx="669925" cy="1179512"/>
              <a:chOff x="3132137" y="4337869"/>
              <a:chExt cx="582176" cy="1179364"/>
            </a:xfrm>
          </p:grpSpPr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D9C8C858-40AE-BF97-1612-BA3CA16522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33542" y="4636464"/>
                <a:ext cx="1179364" cy="582173"/>
              </a:xfrm>
              <a:custGeom>
                <a:avLst/>
                <a:gdLst>
                  <a:gd name="T0" fmla="*/ 0 w 907"/>
                  <a:gd name="T1" fmla="*/ 2147483647 h 454"/>
                  <a:gd name="T2" fmla="*/ 2147483647 w 907"/>
                  <a:gd name="T3" fmla="*/ 2147483647 h 454"/>
                  <a:gd name="T4" fmla="*/ 2147483647 w 907"/>
                  <a:gd name="T5" fmla="*/ 2147483647 h 454"/>
                  <a:gd name="T6" fmla="*/ 2147483647 w 907"/>
                  <a:gd name="T7" fmla="*/ 2147483647 h 454"/>
                  <a:gd name="T8" fmla="*/ 2147483647 w 907"/>
                  <a:gd name="T9" fmla="*/ 2147483647 h 454"/>
                  <a:gd name="T10" fmla="*/ 2147483647 w 907"/>
                  <a:gd name="T11" fmla="*/ 0 h 454"/>
                  <a:gd name="T12" fmla="*/ 2147483647 w 907"/>
                  <a:gd name="T13" fmla="*/ 0 h 454"/>
                  <a:gd name="T14" fmla="*/ 0 w 907"/>
                  <a:gd name="T15" fmla="*/ 2147483647 h 4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7"/>
                  <a:gd name="T25" fmla="*/ 0 h 454"/>
                  <a:gd name="T26" fmla="*/ 907 w 907"/>
                  <a:gd name="T27" fmla="*/ 454 h 4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7" h="454">
                    <a:moveTo>
                      <a:pt x="0" y="454"/>
                    </a:moveTo>
                    <a:lnTo>
                      <a:pt x="408" y="454"/>
                    </a:lnTo>
                    <a:lnTo>
                      <a:pt x="453" y="408"/>
                    </a:lnTo>
                    <a:lnTo>
                      <a:pt x="499" y="454"/>
                    </a:lnTo>
                    <a:lnTo>
                      <a:pt x="907" y="454"/>
                    </a:lnTo>
                    <a:lnTo>
                      <a:pt x="725" y="0"/>
                    </a:lnTo>
                    <a:lnTo>
                      <a:pt x="181" y="0"/>
                    </a:lnTo>
                    <a:lnTo>
                      <a:pt x="0" y="454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" name="Text Box 24">
                <a:extLst>
                  <a:ext uri="{FF2B5EF4-FFF2-40B4-BE49-F238E27FC236}">
                    <a16:creationId xmlns:a16="http://schemas.microsoft.com/office/drawing/2014/main" id="{60E7D498-554E-3073-4F30-5FE030945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963" y="4804459"/>
                <a:ext cx="22183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>
                    <a:solidFill>
                      <a:srgbClr val="000000"/>
                    </a:solidFill>
                    <a:latin typeface="Cambria" panose="02040503050406030204" pitchFamily="18" charset="0"/>
                  </a:rPr>
                  <a:t>ALU</a:t>
                </a:r>
                <a:endParaRPr lang="en-US" altLang="zh-CN" sz="120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38" name="Text Box 25">
                <a:extLst>
                  <a:ext uri="{FF2B5EF4-FFF2-40B4-BE49-F238E27FC236}">
                    <a16:creationId xmlns:a16="http://schemas.microsoft.com/office/drawing/2014/main" id="{D5436E7A-CF17-43AC-DDFF-18513038B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211" y="4581129"/>
                <a:ext cx="367273" cy="216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Zero</a:t>
                </a:r>
              </a:p>
              <a:p>
                <a:pPr algn="ctr"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Ov</a:t>
                </a:r>
              </a:p>
            </p:txBody>
          </p:sp>
          <p:sp>
            <p:nvSpPr>
              <p:cNvPr id="139" name="Text Box 26">
                <a:extLst>
                  <a:ext uri="{FF2B5EF4-FFF2-40B4-BE49-F238E27FC236}">
                    <a16:creationId xmlns:a16="http://schemas.microsoft.com/office/drawing/2014/main" id="{1C673B6F-B13C-7132-2888-9C6F2E773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211" y="5013176"/>
                <a:ext cx="382102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lnSpc>
                    <a:spcPct val="80000"/>
                  </a:lnSpc>
                </a:pPr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ALU</a:t>
                </a:r>
              </a:p>
              <a:p>
                <a:pPr algn="ctr" eaLnBrk="1" fontAlgn="ctr" hangingPunct="1">
                  <a:lnSpc>
                    <a:spcPct val="80000"/>
                  </a:lnSpc>
                </a:pPr>
                <a:r>
                  <a:rPr kumimoji="1" lang="zh-CN" altLang="en-US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结果</a:t>
                </a:r>
              </a:p>
            </p:txBody>
          </p:sp>
        </p:grpSp>
        <p:sp>
          <p:nvSpPr>
            <p:cNvPr id="29" name="Rectangle 79">
              <a:extLst>
                <a:ext uri="{FF2B5EF4-FFF2-40B4-BE49-F238E27FC236}">
                  <a16:creationId xmlns:a16="http://schemas.microsoft.com/office/drawing/2014/main" id="{D1D40B7B-3D85-ECD8-7A35-17596AD41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225" y="4511675"/>
              <a:ext cx="673100" cy="2873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000">
                  <a:solidFill>
                    <a:srgbClr val="000000"/>
                  </a:solidFill>
                  <a:latin typeface="Cambria" panose="02040503050406030204" pitchFamily="18" charset="0"/>
                  <a:ea typeface="黑体" panose="02010609060101010101" pitchFamily="49" charset="-122"/>
                </a:rPr>
                <a:t>ALUOut</a:t>
              </a:r>
            </a:p>
          </p:txBody>
        </p:sp>
        <p:sp>
          <p:nvSpPr>
            <p:cNvPr id="30" name="Line 55">
              <a:extLst>
                <a:ext uri="{FF2B5EF4-FFF2-40B4-BE49-F238E27FC236}">
                  <a16:creationId xmlns:a16="http://schemas.microsoft.com/office/drawing/2014/main" id="{8B6662CB-2C49-B3AE-5B8B-01D0C374A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94713" y="4652963"/>
              <a:ext cx="671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" name="组合 300">
              <a:extLst>
                <a:ext uri="{FF2B5EF4-FFF2-40B4-BE49-F238E27FC236}">
                  <a16:creationId xmlns:a16="http://schemas.microsoft.com/office/drawing/2014/main" id="{609F1367-FE06-9C23-BD68-76CA2B9E5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5650" y="4724400"/>
              <a:ext cx="96838" cy="80963"/>
              <a:chOff x="287524" y="3070225"/>
              <a:chExt cx="72008" cy="80540"/>
            </a:xfrm>
          </p:grpSpPr>
          <p:cxnSp>
            <p:nvCxnSpPr>
              <p:cNvPr id="134" name="直接连接符 76">
                <a:extLst>
                  <a:ext uri="{FF2B5EF4-FFF2-40B4-BE49-F238E27FC236}">
                    <a16:creationId xmlns:a16="http://schemas.microsoft.com/office/drawing/2014/main" id="{3FD08B56-61C2-1C35-021B-8795A42AD5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5" name="直接连接符 77">
                <a:extLst>
                  <a:ext uri="{FF2B5EF4-FFF2-40B4-BE49-F238E27FC236}">
                    <a16:creationId xmlns:a16="http://schemas.microsoft.com/office/drawing/2014/main" id="{80BDC5D0-5B48-4C66-23FE-0BBFB5FA5E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" name="Group 87">
              <a:extLst>
                <a:ext uri="{FF2B5EF4-FFF2-40B4-BE49-F238E27FC236}">
                  <a16:creationId xmlns:a16="http://schemas.microsoft.com/office/drawing/2014/main" id="{3F1D7540-E307-E0C3-0AB7-98A28ECB2A3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97288" y="5229225"/>
              <a:ext cx="6427787" cy="1079500"/>
              <a:chOff x="4241" y="3249"/>
              <a:chExt cx="361" cy="271"/>
            </a:xfrm>
          </p:grpSpPr>
          <p:sp>
            <p:nvSpPr>
              <p:cNvPr id="132" name="Line 88">
                <a:extLst>
                  <a:ext uri="{FF2B5EF4-FFF2-40B4-BE49-F238E27FC236}">
                    <a16:creationId xmlns:a16="http://schemas.microsoft.com/office/drawing/2014/main" id="{05B2564B-6668-DA9A-014D-1FD9C257F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249"/>
                <a:ext cx="0" cy="2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89">
                <a:extLst>
                  <a:ext uri="{FF2B5EF4-FFF2-40B4-BE49-F238E27FC236}">
                    <a16:creationId xmlns:a16="http://schemas.microsoft.com/office/drawing/2014/main" id="{3BA3BB1F-A870-50DB-0FB9-47285BEC3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1" y="3249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" name="Line 164">
              <a:extLst>
                <a:ext uri="{FF2B5EF4-FFF2-40B4-BE49-F238E27FC236}">
                  <a16:creationId xmlns:a16="http://schemas.microsoft.com/office/drawing/2014/main" id="{09A11B13-BF5E-00FD-CD99-A6D9E7F7B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125075" y="4645025"/>
              <a:ext cx="0" cy="166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C1D7FD2D-2514-46D8-F082-D2D210735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4850" y="5084763"/>
              <a:ext cx="0" cy="1008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9">
              <a:extLst>
                <a:ext uri="{FF2B5EF4-FFF2-40B4-BE49-F238E27FC236}">
                  <a16:creationId xmlns:a16="http://schemas.microsoft.com/office/drawing/2014/main" id="{097B8B1D-EABB-D287-3177-8E855AF25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6092825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0">
              <a:extLst>
                <a:ext uri="{FF2B5EF4-FFF2-40B4-BE49-F238E27FC236}">
                  <a16:creationId xmlns:a16="http://schemas.microsoft.com/office/drawing/2014/main" id="{AFD466F4-4C2D-BEE7-22F6-DC016A8AE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463" y="6021388"/>
              <a:ext cx="188912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257">
              <a:extLst>
                <a:ext uri="{FF2B5EF4-FFF2-40B4-BE49-F238E27FC236}">
                  <a16:creationId xmlns:a16="http://schemas.microsoft.com/office/drawing/2014/main" id="{E49FC93C-A934-8FE1-6160-821630F46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463" y="5951538"/>
              <a:ext cx="287337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8" name="Line 263">
              <a:extLst>
                <a:ext uri="{FF2B5EF4-FFF2-40B4-BE49-F238E27FC236}">
                  <a16:creationId xmlns:a16="http://schemas.microsoft.com/office/drawing/2014/main" id="{AFDFB11E-031C-3F1A-B8DC-7E48481FD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2325" y="6096000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" name="组合 116">
              <a:extLst>
                <a:ext uri="{FF2B5EF4-FFF2-40B4-BE49-F238E27FC236}">
                  <a16:creationId xmlns:a16="http://schemas.microsoft.com/office/drawing/2014/main" id="{6AF32FCC-ADBE-9D5E-7AD3-803931C8392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5038725" y="5876925"/>
              <a:ext cx="866775" cy="292100"/>
              <a:chOff x="3132138" y="4581128"/>
              <a:chExt cx="717226" cy="292234"/>
            </a:xfrm>
          </p:grpSpPr>
          <p:cxnSp>
            <p:nvCxnSpPr>
              <p:cNvPr id="127" name="直接连接符 88">
                <a:extLst>
                  <a:ext uri="{FF2B5EF4-FFF2-40B4-BE49-F238E27FC236}">
                    <a16:creationId xmlns:a16="http://schemas.microsoft.com/office/drawing/2014/main" id="{C3A8DB43-E990-E4E2-176E-2B0F1B03C8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32138" y="4869180"/>
                <a:ext cx="71722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8" name="直接连接符 89">
                <a:extLst>
                  <a:ext uri="{FF2B5EF4-FFF2-40B4-BE49-F238E27FC236}">
                    <a16:creationId xmlns:a16="http://schemas.microsoft.com/office/drawing/2014/main" id="{44119652-1C1D-6A52-BED8-1216022D6D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32138" y="4725144"/>
                <a:ext cx="0" cy="14821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直接连接符 90">
                <a:extLst>
                  <a:ext uri="{FF2B5EF4-FFF2-40B4-BE49-F238E27FC236}">
                    <a16:creationId xmlns:a16="http://schemas.microsoft.com/office/drawing/2014/main" id="{848D99CF-6B70-D1E0-9072-A5FEE911EC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132138" y="4581128"/>
                <a:ext cx="717226" cy="1440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直接连接符 91">
                <a:extLst>
                  <a:ext uri="{FF2B5EF4-FFF2-40B4-BE49-F238E27FC236}">
                    <a16:creationId xmlns:a16="http://schemas.microsoft.com/office/drawing/2014/main" id="{C0D3C19A-D0AE-98E9-1644-ECBD62EAE8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849364" y="4581128"/>
                <a:ext cx="0" cy="28805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1" name="TextBox 92">
                <a:extLst>
                  <a:ext uri="{FF2B5EF4-FFF2-40B4-BE49-F238E27FC236}">
                    <a16:creationId xmlns:a16="http://schemas.microsoft.com/office/drawing/2014/main" id="{C42316DC-271D-80F4-F145-F0F046B29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9320" y="4665613"/>
                <a:ext cx="690044" cy="207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bIns="18000" anchor="b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>
                    <a:solidFill>
                      <a:srgbClr val="000000"/>
                    </a:solidFill>
                    <a:latin typeface="Cambria" panose="02040503050406030204" pitchFamily="18" charset="0"/>
                    <a:ea typeface="黑体" panose="02010609060101010101" pitchFamily="49" charset="-122"/>
                  </a:rPr>
                  <a:t>扩展</a:t>
                </a:r>
              </a:p>
            </p:txBody>
          </p:sp>
        </p:grpSp>
        <p:sp>
          <p:nvSpPr>
            <p:cNvPr id="40" name="Line 139">
              <a:extLst>
                <a:ext uri="{FF2B5EF4-FFF2-40B4-BE49-F238E27FC236}">
                  <a16:creationId xmlns:a16="http://schemas.microsoft.com/office/drawing/2014/main" id="{CDF47526-8549-6F8A-DE2C-20018C0FD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7125" y="6026150"/>
              <a:ext cx="192088" cy="144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258">
              <a:extLst>
                <a:ext uri="{FF2B5EF4-FFF2-40B4-BE49-F238E27FC236}">
                  <a16:creationId xmlns:a16="http://schemas.microsoft.com/office/drawing/2014/main" id="{E5DBC18A-7F9C-151C-853A-9F8F46D96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9663" y="5951538"/>
              <a:ext cx="288925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FA6C3CBD-9CB4-4E3F-6993-AD3430F38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5913" y="4859338"/>
              <a:ext cx="581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任意多边形 96">
              <a:extLst>
                <a:ext uri="{FF2B5EF4-FFF2-40B4-BE49-F238E27FC236}">
                  <a16:creationId xmlns:a16="http://schemas.microsoft.com/office/drawing/2014/main" id="{71879CD6-5455-EAF9-A9D5-7C8C4CB3F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797425"/>
              <a:ext cx="287337" cy="360363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162143 h 800100"/>
                <a:gd name="T4" fmla="*/ 374385 w 220980"/>
                <a:gd name="T5" fmla="*/ 145157 h 800100"/>
                <a:gd name="T6" fmla="*/ 374385 w 220980"/>
                <a:gd name="T7" fmla="*/ 13898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fontAlgn="ctr"/>
              <a:endParaRPr kumimoji="1" lang="en-US" altLang="zh-CN" sz="3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44" name="Line 55">
              <a:extLst>
                <a:ext uri="{FF2B5EF4-FFF2-40B4-BE49-F238E27FC236}">
                  <a16:creationId xmlns:a16="http://schemas.microsoft.com/office/drawing/2014/main" id="{F18129AC-EAB9-0AB9-C6D4-33266669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4850" y="5084763"/>
              <a:ext cx="192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D0196718-F7C5-4478-2686-A8CA652CF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4275" y="5013325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158">
              <a:extLst>
                <a:ext uri="{FF2B5EF4-FFF2-40B4-BE49-F238E27FC236}">
                  <a16:creationId xmlns:a16="http://schemas.microsoft.com/office/drawing/2014/main" id="{4A5C4702-FCB6-26F6-7E7B-8CEE5765D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163" y="468153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D3C1E353-E74C-EE85-20A9-490B11DEC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724400"/>
              <a:ext cx="0" cy="1368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5">
              <a:extLst>
                <a:ext uri="{FF2B5EF4-FFF2-40B4-BE49-F238E27FC236}">
                  <a16:creationId xmlns:a16="http://schemas.microsoft.com/office/drawing/2014/main" id="{CCC3B360-A5DF-E224-9973-8D3471242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113" y="5229225"/>
              <a:ext cx="673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7CAFE5ED-4EBF-234C-25FE-42F234A13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4563" y="4656138"/>
              <a:ext cx="6746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" name="组合 78">
              <a:extLst>
                <a:ext uri="{FF2B5EF4-FFF2-40B4-BE49-F238E27FC236}">
                  <a16:creationId xmlns:a16="http://schemas.microsoft.com/office/drawing/2014/main" id="{CF1D89AB-96B1-1C3C-A51A-91633F9CB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338" y="5805488"/>
              <a:ext cx="674687" cy="431800"/>
              <a:chOff x="1496555" y="4858249"/>
              <a:chExt cx="506413" cy="431800"/>
            </a:xfrm>
          </p:grpSpPr>
          <p:sp>
            <p:nvSpPr>
              <p:cNvPr id="123" name="Rectangle 77">
                <a:extLst>
                  <a:ext uri="{FF2B5EF4-FFF2-40B4-BE49-F238E27FC236}">
                    <a16:creationId xmlns:a16="http://schemas.microsoft.com/office/drawing/2014/main" id="{3CA5D5A6-065F-6A9D-8A27-50A87C243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555" y="4858249"/>
                <a:ext cx="506413" cy="4318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数据</a:t>
                </a:r>
                <a:endParaRPr kumimoji="1"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fontAlgn="ctr"/>
                <a:r>
                  <a:rPr kumimoji="1" lang="zh-CN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寄存器</a:t>
                </a:r>
              </a:p>
            </p:txBody>
          </p:sp>
          <p:grpSp>
            <p:nvGrpSpPr>
              <p:cNvPr id="124" name="组合 80">
                <a:extLst>
                  <a:ext uri="{FF2B5EF4-FFF2-40B4-BE49-F238E27FC236}">
                    <a16:creationId xmlns:a16="http://schemas.microsoft.com/office/drawing/2014/main" id="{21B6C1E0-9CCF-D03B-8155-84675A5914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547664" y="4865099"/>
                <a:ext cx="72008" cy="80540"/>
                <a:chOff x="287524" y="3070225"/>
                <a:chExt cx="72008" cy="80540"/>
              </a:xfrm>
            </p:grpSpPr>
            <p:cxnSp>
              <p:nvCxnSpPr>
                <p:cNvPr id="125" name="直接连接符 106">
                  <a:extLst>
                    <a:ext uri="{FF2B5EF4-FFF2-40B4-BE49-F238E27FC236}">
                      <a16:creationId xmlns:a16="http://schemas.microsoft.com/office/drawing/2014/main" id="{815271C1-E61B-3D78-5500-F3AFB66277D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87524" y="3070225"/>
                  <a:ext cx="36004" cy="8054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" name="直接连接符 107">
                  <a:extLst>
                    <a:ext uri="{FF2B5EF4-FFF2-40B4-BE49-F238E27FC236}">
                      <a16:creationId xmlns:a16="http://schemas.microsoft.com/office/drawing/2014/main" id="{F3FC5279-94FF-1527-A47C-4FAAE0C0E20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23528" y="3070225"/>
                  <a:ext cx="36004" cy="8054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51" name="Line 164">
              <a:extLst>
                <a:ext uri="{FF2B5EF4-FFF2-40B4-BE49-F238E27FC236}">
                  <a16:creationId xmlns:a16="http://schemas.microsoft.com/office/drawing/2014/main" id="{C4C92D57-F25C-15D7-F3E1-4A15E5BB3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64938" y="4868863"/>
              <a:ext cx="0" cy="1584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53">
              <a:extLst>
                <a:ext uri="{FF2B5EF4-FFF2-40B4-BE49-F238E27FC236}">
                  <a16:creationId xmlns:a16="http://schemas.microsoft.com/office/drawing/2014/main" id="{65CDF2B4-3094-E8AD-6646-A374DB729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8" y="6453188"/>
              <a:ext cx="8350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64">
              <a:extLst>
                <a:ext uri="{FF2B5EF4-FFF2-40B4-BE49-F238E27FC236}">
                  <a16:creationId xmlns:a16="http://schemas.microsoft.com/office/drawing/2014/main" id="{215549FE-8674-67D4-03C6-B9BF85FCF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688" y="6237288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20F7C93B-A2E0-18ED-9443-14903EDED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5373688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CB631A1D-62B8-5439-B367-12CD646F9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8" y="5373688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组合 175">
              <a:extLst>
                <a:ext uri="{FF2B5EF4-FFF2-40B4-BE49-F238E27FC236}">
                  <a16:creationId xmlns:a16="http://schemas.microsoft.com/office/drawing/2014/main" id="{27329271-34BE-75AC-1620-8D834D318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9250" y="4348163"/>
              <a:ext cx="863600" cy="1296987"/>
              <a:chOff x="3312847" y="4365104"/>
              <a:chExt cx="684861" cy="1296988"/>
            </a:xfrm>
          </p:grpSpPr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E46B507F-9764-E5E1-C818-380BE65D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847" y="4365104"/>
                <a:ext cx="684861" cy="12969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200">
                  <a:solidFill>
                    <a:srgbClr val="000000"/>
                  </a:solidFill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solidFill>
                    <a:srgbClr val="000000"/>
                  </a:solidFill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solidFill>
                    <a:srgbClr val="000000"/>
                  </a:solidFill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solidFill>
                    <a:srgbClr val="000000"/>
                  </a:solidFill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solidFill>
                    <a:srgbClr val="000000"/>
                  </a:solidFill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r>
                  <a:rPr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  <a:endParaRPr lang="en-US" altLang="zh-CN" sz="11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  <a:endParaRPr lang="en-US" altLang="zh-CN" sz="1200">
                  <a:solidFill>
                    <a:srgbClr val="000000"/>
                  </a:solidFill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20" name="Text Box 13">
                <a:extLst>
                  <a:ext uri="{FF2B5EF4-FFF2-40B4-BE49-F238E27FC236}">
                    <a16:creationId xmlns:a16="http://schemas.microsoft.com/office/drawing/2014/main" id="{8C8FC6D8-C7A4-C2BC-DE35-AADA61FA3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864" y="4581128"/>
                <a:ext cx="606925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Addr</a:t>
                </a:r>
              </a:p>
            </p:txBody>
          </p:sp>
          <p:sp>
            <p:nvSpPr>
              <p:cNvPr id="121" name="Text Box 13">
                <a:extLst>
                  <a:ext uri="{FF2B5EF4-FFF2-40B4-BE49-F238E27FC236}">
                    <a16:creationId xmlns:a16="http://schemas.microsoft.com/office/drawing/2014/main" id="{86A0FAFE-83C6-BD9E-1D9B-3BA171CA9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426" y="4759052"/>
                <a:ext cx="30346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ReadData</a:t>
                </a:r>
              </a:p>
            </p:txBody>
          </p:sp>
          <p:sp>
            <p:nvSpPr>
              <p:cNvPr id="122" name="Text Box 13">
                <a:extLst>
                  <a:ext uri="{FF2B5EF4-FFF2-40B4-BE49-F238E27FC236}">
                    <a16:creationId xmlns:a16="http://schemas.microsoft.com/office/drawing/2014/main" id="{F4EF833A-4EAF-89E8-D878-6DA2D6F10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864" y="5085184"/>
                <a:ext cx="33256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Write</a:t>
                </a:r>
              </a:p>
              <a:p>
                <a:pPr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Data</a:t>
                </a:r>
              </a:p>
            </p:txBody>
          </p:sp>
        </p:grpSp>
        <p:sp>
          <p:nvSpPr>
            <p:cNvPr id="57" name="Line 186">
              <a:extLst>
                <a:ext uri="{FF2B5EF4-FFF2-40B4-BE49-F238E27FC236}">
                  <a16:creationId xmlns:a16="http://schemas.microsoft.com/office/drawing/2014/main" id="{A6445665-3FA7-E055-BBC1-1DD47D184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72850" y="4860925"/>
              <a:ext cx="192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D73612A1-CDD4-54B0-8A61-3EF77680F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4550" y="5157788"/>
              <a:ext cx="384175" cy="215900"/>
              <a:chOff x="2064" y="2931"/>
              <a:chExt cx="136" cy="227"/>
            </a:xfrm>
          </p:grpSpPr>
          <p:sp>
            <p:nvSpPr>
              <p:cNvPr id="116" name="Line 31">
                <a:extLst>
                  <a:ext uri="{FF2B5EF4-FFF2-40B4-BE49-F238E27FC236}">
                    <a16:creationId xmlns:a16="http://schemas.microsoft.com/office/drawing/2014/main" id="{CB79118A-2FDE-01B9-4CA7-7A40BA66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158"/>
                <a:ext cx="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32">
                <a:extLst>
                  <a:ext uri="{FF2B5EF4-FFF2-40B4-BE49-F238E27FC236}">
                    <a16:creationId xmlns:a16="http://schemas.microsoft.com/office/drawing/2014/main" id="{42BE1ED7-5D07-43DD-C591-D4C5A1B48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9" y="2931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33">
                <a:extLst>
                  <a:ext uri="{FF2B5EF4-FFF2-40B4-BE49-F238E27FC236}">
                    <a16:creationId xmlns:a16="http://schemas.microsoft.com/office/drawing/2014/main" id="{0EB93479-2E3A-8A28-D27A-D767B4193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931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AutoShape 155">
              <a:extLst>
                <a:ext uri="{FF2B5EF4-FFF2-40B4-BE49-F238E27FC236}">
                  <a16:creationId xmlns:a16="http://schemas.microsoft.com/office/drawing/2014/main" id="{B86AFBBC-A844-758D-B08D-39103E846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450" y="4625975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" name="AutoShape 153">
              <a:extLst>
                <a:ext uri="{FF2B5EF4-FFF2-40B4-BE49-F238E27FC236}">
                  <a16:creationId xmlns:a16="http://schemas.microsoft.com/office/drawing/2014/main" id="{596F15B2-8F03-C08C-1F0C-D1308FD2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3550" y="4824413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12CC85CB-EB57-C40F-783B-F91A3C294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3429000"/>
              <a:ext cx="0" cy="1512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47">
              <a:extLst>
                <a:ext uri="{FF2B5EF4-FFF2-40B4-BE49-F238E27FC236}">
                  <a16:creationId xmlns:a16="http://schemas.microsoft.com/office/drawing/2014/main" id="{76DF7F45-7AFF-A2EE-1D36-39613EC8F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3429000"/>
              <a:ext cx="3648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64">
              <a:extLst>
                <a:ext uri="{FF2B5EF4-FFF2-40B4-BE49-F238E27FC236}">
                  <a16:creationId xmlns:a16="http://schemas.microsoft.com/office/drawing/2014/main" id="{5E5A8251-9ED8-2C28-4BCB-52B73B1F9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9963" y="3213100"/>
              <a:ext cx="19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64">
              <a:extLst>
                <a:ext uri="{FF2B5EF4-FFF2-40B4-BE49-F238E27FC236}">
                  <a16:creationId xmlns:a16="http://schemas.microsoft.com/office/drawing/2014/main" id="{A9DDFF06-0EF6-F7F4-5458-5E81D4FAA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82050" y="278130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44C2911E-65E1-A8E2-7A05-7E1BAA198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288" y="3429000"/>
              <a:ext cx="0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48">
              <a:extLst>
                <a:ext uri="{FF2B5EF4-FFF2-40B4-BE49-F238E27FC236}">
                  <a16:creationId xmlns:a16="http://schemas.microsoft.com/office/drawing/2014/main" id="{886B7787-00F4-D8DD-C191-0D200A930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375" y="342900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158">
              <a:extLst>
                <a:ext uri="{FF2B5EF4-FFF2-40B4-BE49-F238E27FC236}">
                  <a16:creationId xmlns:a16="http://schemas.microsoft.com/office/drawing/2014/main" id="{B0BF1214-F376-2C35-BF99-CDBFA813E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426243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0" name="AutoShape 158">
              <a:extLst>
                <a:ext uri="{FF2B5EF4-FFF2-40B4-BE49-F238E27FC236}">
                  <a16:creationId xmlns:a16="http://schemas.microsoft.com/office/drawing/2014/main" id="{4DBB6C07-9A2C-FDA2-AD2B-88CD02612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13" y="383063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Line 164">
              <a:extLst>
                <a:ext uri="{FF2B5EF4-FFF2-40B4-BE49-F238E27FC236}">
                  <a16:creationId xmlns:a16="http://schemas.microsoft.com/office/drawing/2014/main" id="{85724465-714E-2590-74CC-49364A25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9963" y="3429000"/>
              <a:ext cx="19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164">
              <a:extLst>
                <a:ext uri="{FF2B5EF4-FFF2-40B4-BE49-F238E27FC236}">
                  <a16:creationId xmlns:a16="http://schemas.microsoft.com/office/drawing/2014/main" id="{8BF09D9C-AB71-C862-18E9-D530F12C9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82050" y="3429000"/>
              <a:ext cx="0" cy="2303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任意多边形 137">
              <a:extLst>
                <a:ext uri="{FF2B5EF4-FFF2-40B4-BE49-F238E27FC236}">
                  <a16:creationId xmlns:a16="http://schemas.microsoft.com/office/drawing/2014/main" id="{3157CA64-59D5-7065-7AE1-325E82C58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213" y="5157788"/>
              <a:ext cx="287337" cy="431800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233143 h 800100"/>
                <a:gd name="T4" fmla="*/ 374385 w 220980"/>
                <a:gd name="T5" fmla="*/ 208718 h 800100"/>
                <a:gd name="T6" fmla="*/ 374385 w 220980"/>
                <a:gd name="T7" fmla="*/ 19984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kumimoji="1" lang="en-US" altLang="zh-CN" sz="3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4" name="Line 263">
              <a:extLst>
                <a:ext uri="{FF2B5EF4-FFF2-40B4-BE49-F238E27FC236}">
                  <a16:creationId xmlns:a16="http://schemas.microsoft.com/office/drawing/2014/main" id="{17B7E9D4-7473-B7A2-B0DA-699A26B2E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288" y="5732463"/>
              <a:ext cx="47037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126">
              <a:extLst>
                <a:ext uri="{FF2B5EF4-FFF2-40B4-BE49-F238E27FC236}">
                  <a16:creationId xmlns:a16="http://schemas.microsoft.com/office/drawing/2014/main" id="{2FF2C200-A601-ECA4-2978-DCB007E3F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288" y="5516563"/>
              <a:ext cx="288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9">
              <a:extLst>
                <a:ext uri="{FF2B5EF4-FFF2-40B4-BE49-F238E27FC236}">
                  <a16:creationId xmlns:a16="http://schemas.microsoft.com/office/drawing/2014/main" id="{E1B6573D-1EC5-C820-E0BA-3EC0A4211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8288" y="5516563"/>
              <a:ext cx="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45">
              <a:extLst>
                <a:ext uri="{FF2B5EF4-FFF2-40B4-BE49-F238E27FC236}">
                  <a16:creationId xmlns:a16="http://schemas.microsoft.com/office/drawing/2014/main" id="{1E869FC2-FCA5-356E-037F-23615CBCC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5413" y="3359150"/>
              <a:ext cx="192087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46">
              <a:extLst>
                <a:ext uri="{FF2B5EF4-FFF2-40B4-BE49-F238E27FC236}">
                  <a16:creationId xmlns:a16="http://schemas.microsoft.com/office/drawing/2014/main" id="{F334D92E-F62C-0E64-339C-4B64D29E2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5413" y="3321050"/>
              <a:ext cx="287337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</a:pPr>
              <a:r>
                <a:rPr kumimoji="1" lang="en-US" altLang="zh-CN" sz="800">
                  <a:solidFill>
                    <a:srgbClr val="000000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7BB28642-4AAD-D595-ACBF-A73065EF3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800" y="4716463"/>
              <a:ext cx="2905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26">
              <a:extLst>
                <a:ext uri="{FF2B5EF4-FFF2-40B4-BE49-F238E27FC236}">
                  <a16:creationId xmlns:a16="http://schemas.microsoft.com/office/drawing/2014/main" id="{905CF33F-D817-86B2-8668-D9F9E0E38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3538" y="4868863"/>
              <a:ext cx="288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127">
              <a:extLst>
                <a:ext uri="{FF2B5EF4-FFF2-40B4-BE49-F238E27FC236}">
                  <a16:creationId xmlns:a16="http://schemas.microsoft.com/office/drawing/2014/main" id="{C0D95D26-B4A8-F3ED-D463-B63CC88BB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450" y="4849813"/>
              <a:ext cx="192088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1F</a:t>
              </a:r>
            </a:p>
          </p:txBody>
        </p:sp>
        <p:sp>
          <p:nvSpPr>
            <p:cNvPr id="82" name="任意多边形 146">
              <a:extLst>
                <a:ext uri="{FF2B5EF4-FFF2-40B4-BE49-F238E27FC236}">
                  <a16:creationId xmlns:a16="http://schemas.microsoft.com/office/drawing/2014/main" id="{2A10EE14-57E1-F968-86B5-DA4F0C71C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4508500"/>
              <a:ext cx="288925" cy="433388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234000 h 800100"/>
                <a:gd name="T4" fmla="*/ 376454 w 220980"/>
                <a:gd name="T5" fmla="*/ 209486 h 800100"/>
                <a:gd name="T6" fmla="*/ 376454 w 220980"/>
                <a:gd name="T7" fmla="*/ 20057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kumimoji="1" lang="en-US" altLang="zh-CN" sz="3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fontAlgn="ctr"/>
              <a:r>
                <a:rPr kumimoji="1"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grpSp>
          <p:nvGrpSpPr>
            <p:cNvPr id="83" name="Group 97">
              <a:extLst>
                <a:ext uri="{FF2B5EF4-FFF2-40B4-BE49-F238E27FC236}">
                  <a16:creationId xmlns:a16="http://schemas.microsoft.com/office/drawing/2014/main" id="{882464C3-B770-D6C7-7E0E-957C4EF23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288" y="4297363"/>
              <a:ext cx="384175" cy="247650"/>
              <a:chOff x="4286" y="1525"/>
              <a:chExt cx="362" cy="272"/>
            </a:xfrm>
          </p:grpSpPr>
          <p:sp>
            <p:nvSpPr>
              <p:cNvPr id="114" name="Line 98">
                <a:extLst>
                  <a:ext uri="{FF2B5EF4-FFF2-40B4-BE49-F238E27FC236}">
                    <a16:creationId xmlns:a16="http://schemas.microsoft.com/office/drawing/2014/main" id="{480264FB-6047-DD51-2305-DB8FF1B40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defRPr/>
                </a:pPr>
                <a:endParaRPr kumimoji="1" lang="zh-CN" altLang="en-US" sz="1400" kern="0">
                  <a:solidFill>
                    <a:srgbClr val="000000"/>
                  </a:solidFill>
                  <a:latin typeface="Times New Roman"/>
                  <a:ea typeface="黑体"/>
                </a:endParaRPr>
              </a:p>
            </p:txBody>
          </p:sp>
          <p:sp>
            <p:nvSpPr>
              <p:cNvPr id="115" name="Line 99">
                <a:extLst>
                  <a:ext uri="{FF2B5EF4-FFF2-40B4-BE49-F238E27FC236}">
                    <a16:creationId xmlns:a16="http://schemas.microsoft.com/office/drawing/2014/main" id="{0CED8994-8B4D-2A7B-421F-7A86254CF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defRPr/>
                </a:pPr>
                <a:endParaRPr kumimoji="1" lang="zh-CN" altLang="en-US" sz="1400" kern="0">
                  <a:solidFill>
                    <a:srgbClr val="000000"/>
                  </a:solidFill>
                  <a:latin typeface="Times New Roman"/>
                  <a:ea typeface="黑体"/>
                </a:endParaRPr>
              </a:p>
            </p:txBody>
          </p:sp>
        </p:grpSp>
        <p:sp>
          <p:nvSpPr>
            <p:cNvPr id="84" name="AutoShape 147">
              <a:extLst>
                <a:ext uri="{FF2B5EF4-FFF2-40B4-BE49-F238E27FC236}">
                  <a16:creationId xmlns:a16="http://schemas.microsoft.com/office/drawing/2014/main" id="{4FB08CD8-FFFC-3231-7EEE-2ED905D7F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250" y="4259263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rgbClr val="00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defRPr/>
              </a:pPr>
              <a:endParaRPr kumimoji="1" lang="zh-CN" altLang="en-US" sz="1400" kern="0">
                <a:solidFill>
                  <a:srgbClr val="000000"/>
                </a:solidFill>
                <a:latin typeface="Times New Roman"/>
                <a:ea typeface="黑体"/>
              </a:endParaRPr>
            </a:p>
          </p:txBody>
        </p:sp>
        <p:sp>
          <p:nvSpPr>
            <p:cNvPr id="85" name="Text Box 170">
              <a:extLst>
                <a:ext uri="{FF2B5EF4-FFF2-40B4-BE49-F238E27FC236}">
                  <a16:creationId xmlns:a16="http://schemas.microsoft.com/office/drawing/2014/main" id="{FE9C2F97-F4AF-D7AE-CAAA-0070B2610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750" y="4400550"/>
              <a:ext cx="287338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  <a:defRPr/>
              </a:pPr>
              <a:r>
                <a:rPr lang="en-US" altLang="zh-CN" sz="1000" kern="0" dirty="0">
                  <a:solidFill>
                    <a:srgbClr val="000000"/>
                  </a:solidFill>
                </a:rPr>
                <a:t>M1</a:t>
              </a:r>
            </a:p>
          </p:txBody>
        </p:sp>
        <p:grpSp>
          <p:nvGrpSpPr>
            <p:cNvPr id="86" name="组合 300">
              <a:extLst>
                <a:ext uri="{FF2B5EF4-FFF2-40B4-BE49-F238E27FC236}">
                  <a16:creationId xmlns:a16="http://schemas.microsoft.com/office/drawing/2014/main" id="{AD95694F-CC94-C5FD-49CA-4088648DE6F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1085513" y="4365625"/>
              <a:ext cx="96837" cy="79375"/>
              <a:chOff x="287524" y="3070225"/>
              <a:chExt cx="72008" cy="80540"/>
            </a:xfrm>
          </p:grpSpPr>
          <p:cxnSp>
            <p:nvCxnSpPr>
              <p:cNvPr id="112" name="直接连接符 153">
                <a:extLst>
                  <a:ext uri="{FF2B5EF4-FFF2-40B4-BE49-F238E27FC236}">
                    <a16:creationId xmlns:a16="http://schemas.microsoft.com/office/drawing/2014/main" id="{5B6408EC-E942-26BB-FB09-DD5CEB41D5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直接连接符 154">
                <a:extLst>
                  <a:ext uri="{FF2B5EF4-FFF2-40B4-BE49-F238E27FC236}">
                    <a16:creationId xmlns:a16="http://schemas.microsoft.com/office/drawing/2014/main" id="{902208C1-56B8-39F8-2CB2-DB6ED7ADB6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7" name="矩形 155">
              <a:extLst>
                <a:ext uri="{FF2B5EF4-FFF2-40B4-BE49-F238E27FC236}">
                  <a16:creationId xmlns:a16="http://schemas.microsoft.com/office/drawing/2014/main" id="{43E74F90-3A71-4054-0B5D-B721D928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138" y="2492375"/>
              <a:ext cx="768350" cy="288925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000">
                  <a:solidFill>
                    <a:srgbClr val="000000"/>
                  </a:solidFill>
                  <a:latin typeface="Cambria" panose="02040503050406030204" pitchFamily="18" charset="0"/>
                  <a:sym typeface="Wingdings" panose="05000000000000000000" pitchFamily="2" charset="2"/>
                </a:rPr>
                <a:t>EPC</a:t>
              </a:r>
              <a:endParaRPr kumimoji="1" lang="zh-CN" altLang="en-US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endParaRPr>
            </a:p>
          </p:txBody>
        </p:sp>
        <p:grpSp>
          <p:nvGrpSpPr>
            <p:cNvPr id="88" name="组合 300">
              <a:extLst>
                <a:ext uri="{FF2B5EF4-FFF2-40B4-BE49-F238E27FC236}">
                  <a16:creationId xmlns:a16="http://schemas.microsoft.com/office/drawing/2014/main" id="{F712EF88-9B95-DA3C-DEA4-6E6A05F06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0400" y="2700338"/>
              <a:ext cx="95250" cy="80962"/>
              <a:chOff x="287524" y="3070225"/>
              <a:chExt cx="72008" cy="80540"/>
            </a:xfrm>
          </p:grpSpPr>
          <p:cxnSp>
            <p:nvCxnSpPr>
              <p:cNvPr id="110" name="直接连接符 157">
                <a:extLst>
                  <a:ext uri="{FF2B5EF4-FFF2-40B4-BE49-F238E27FC236}">
                    <a16:creationId xmlns:a16="http://schemas.microsoft.com/office/drawing/2014/main" id="{6AB93012-5940-7952-2820-436F510B50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直接连接符 158">
                <a:extLst>
                  <a:ext uri="{FF2B5EF4-FFF2-40B4-BE49-F238E27FC236}">
                    <a16:creationId xmlns:a16="http://schemas.microsoft.com/office/drawing/2014/main" id="{93A687F7-4D92-FCFF-8220-88E3647575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9" name="Line 164">
              <a:extLst>
                <a:ext uri="{FF2B5EF4-FFF2-40B4-BE49-F238E27FC236}">
                  <a16:creationId xmlns:a16="http://schemas.microsoft.com/office/drawing/2014/main" id="{63995346-BC5A-C221-3DE8-A7F48430B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2488" y="2643188"/>
              <a:ext cx="19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164">
              <a:extLst>
                <a:ext uri="{FF2B5EF4-FFF2-40B4-BE49-F238E27FC236}">
                  <a16:creationId xmlns:a16="http://schemas.microsoft.com/office/drawing/2014/main" id="{98DA3EE6-42CB-14AB-07AD-00123ABA1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934575" y="2636838"/>
              <a:ext cx="0" cy="1223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164">
              <a:extLst>
                <a:ext uri="{FF2B5EF4-FFF2-40B4-BE49-F238E27FC236}">
                  <a16:creationId xmlns:a16="http://schemas.microsoft.com/office/drawing/2014/main" id="{93AEDA17-96E0-5918-B86D-D30316A5C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6938" y="3860800"/>
              <a:ext cx="2687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67369C95-40DA-C630-5216-0761D92F4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46938" y="3608388"/>
              <a:ext cx="0" cy="2524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55">
              <a:extLst>
                <a:ext uri="{FF2B5EF4-FFF2-40B4-BE49-F238E27FC236}">
                  <a16:creationId xmlns:a16="http://schemas.microsoft.com/office/drawing/2014/main" id="{D4963E76-AE1A-5657-FB3F-7E7781299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8050" y="3608388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CAFDF79B-DF81-A7BF-D0B0-BD24C2B88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7488" y="2636838"/>
              <a:ext cx="74866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164">
              <a:extLst>
                <a:ext uri="{FF2B5EF4-FFF2-40B4-BE49-F238E27FC236}">
                  <a16:creationId xmlns:a16="http://schemas.microsoft.com/office/drawing/2014/main" id="{91E26F4A-B49A-C650-B49E-6096E11D6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9550" y="2636838"/>
              <a:ext cx="0" cy="576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AutoShape 150">
              <a:extLst>
                <a:ext uri="{FF2B5EF4-FFF2-40B4-BE49-F238E27FC236}">
                  <a16:creationId xmlns:a16="http://schemas.microsoft.com/office/drawing/2014/main" id="{BFFA4DD6-4B47-0A7D-5AF9-A4BC9A632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863" y="317658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97" name="组合 279">
              <a:extLst>
                <a:ext uri="{FF2B5EF4-FFF2-40B4-BE49-F238E27FC236}">
                  <a16:creationId xmlns:a16="http://schemas.microsoft.com/office/drawing/2014/main" id="{582B9DC5-E9F3-5B95-3702-8A849B73E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34275" y="2889250"/>
              <a:ext cx="1055688" cy="863600"/>
              <a:chOff x="3132139" y="4437112"/>
              <a:chExt cx="863600" cy="1555229"/>
            </a:xfrm>
          </p:grpSpPr>
          <p:sp>
            <p:nvSpPr>
              <p:cNvPr id="107" name="Rectangle 16">
                <a:extLst>
                  <a:ext uri="{FF2B5EF4-FFF2-40B4-BE49-F238E27FC236}">
                    <a16:creationId xmlns:a16="http://schemas.microsoft.com/office/drawing/2014/main" id="{C6F73282-DE61-730B-A061-463506011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139" y="4437112"/>
                <a:ext cx="863505" cy="155522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rIns="3600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ctr"/>
                <a:r>
                  <a:rPr kumimoji="1" lang="en-US" altLang="zh-CN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PC</a:t>
                </a:r>
                <a:r>
                  <a:rPr kumimoji="1" lang="zh-CN" altLang="en-US" sz="11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</a:p>
            </p:txBody>
          </p:sp>
          <p:sp>
            <p:nvSpPr>
              <p:cNvPr id="108" name="Text Box 17">
                <a:extLst>
                  <a:ext uri="{FF2B5EF4-FFF2-40B4-BE49-F238E27FC236}">
                    <a16:creationId xmlns:a16="http://schemas.microsoft.com/office/drawing/2014/main" id="{5D26532A-BF51-8477-38B6-96CB79AE20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9" y="4825962"/>
                <a:ext cx="440792" cy="1108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PC</a:t>
                </a:r>
              </a:p>
              <a:p>
                <a:pPr eaLnBrk="1" fontAlgn="ctr" hangingPunct="1"/>
                <a:endParaRPr kumimoji="1" lang="en-US" altLang="zh-CN" sz="5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1" fontAlgn="ctr" hangingPunct="1"/>
                <a:r>
                  <a:rPr kumimoji="1" lang="en-US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IMM</a:t>
                </a:r>
              </a:p>
              <a:p>
                <a:pPr eaLnBrk="1" fontAlgn="ctr" hangingPunct="1">
                  <a:spcBef>
                    <a:spcPts val="600"/>
                  </a:spcBef>
                </a:pPr>
                <a:r>
                  <a:rPr kumimoji="1" lang="en-US" altLang="zh-CN" sz="1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EPC</a:t>
                </a:r>
              </a:p>
            </p:txBody>
          </p:sp>
          <p:sp>
            <p:nvSpPr>
              <p:cNvPr id="109" name="Text Box 22">
                <a:extLst>
                  <a:ext uri="{FF2B5EF4-FFF2-40B4-BE49-F238E27FC236}">
                    <a16:creationId xmlns:a16="http://schemas.microsoft.com/office/drawing/2014/main" id="{2984AD82-9F7B-76E8-E423-19DCB1468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006" y="4825963"/>
                <a:ext cx="575733" cy="692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3600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NPC</a:t>
                </a:r>
              </a:p>
              <a:p>
                <a:pPr eaLnBrk="1" fontAlgn="ctr" hangingPunct="1"/>
                <a:endParaRPr kumimoji="1" lang="en-US" altLang="zh-CN" sz="2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r" eaLnBrk="1" fontAlgn="ctr" hangingPunct="1"/>
                <a:endParaRPr kumimoji="1" lang="en-US" altLang="zh-CN" sz="3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r" eaLnBrk="1" fontAlgn="ctr" hangingPunct="1"/>
                <a:r>
                  <a:rPr kumimoji="1"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PC+4</a:t>
                </a:r>
              </a:p>
            </p:txBody>
          </p:sp>
        </p:grpSp>
        <p:sp>
          <p:nvSpPr>
            <p:cNvPr id="98" name="矩形 171">
              <a:extLst>
                <a:ext uri="{FF2B5EF4-FFF2-40B4-BE49-F238E27FC236}">
                  <a16:creationId xmlns:a16="http://schemas.microsoft.com/office/drawing/2014/main" id="{7AD785FB-DB48-E1BB-E8B0-BE625F3DC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163" y="3068638"/>
              <a:ext cx="768350" cy="288925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000">
                  <a:solidFill>
                    <a:srgbClr val="000000"/>
                  </a:solidFill>
                  <a:latin typeface="Cambria" panose="02040503050406030204" pitchFamily="18" charset="0"/>
                  <a:sym typeface="Wingdings" panose="05000000000000000000" pitchFamily="2" charset="2"/>
                </a:rPr>
                <a:t>SR</a:t>
              </a:r>
              <a:endParaRPr kumimoji="1" lang="zh-CN" altLang="en-US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endParaRPr>
            </a:p>
          </p:txBody>
        </p:sp>
        <p:grpSp>
          <p:nvGrpSpPr>
            <p:cNvPr id="99" name="组合 300">
              <a:extLst>
                <a:ext uri="{FF2B5EF4-FFF2-40B4-BE49-F238E27FC236}">
                  <a16:creationId xmlns:a16="http://schemas.microsoft.com/office/drawing/2014/main" id="{0872FF78-4107-03E5-C1A2-8CFF0D259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93425" y="3276600"/>
              <a:ext cx="96838" cy="80963"/>
              <a:chOff x="287524" y="3070225"/>
              <a:chExt cx="72008" cy="80540"/>
            </a:xfrm>
          </p:grpSpPr>
          <p:cxnSp>
            <p:nvCxnSpPr>
              <p:cNvPr id="105" name="直接连接符 173">
                <a:extLst>
                  <a:ext uri="{FF2B5EF4-FFF2-40B4-BE49-F238E27FC236}">
                    <a16:creationId xmlns:a16="http://schemas.microsoft.com/office/drawing/2014/main" id="{0E425C41-ED48-2CEE-2505-97258C895D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直接连接符 174">
                <a:extLst>
                  <a:ext uri="{FF2B5EF4-FFF2-40B4-BE49-F238E27FC236}">
                    <a16:creationId xmlns:a16="http://schemas.microsoft.com/office/drawing/2014/main" id="{CE41ACF9-996B-3DFB-8D5A-214DDBA6A0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" name="矩形 176">
              <a:extLst>
                <a:ext uri="{FF2B5EF4-FFF2-40B4-BE49-F238E27FC236}">
                  <a16:creationId xmlns:a16="http://schemas.microsoft.com/office/drawing/2014/main" id="{8B476749-40D2-B966-6173-48F5BBB39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163" y="3500438"/>
              <a:ext cx="768350" cy="288925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000">
                  <a:solidFill>
                    <a:srgbClr val="000000"/>
                  </a:solidFill>
                  <a:latin typeface="Cambria" panose="02040503050406030204" pitchFamily="18" charset="0"/>
                  <a:sym typeface="Wingdings" panose="05000000000000000000" pitchFamily="2" charset="2"/>
                </a:rPr>
                <a:t>CAUSE</a:t>
              </a:r>
              <a:endParaRPr kumimoji="1" lang="zh-CN" altLang="en-US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endParaRPr>
            </a:p>
          </p:txBody>
        </p:sp>
        <p:grpSp>
          <p:nvGrpSpPr>
            <p:cNvPr id="101" name="组合 300">
              <a:extLst>
                <a:ext uri="{FF2B5EF4-FFF2-40B4-BE49-F238E27FC236}">
                  <a16:creationId xmlns:a16="http://schemas.microsoft.com/office/drawing/2014/main" id="{0AAB002A-B0E2-D3F4-E5AF-468FE628B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93425" y="3708400"/>
              <a:ext cx="96838" cy="80963"/>
              <a:chOff x="287524" y="3070225"/>
              <a:chExt cx="72008" cy="80540"/>
            </a:xfrm>
          </p:grpSpPr>
          <p:cxnSp>
            <p:nvCxnSpPr>
              <p:cNvPr id="103" name="直接连接符 178">
                <a:extLst>
                  <a:ext uri="{FF2B5EF4-FFF2-40B4-BE49-F238E27FC236}">
                    <a16:creationId xmlns:a16="http://schemas.microsoft.com/office/drawing/2014/main" id="{C5C924CA-6A46-D289-40EA-AA3920C681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直接连接符 179">
                <a:extLst>
                  <a:ext uri="{FF2B5EF4-FFF2-40B4-BE49-F238E27FC236}">
                    <a16:creationId xmlns:a16="http://schemas.microsoft.com/office/drawing/2014/main" id="{CAD4E6D0-275F-8A3D-FEA3-8B7AFA8A8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" name="圆角矩形 180">
              <a:extLst>
                <a:ext uri="{FF2B5EF4-FFF2-40B4-BE49-F238E27FC236}">
                  <a16:creationId xmlns:a16="http://schemas.microsoft.com/office/drawing/2014/main" id="{CDDDD0CA-AF1E-2985-E249-5C26F331D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300" y="2349500"/>
              <a:ext cx="2305050" cy="1655763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endPara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A637D22C-0A8C-AA5E-0575-1229D78281A4}"/>
              </a:ext>
            </a:extLst>
          </p:cNvPr>
          <p:cNvSpPr txBox="1"/>
          <p:nvPr/>
        </p:nvSpPr>
        <p:spPr>
          <a:xfrm>
            <a:off x="9725247" y="290623"/>
            <a:ext cx="730102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CP0</a:t>
            </a:r>
            <a:endParaRPr lang="zh-CN" altLang="en-US" dirty="0"/>
          </a:p>
        </p:txBody>
      </p:sp>
      <p:grpSp>
        <p:nvGrpSpPr>
          <p:cNvPr id="167" name="组合 279">
            <a:extLst>
              <a:ext uri="{FF2B5EF4-FFF2-40B4-BE49-F238E27FC236}">
                <a16:creationId xmlns:a16="http://schemas.microsoft.com/office/drawing/2014/main" id="{CD99C79A-FC13-B086-2390-14BB4569D4BC}"/>
              </a:ext>
            </a:extLst>
          </p:cNvPr>
          <p:cNvGrpSpPr>
            <a:grpSpLocks/>
          </p:cNvGrpSpPr>
          <p:nvPr/>
        </p:nvGrpSpPr>
        <p:grpSpPr bwMode="auto">
          <a:xfrm>
            <a:off x="417076" y="2879238"/>
            <a:ext cx="1577975" cy="1376840"/>
            <a:chOff x="3157953" y="4449298"/>
            <a:chExt cx="863600" cy="1166552"/>
          </a:xfrm>
        </p:grpSpPr>
        <p:sp>
          <p:nvSpPr>
            <p:cNvPr id="168" name="Rectangle 16">
              <a:extLst>
                <a:ext uri="{FF2B5EF4-FFF2-40B4-BE49-F238E27FC236}">
                  <a16:creationId xmlns:a16="http://schemas.microsoft.com/office/drawing/2014/main" id="{27AEA034-07DC-6F1F-BF6F-E4A764A6D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7953" y="4449298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100" dirty="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69" name="Text Box 17">
              <a:extLst>
                <a:ext uri="{FF2B5EF4-FFF2-40B4-BE49-F238E27FC236}">
                  <a16:creationId xmlns:a16="http://schemas.microsoft.com/office/drawing/2014/main" id="{CA14328C-04BF-6A7C-6B4D-200867BD6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633" y="4902190"/>
              <a:ext cx="693358" cy="260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Controller</a:t>
              </a:r>
            </a:p>
          </p:txBody>
        </p:sp>
      </p:grpSp>
      <p:sp>
        <p:nvSpPr>
          <p:cNvPr id="177" name="Line 160">
            <a:extLst>
              <a:ext uri="{FF2B5EF4-FFF2-40B4-BE49-F238E27FC236}">
                <a16:creationId xmlns:a16="http://schemas.microsoft.com/office/drawing/2014/main" id="{33B2BB4D-E975-06D9-40BB-F8157C7A8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8813" y="3388489"/>
            <a:ext cx="20643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73">
            <a:extLst>
              <a:ext uri="{FF2B5EF4-FFF2-40B4-BE49-F238E27FC236}">
                <a16:creationId xmlns:a16="http://schemas.microsoft.com/office/drawing/2014/main" id="{801AE499-C500-5E04-93EF-12E2C4DC89B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072020" y="3008521"/>
            <a:ext cx="756761" cy="31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9" name="组合 279">
            <a:extLst>
              <a:ext uri="{FF2B5EF4-FFF2-40B4-BE49-F238E27FC236}">
                <a16:creationId xmlns:a16="http://schemas.microsoft.com/office/drawing/2014/main" id="{E046CEA3-201C-4020-1985-779F4D47EC6E}"/>
              </a:ext>
            </a:extLst>
          </p:cNvPr>
          <p:cNvGrpSpPr>
            <a:grpSpLocks/>
          </p:cNvGrpSpPr>
          <p:nvPr/>
        </p:nvGrpSpPr>
        <p:grpSpPr bwMode="auto">
          <a:xfrm>
            <a:off x="8513644" y="2857152"/>
            <a:ext cx="1055687" cy="647700"/>
            <a:chOff x="3132139" y="4437112"/>
            <a:chExt cx="863600" cy="1166552"/>
          </a:xfrm>
        </p:grpSpPr>
        <p:sp>
          <p:nvSpPr>
            <p:cNvPr id="180" name="Rectangle 16">
              <a:extLst>
                <a:ext uri="{FF2B5EF4-FFF2-40B4-BE49-F238E27FC236}">
                  <a16:creationId xmlns:a16="http://schemas.microsoft.com/office/drawing/2014/main" id="{14C56F0D-C133-BA36-92C4-F03E514874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1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DMWD</a:t>
              </a:r>
              <a:r>
                <a:rPr kumimoji="1" lang="zh-CN" altLang="en-US" sz="11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选择</a:t>
              </a:r>
            </a:p>
          </p:txBody>
        </p:sp>
        <p:sp>
          <p:nvSpPr>
            <p:cNvPr id="181" name="Text Box 17">
              <a:extLst>
                <a:ext uri="{FF2B5EF4-FFF2-40B4-BE49-F238E27FC236}">
                  <a16:creationId xmlns:a16="http://schemas.microsoft.com/office/drawing/2014/main" id="{BA4A9D93-492D-E03B-E528-DBE555413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curData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endParaRPr kumimoji="1" lang="en-US" altLang="zh-CN" sz="5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newData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" name="Text Box 22">
              <a:extLst>
                <a:ext uri="{FF2B5EF4-FFF2-40B4-BE49-F238E27FC236}">
                  <a16:creationId xmlns:a16="http://schemas.microsoft.com/office/drawing/2014/main" id="{FA8BFF33-4881-1AEA-C0BD-84DA778E8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270" y="4842763"/>
              <a:ext cx="575733" cy="692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  <a:p>
              <a:pPr algn="r"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Todm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endParaRPr kumimoji="1" lang="en-US" altLang="zh-CN" sz="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fontAlgn="ctr" hangingPunct="1"/>
              <a:endParaRPr kumimoji="1" lang="en-US" altLang="zh-CN" sz="3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3" name="Line 55">
            <a:extLst>
              <a:ext uri="{FF2B5EF4-FFF2-40B4-BE49-F238E27FC236}">
                <a16:creationId xmlns:a16="http://schemas.microsoft.com/office/drawing/2014/main" id="{D068DF1F-50B2-CD4D-B034-01CF309F1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0554" y="3043993"/>
            <a:ext cx="51633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9">
            <a:extLst>
              <a:ext uri="{FF2B5EF4-FFF2-40B4-BE49-F238E27FC236}">
                <a16:creationId xmlns:a16="http://schemas.microsoft.com/office/drawing/2014/main" id="{BB8737D6-2051-2A6A-4643-D75BF0E29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9724" y="3114236"/>
            <a:ext cx="1" cy="11375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Line 55">
            <a:extLst>
              <a:ext uri="{FF2B5EF4-FFF2-40B4-BE49-F238E27FC236}">
                <a16:creationId xmlns:a16="http://schemas.microsoft.com/office/drawing/2014/main" id="{A069B394-D018-CD43-BDFE-C90CD2B2B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0209" y="3114238"/>
            <a:ext cx="362210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AutoShape 158">
            <a:extLst>
              <a:ext uri="{FF2B5EF4-FFF2-40B4-BE49-F238E27FC236}">
                <a16:creationId xmlns:a16="http://schemas.microsoft.com/office/drawing/2014/main" id="{09075ED5-1770-F8C7-BE56-AC1080E6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698" y="4218194"/>
            <a:ext cx="9525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A34CD61F-A254-9384-24D1-FC9CA1FD2782}"/>
              </a:ext>
            </a:extLst>
          </p:cNvPr>
          <p:cNvSpPr/>
          <p:nvPr/>
        </p:nvSpPr>
        <p:spPr>
          <a:xfrm>
            <a:off x="0" y="-558265"/>
            <a:ext cx="12589844" cy="10019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F4BF30-88EB-DDE1-8B30-618DCC250CFD}"/>
              </a:ext>
            </a:extLst>
          </p:cNvPr>
          <p:cNvGrpSpPr/>
          <p:nvPr/>
        </p:nvGrpSpPr>
        <p:grpSpPr>
          <a:xfrm>
            <a:off x="244249" y="95250"/>
            <a:ext cx="12056837" cy="4690173"/>
            <a:chOff x="144463" y="1924050"/>
            <a:chExt cx="12056837" cy="4690173"/>
          </a:xfrm>
        </p:grpSpPr>
        <p:sp>
          <p:nvSpPr>
            <p:cNvPr id="3" name="Line 46">
              <a:extLst>
                <a:ext uri="{FF2B5EF4-FFF2-40B4-BE49-F238E27FC236}">
                  <a16:creationId xmlns:a16="http://schemas.microsoft.com/office/drawing/2014/main" id="{12F0DAF8-26A1-D669-B0ED-6688B3367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013" y="3436938"/>
              <a:ext cx="13446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96">
              <a:extLst>
                <a:ext uri="{FF2B5EF4-FFF2-40B4-BE49-F238E27FC236}">
                  <a16:creationId xmlns:a16="http://schemas.microsoft.com/office/drawing/2014/main" id="{1DF620B9-96B5-789C-6AFB-94AC3DEEA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013" y="3005138"/>
              <a:ext cx="13446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06">
              <a:extLst>
                <a:ext uri="{FF2B5EF4-FFF2-40B4-BE49-F238E27FC236}">
                  <a16:creationId xmlns:a16="http://schemas.microsoft.com/office/drawing/2014/main" id="{478FABCF-1D8A-0590-DC91-EECA9FC81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1663" y="3354388"/>
              <a:ext cx="2984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34">
              <a:extLst>
                <a:ext uri="{FF2B5EF4-FFF2-40B4-BE49-F238E27FC236}">
                  <a16:creationId xmlns:a16="http://schemas.microsoft.com/office/drawing/2014/main" id="{417D2A63-78E7-695E-6940-926A965A0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463" y="3001963"/>
              <a:ext cx="1920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5">
              <a:extLst>
                <a:ext uri="{FF2B5EF4-FFF2-40B4-BE49-F238E27FC236}">
                  <a16:creationId xmlns:a16="http://schemas.microsoft.com/office/drawing/2014/main" id="{E3CD6334-7510-BE6D-AEB4-F96446410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888" y="3005138"/>
              <a:ext cx="485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93E9F4FC-0A96-9FA6-BA62-9C444CED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2643188"/>
              <a:ext cx="750887" cy="13668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200" dirty="0"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 dirty="0"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 dirty="0"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 dirty="0"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endParaRPr lang="en-US" altLang="zh-CN" sz="1200" dirty="0">
                <a:latin typeface="Helvetica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指令</a:t>
              </a:r>
              <a:endPara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100">
                  <a:latin typeface="黑体" panose="02010609060101010101" pitchFamily="49" charset="-122"/>
                  <a:ea typeface="黑体" panose="02010609060101010101" pitchFamily="49" charset="-122"/>
                </a:rPr>
                <a:t>存储器</a:t>
              </a:r>
              <a:endParaRPr lang="en-US" altLang="zh-CN" sz="1200" dirty="0">
                <a:latin typeface="Helvetica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3B964DC5-C921-08B3-3FD9-EADE434E0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513" y="2946400"/>
              <a:ext cx="6667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 dirty="0">
                  <a:latin typeface="Times New Roman" panose="02020603050405020304" pitchFamily="18" charset="0"/>
                </a:rPr>
                <a:t>Addr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860A9C24-F6C5-3469-5443-34DF5ABEB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888" y="3268663"/>
              <a:ext cx="3333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 dirty="0">
                  <a:latin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7F397A55-88BF-FCC1-E38F-72920E90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63" y="2571750"/>
              <a:ext cx="288925" cy="93503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100" b="1" dirty="0">
                  <a:latin typeface="Cambria" panose="02040503050406030204" pitchFamily="18" charset="0"/>
                  <a:ea typeface="黑体" panose="02010609060101010101" pitchFamily="49" charset="-122"/>
                </a:rPr>
                <a:t>PC</a:t>
              </a:r>
              <a:endParaRPr kumimoji="1" lang="zh-CN" altLang="en-US" sz="1100" b="1" dirty="0">
                <a:latin typeface="Cambria" panose="020405030504060302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2" name="组合 273">
              <a:extLst>
                <a:ext uri="{FF2B5EF4-FFF2-40B4-BE49-F238E27FC236}">
                  <a16:creationId xmlns:a16="http://schemas.microsoft.com/office/drawing/2014/main" id="{55FD8EF0-20DF-304F-8806-175BFDFBB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9000" y="2528888"/>
              <a:ext cx="863600" cy="1512887"/>
              <a:chOff x="2483768" y="1704975"/>
              <a:chExt cx="648370" cy="1512888"/>
            </a:xfrm>
          </p:grpSpPr>
          <p:sp>
            <p:nvSpPr>
              <p:cNvPr id="152" name="Rectangle 41">
                <a:extLst>
                  <a:ext uri="{FF2B5EF4-FFF2-40B4-BE49-F238E27FC236}">
                    <a16:creationId xmlns:a16="http://schemas.microsoft.com/office/drawing/2014/main" id="{BE6067EC-F15F-B87C-3B27-B9604453A3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83768" y="1704975"/>
                <a:ext cx="648370" cy="15128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18000" rIns="18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指</a:t>
                </a:r>
              </a:p>
              <a:p>
                <a:pPr fontAlgn="ctr"/>
                <a:r>
                  <a:rPr kumimoji="1"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</a:p>
              <a:p>
                <a:pPr fontAlgn="ctr"/>
                <a:r>
                  <a:rPr kumimoji="1"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寄</a:t>
                </a:r>
              </a:p>
              <a:p>
                <a:pPr fontAlgn="ctr"/>
                <a:r>
                  <a:rPr kumimoji="1"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存</a:t>
                </a:r>
              </a:p>
              <a:p>
                <a:pPr fontAlgn="ctr"/>
                <a:r>
                  <a:rPr kumimoji="1"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器</a:t>
                </a:r>
              </a:p>
            </p:txBody>
          </p:sp>
          <p:sp>
            <p:nvSpPr>
              <p:cNvPr id="153" name="Text Box 42">
                <a:extLst>
                  <a:ext uri="{FF2B5EF4-FFF2-40B4-BE49-F238E27FC236}">
                    <a16:creationId xmlns:a16="http://schemas.microsoft.com/office/drawing/2014/main" id="{CA023C56-61DB-58F3-A7D2-2397B7810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488" y="1776413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[31:26]</a:t>
                </a:r>
              </a:p>
            </p:txBody>
          </p:sp>
          <p:sp>
            <p:nvSpPr>
              <p:cNvPr id="154" name="Text Box 43">
                <a:extLst>
                  <a:ext uri="{FF2B5EF4-FFF2-40B4-BE49-F238E27FC236}">
                    <a16:creationId xmlns:a16="http://schemas.microsoft.com/office/drawing/2014/main" id="{A9A0D903-314C-D8BE-E5D2-C988C22F9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925" y="2136775"/>
                <a:ext cx="3603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[25:21]</a:t>
                </a:r>
              </a:p>
            </p:txBody>
          </p:sp>
          <p:sp>
            <p:nvSpPr>
              <p:cNvPr id="155" name="Text Box 44">
                <a:extLst>
                  <a:ext uri="{FF2B5EF4-FFF2-40B4-BE49-F238E27FC236}">
                    <a16:creationId xmlns:a16="http://schemas.microsoft.com/office/drawing/2014/main" id="{977280D5-1D89-36B9-C1CC-C7482DAA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925" y="2513013"/>
                <a:ext cx="3603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[20:16]</a:t>
                </a:r>
              </a:p>
            </p:txBody>
          </p:sp>
          <p:sp>
            <p:nvSpPr>
              <p:cNvPr id="156" name="Text Box 45">
                <a:extLst>
                  <a:ext uri="{FF2B5EF4-FFF2-40B4-BE49-F238E27FC236}">
                    <a16:creationId xmlns:a16="http://schemas.microsoft.com/office/drawing/2014/main" id="{E82D909C-43F5-D881-528D-EED478CF7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1925" y="2871788"/>
                <a:ext cx="36036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zh-CN" altLang="en-US" sz="1000">
                    <a:latin typeface="Times New Roman" panose="02020603050405020304" pitchFamily="18" charset="0"/>
                  </a:rPr>
                  <a:t>指令</a:t>
                </a:r>
              </a:p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[15:0]</a:t>
                </a:r>
              </a:p>
            </p:txBody>
          </p:sp>
        </p:grpSp>
        <p:grpSp>
          <p:nvGrpSpPr>
            <p:cNvPr id="13" name="组合 9">
              <a:extLst>
                <a:ext uri="{FF2B5EF4-FFF2-40B4-BE49-F238E27FC236}">
                  <a16:creationId xmlns:a16="http://schemas.microsoft.com/office/drawing/2014/main" id="{4B3EC344-B341-6DFB-389F-54C5425EC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275" y="3421063"/>
              <a:ext cx="96838" cy="80962"/>
              <a:chOff x="287524" y="3070225"/>
              <a:chExt cx="72008" cy="80540"/>
            </a:xfrm>
          </p:grpSpPr>
          <p:cxnSp>
            <p:nvCxnSpPr>
              <p:cNvPr id="150" name="直接连接符 19">
                <a:extLst>
                  <a:ext uri="{FF2B5EF4-FFF2-40B4-BE49-F238E27FC236}">
                    <a16:creationId xmlns:a16="http://schemas.microsoft.com/office/drawing/2014/main" id="{3149B0BD-ACE2-1239-BE86-B0CD2060F5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1" name="直接连接符 20">
                <a:extLst>
                  <a:ext uri="{FF2B5EF4-FFF2-40B4-BE49-F238E27FC236}">
                    <a16:creationId xmlns:a16="http://schemas.microsoft.com/office/drawing/2014/main" id="{E354D682-C38A-61A1-A1C0-E8546E8813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组合 271">
              <a:extLst>
                <a:ext uri="{FF2B5EF4-FFF2-40B4-BE49-F238E27FC236}">
                  <a16:creationId xmlns:a16="http://schemas.microsoft.com/office/drawing/2014/main" id="{E8988C8F-DA21-3C0D-9B4F-CA36D9D95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063" y="3962400"/>
              <a:ext cx="96837" cy="80963"/>
              <a:chOff x="287524" y="3070225"/>
              <a:chExt cx="72008" cy="80540"/>
            </a:xfrm>
          </p:grpSpPr>
          <p:cxnSp>
            <p:nvCxnSpPr>
              <p:cNvPr id="148" name="直接连接符 23">
                <a:extLst>
                  <a:ext uri="{FF2B5EF4-FFF2-40B4-BE49-F238E27FC236}">
                    <a16:creationId xmlns:a16="http://schemas.microsoft.com/office/drawing/2014/main" id="{21B36E96-12D5-8A86-E827-05E49C6E91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直接连接符 24">
                <a:extLst>
                  <a:ext uri="{FF2B5EF4-FFF2-40B4-BE49-F238E27FC236}">
                    <a16:creationId xmlns:a16="http://schemas.microsoft.com/office/drawing/2014/main" id="{F3F66122-6ED2-C51F-CC8F-C5AED8FBE9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Line 47">
              <a:extLst>
                <a:ext uri="{FF2B5EF4-FFF2-40B4-BE49-F238E27FC236}">
                  <a16:creationId xmlns:a16="http://schemas.microsoft.com/office/drawing/2014/main" id="{3F6A80F1-B67B-93AE-AD84-5B8DDAFBB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2600" y="3867150"/>
              <a:ext cx="768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131">
              <a:extLst>
                <a:ext uri="{FF2B5EF4-FFF2-40B4-BE49-F238E27FC236}">
                  <a16:creationId xmlns:a16="http://schemas.microsoft.com/office/drawing/2014/main" id="{18F96E02-5A41-FC87-6E09-41E6897CA68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44463" y="1924050"/>
              <a:ext cx="7966075" cy="1069975"/>
              <a:chOff x="4286" y="1525"/>
              <a:chExt cx="363" cy="272"/>
            </a:xfrm>
          </p:grpSpPr>
          <p:sp>
            <p:nvSpPr>
              <p:cNvPr id="146" name="Line 132">
                <a:extLst>
                  <a:ext uri="{FF2B5EF4-FFF2-40B4-BE49-F238E27FC236}">
                    <a16:creationId xmlns:a16="http://schemas.microsoft.com/office/drawing/2014/main" id="{CAFF8376-9C0E-C64B-1356-A4F60158F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Line 133">
                <a:extLst>
                  <a:ext uri="{FF2B5EF4-FFF2-40B4-BE49-F238E27FC236}">
                    <a16:creationId xmlns:a16="http://schemas.microsoft.com/office/drawing/2014/main" id="{42FFE4C0-ECCE-D652-B8CB-C1B13246A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86" y="1797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110">
              <a:extLst>
                <a:ext uri="{FF2B5EF4-FFF2-40B4-BE49-F238E27FC236}">
                  <a16:creationId xmlns:a16="http://schemas.microsoft.com/office/drawing/2014/main" id="{03EC3105-E276-D834-976A-4D101D28340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08038" y="2355850"/>
              <a:ext cx="6054725" cy="646113"/>
              <a:chOff x="4286" y="1525"/>
              <a:chExt cx="362" cy="272"/>
            </a:xfrm>
          </p:grpSpPr>
          <p:sp>
            <p:nvSpPr>
              <p:cNvPr id="144" name="Line 111">
                <a:extLst>
                  <a:ext uri="{FF2B5EF4-FFF2-40B4-BE49-F238E27FC236}">
                    <a16:creationId xmlns:a16="http://schemas.microsoft.com/office/drawing/2014/main" id="{57CDCC54-F8A7-0AB9-C94A-593A9B6E0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Line 112">
                <a:extLst>
                  <a:ext uri="{FF2B5EF4-FFF2-40B4-BE49-F238E27FC236}">
                    <a16:creationId xmlns:a16="http://schemas.microsoft.com/office/drawing/2014/main" id="{6DFD02D5-7DED-EFED-9FC1-F831B3C13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" name="AutoShape 150">
              <a:extLst>
                <a:ext uri="{FF2B5EF4-FFF2-40B4-BE49-F238E27FC236}">
                  <a16:creationId xmlns:a16="http://schemas.microsoft.com/office/drawing/2014/main" id="{6D7D0670-5C05-5DCD-4C35-3DCB5844C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413" y="2965450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BC4464E0-89C8-3214-D68D-9BAF29FBC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063" y="3290888"/>
              <a:ext cx="287337" cy="2889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0" name="Rectangle 35">
              <a:extLst>
                <a:ext uri="{FF2B5EF4-FFF2-40B4-BE49-F238E27FC236}">
                  <a16:creationId xmlns:a16="http://schemas.microsoft.com/office/drawing/2014/main" id="{F33D63D7-D359-6C3C-E949-26F9C9EB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063" y="3870325"/>
              <a:ext cx="287337" cy="288925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2959A14B-DB7F-9CAF-AE48-2AD550CD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2900" y="3433763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BF8571E3-1891-C429-DF79-E0DEA8B00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2900" y="4014788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5">
              <a:extLst>
                <a:ext uri="{FF2B5EF4-FFF2-40B4-BE49-F238E27FC236}">
                  <a16:creationId xmlns:a16="http://schemas.microsoft.com/office/drawing/2014/main" id="{0E5A452B-0493-CCA9-A6BE-BCDCC05A5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9163" y="3435350"/>
              <a:ext cx="1150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" name="组合 279">
              <a:extLst>
                <a:ext uri="{FF2B5EF4-FFF2-40B4-BE49-F238E27FC236}">
                  <a16:creationId xmlns:a16="http://schemas.microsoft.com/office/drawing/2014/main" id="{28982D17-4780-0BCD-A9B0-D0C97F862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5625" y="2714625"/>
              <a:ext cx="1055688" cy="1800225"/>
              <a:chOff x="3132139" y="3933056"/>
              <a:chExt cx="863600" cy="1800225"/>
            </a:xfrm>
          </p:grpSpPr>
          <p:sp>
            <p:nvSpPr>
              <p:cNvPr id="137" name="Rectangle 16">
                <a:extLst>
                  <a:ext uri="{FF2B5EF4-FFF2-40B4-BE49-F238E27FC236}">
                    <a16:creationId xmlns:a16="http://schemas.microsoft.com/office/drawing/2014/main" id="{AE61FAF3-FBF4-BF71-AFBA-0F702B7A82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32139" y="3933056"/>
                <a:ext cx="863600" cy="1800225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rIns="36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寄存器堆</a:t>
                </a:r>
              </a:p>
            </p:txBody>
          </p:sp>
          <p:sp>
            <p:nvSpPr>
              <p:cNvPr id="138" name="Text Box 17">
                <a:extLst>
                  <a:ext uri="{FF2B5EF4-FFF2-40B4-BE49-F238E27FC236}">
                    <a16:creationId xmlns:a16="http://schemas.microsoft.com/office/drawing/2014/main" id="{DB4E6651-E7BE-6045-CDEC-8D19027EE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33" y="4004493"/>
                <a:ext cx="2426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Reg1</a:t>
                </a:r>
              </a:p>
            </p:txBody>
          </p:sp>
          <p:sp>
            <p:nvSpPr>
              <p:cNvPr id="139" name="Text Box 18">
                <a:extLst>
                  <a:ext uri="{FF2B5EF4-FFF2-40B4-BE49-F238E27FC236}">
                    <a16:creationId xmlns:a16="http://schemas.microsoft.com/office/drawing/2014/main" id="{FE1A61A1-6BB3-3FCD-FFB8-16CB4EF8B5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4045" y="4420418"/>
                <a:ext cx="24265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Reg2</a:t>
                </a:r>
              </a:p>
            </p:txBody>
          </p:sp>
          <p:sp>
            <p:nvSpPr>
              <p:cNvPr id="140" name="Text Box 19">
                <a:extLst>
                  <a:ext uri="{FF2B5EF4-FFF2-40B4-BE49-F238E27FC236}">
                    <a16:creationId xmlns:a16="http://schemas.microsoft.com/office/drawing/2014/main" id="{4B150961-9EBD-E459-9916-122B33408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33" y="4941118"/>
                <a:ext cx="240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Write</a:t>
                </a:r>
              </a:p>
              <a:p>
                <a:pPr eaLnBrk="1" fontAlgn="ctr" hangingPunct="1"/>
                <a:r>
                  <a:rPr kumimoji="1" lang="en-US" altLang="zh-CN" sz="1000" dirty="0" err="1">
                    <a:latin typeface="Times New Roman" panose="02020603050405020304" pitchFamily="18" charset="0"/>
                  </a:rPr>
                  <a:t>Reg</a:t>
                </a:r>
                <a:endParaRPr kumimoji="1" lang="en-US" altLang="zh-CN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" name="Text Box 20">
                <a:extLst>
                  <a:ext uri="{FF2B5EF4-FFF2-40B4-BE49-F238E27FC236}">
                    <a16:creationId xmlns:a16="http://schemas.microsoft.com/office/drawing/2014/main" id="{968F675F-2998-65E2-4FC7-105709C36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33" y="5372918"/>
                <a:ext cx="24002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Write</a:t>
                </a:r>
              </a:p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Data</a:t>
                </a:r>
              </a:p>
            </p:txBody>
          </p:sp>
          <p:sp>
            <p:nvSpPr>
              <p:cNvPr id="142" name="Text Box 21">
                <a:extLst>
                  <a:ext uri="{FF2B5EF4-FFF2-40B4-BE49-F238E27FC236}">
                    <a16:creationId xmlns:a16="http://schemas.microsoft.com/office/drawing/2014/main" id="{34057AD6-27A3-0982-6A1A-F1C1F0483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3234" y="4291831"/>
                <a:ext cx="35984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Data1</a:t>
                </a:r>
              </a:p>
            </p:txBody>
          </p:sp>
          <p:sp>
            <p:nvSpPr>
              <p:cNvPr id="143" name="Text Box 22">
                <a:extLst>
                  <a:ext uri="{FF2B5EF4-FFF2-40B4-BE49-F238E27FC236}">
                    <a16:creationId xmlns:a16="http://schemas.microsoft.com/office/drawing/2014/main" id="{42EB0898-ADFF-7C5E-D1D0-02371EECF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3234" y="5012556"/>
                <a:ext cx="35984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Read </a:t>
                </a:r>
              </a:p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Data2</a:t>
                </a:r>
              </a:p>
            </p:txBody>
          </p:sp>
        </p:grpSp>
        <p:grpSp>
          <p:nvGrpSpPr>
            <p:cNvPr id="25" name="组合 300">
              <a:extLst>
                <a:ext uri="{FF2B5EF4-FFF2-40B4-BE49-F238E27FC236}">
                  <a16:creationId xmlns:a16="http://schemas.microsoft.com/office/drawing/2014/main" id="{993DAADD-754D-0E56-FDEE-C64A7C8DB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3975" y="4419600"/>
              <a:ext cx="96838" cy="80963"/>
              <a:chOff x="287524" y="3070225"/>
              <a:chExt cx="72008" cy="80540"/>
            </a:xfrm>
          </p:grpSpPr>
          <p:cxnSp>
            <p:nvCxnSpPr>
              <p:cNvPr id="135" name="直接连接符 56">
                <a:extLst>
                  <a:ext uri="{FF2B5EF4-FFF2-40B4-BE49-F238E27FC236}">
                    <a16:creationId xmlns:a16="http://schemas.microsoft.com/office/drawing/2014/main" id="{580489B8-C321-B9E1-0702-74769C0B58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直接连接符 57">
                <a:extLst>
                  <a:ext uri="{FF2B5EF4-FFF2-40B4-BE49-F238E27FC236}">
                    <a16:creationId xmlns:a16="http://schemas.microsoft.com/office/drawing/2014/main" id="{55C12B3A-C9B2-78D6-D5C4-6EB98C17CE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" name="组合 311">
              <a:extLst>
                <a:ext uri="{FF2B5EF4-FFF2-40B4-BE49-F238E27FC236}">
                  <a16:creationId xmlns:a16="http://schemas.microsoft.com/office/drawing/2014/main" id="{8C238B66-0981-2AD3-A159-726080372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7075" y="4079875"/>
              <a:ext cx="95250" cy="80963"/>
              <a:chOff x="287524" y="3070225"/>
              <a:chExt cx="72008" cy="80540"/>
            </a:xfrm>
          </p:grpSpPr>
          <p:cxnSp>
            <p:nvCxnSpPr>
              <p:cNvPr id="133" name="直接连接符 59">
                <a:extLst>
                  <a:ext uri="{FF2B5EF4-FFF2-40B4-BE49-F238E27FC236}">
                    <a16:creationId xmlns:a16="http://schemas.microsoft.com/office/drawing/2014/main" id="{237199B5-9387-CD6D-39B3-8FAA0D2846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4" name="直接连接符 60">
                <a:extLst>
                  <a:ext uri="{FF2B5EF4-FFF2-40B4-BE49-F238E27FC236}">
                    <a16:creationId xmlns:a16="http://schemas.microsoft.com/office/drawing/2014/main" id="{E37B73D7-6D17-4196-C1F7-C34430FC07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组合 338">
              <a:extLst>
                <a:ext uri="{FF2B5EF4-FFF2-40B4-BE49-F238E27FC236}">
                  <a16:creationId xmlns:a16="http://schemas.microsoft.com/office/drawing/2014/main" id="{83857BDE-9BDE-9C69-884F-9C6E211008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9138" y="3505200"/>
              <a:ext cx="96837" cy="80963"/>
              <a:chOff x="287524" y="3070225"/>
              <a:chExt cx="72008" cy="80540"/>
            </a:xfrm>
          </p:grpSpPr>
          <p:cxnSp>
            <p:nvCxnSpPr>
              <p:cNvPr id="131" name="直接连接符 62">
                <a:extLst>
                  <a:ext uri="{FF2B5EF4-FFF2-40B4-BE49-F238E27FC236}">
                    <a16:creationId xmlns:a16="http://schemas.microsoft.com/office/drawing/2014/main" id="{B8EAE67D-0AF9-58CC-32BD-D7BE8570F9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2" name="直接连接符 63">
                <a:extLst>
                  <a:ext uri="{FF2B5EF4-FFF2-40B4-BE49-F238E27FC236}">
                    <a16:creationId xmlns:a16="http://schemas.microsoft.com/office/drawing/2014/main" id="{53E08398-355A-E597-B975-2E8DC84DE8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" name="组合 61">
              <a:extLst>
                <a:ext uri="{FF2B5EF4-FFF2-40B4-BE49-F238E27FC236}">
                  <a16:creationId xmlns:a16="http://schemas.microsoft.com/office/drawing/2014/main" id="{2F2C3A3E-C2FE-D799-A7C4-FB07ACB92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0100" y="3192463"/>
              <a:ext cx="668338" cy="1179512"/>
              <a:chOff x="3132137" y="4337869"/>
              <a:chExt cx="582176" cy="1179364"/>
            </a:xfrm>
          </p:grpSpPr>
          <p:sp>
            <p:nvSpPr>
              <p:cNvPr id="127" name="Freeform 23">
                <a:extLst>
                  <a:ext uri="{FF2B5EF4-FFF2-40B4-BE49-F238E27FC236}">
                    <a16:creationId xmlns:a16="http://schemas.microsoft.com/office/drawing/2014/main" id="{EE32AC40-0D1E-190D-24AA-0D675B2F443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833542" y="4636464"/>
                <a:ext cx="1179364" cy="582173"/>
              </a:xfrm>
              <a:custGeom>
                <a:avLst/>
                <a:gdLst>
                  <a:gd name="T0" fmla="*/ 0 w 907"/>
                  <a:gd name="T1" fmla="*/ 2147483647 h 454"/>
                  <a:gd name="T2" fmla="*/ 2147483647 w 907"/>
                  <a:gd name="T3" fmla="*/ 2147483647 h 454"/>
                  <a:gd name="T4" fmla="*/ 2147483647 w 907"/>
                  <a:gd name="T5" fmla="*/ 2147483647 h 454"/>
                  <a:gd name="T6" fmla="*/ 2147483647 w 907"/>
                  <a:gd name="T7" fmla="*/ 2147483647 h 454"/>
                  <a:gd name="T8" fmla="*/ 2147483647 w 907"/>
                  <a:gd name="T9" fmla="*/ 2147483647 h 454"/>
                  <a:gd name="T10" fmla="*/ 2147483647 w 907"/>
                  <a:gd name="T11" fmla="*/ 0 h 454"/>
                  <a:gd name="T12" fmla="*/ 2147483647 w 907"/>
                  <a:gd name="T13" fmla="*/ 0 h 454"/>
                  <a:gd name="T14" fmla="*/ 0 w 907"/>
                  <a:gd name="T15" fmla="*/ 2147483647 h 4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7"/>
                  <a:gd name="T25" fmla="*/ 0 h 454"/>
                  <a:gd name="T26" fmla="*/ 907 w 907"/>
                  <a:gd name="T27" fmla="*/ 454 h 4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7" h="454">
                    <a:moveTo>
                      <a:pt x="0" y="454"/>
                    </a:moveTo>
                    <a:lnTo>
                      <a:pt x="408" y="454"/>
                    </a:lnTo>
                    <a:lnTo>
                      <a:pt x="453" y="408"/>
                    </a:lnTo>
                    <a:lnTo>
                      <a:pt x="499" y="454"/>
                    </a:lnTo>
                    <a:lnTo>
                      <a:pt x="907" y="454"/>
                    </a:lnTo>
                    <a:lnTo>
                      <a:pt x="725" y="0"/>
                    </a:lnTo>
                    <a:lnTo>
                      <a:pt x="181" y="0"/>
                    </a:lnTo>
                    <a:lnTo>
                      <a:pt x="0" y="454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28" name="Text Box 24">
                <a:extLst>
                  <a:ext uri="{FF2B5EF4-FFF2-40B4-BE49-F238E27FC236}">
                    <a16:creationId xmlns:a16="http://schemas.microsoft.com/office/drawing/2014/main" id="{9D8ECF31-3F04-0DD3-32DB-81D178DD1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9963" y="4804475"/>
                <a:ext cx="230397" cy="261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100" b="1">
                    <a:latin typeface="Cambria" panose="02040503050406030204" pitchFamily="18" charset="0"/>
                  </a:rPr>
                  <a:t>ALU</a:t>
                </a:r>
                <a:endParaRPr lang="en-US" altLang="zh-CN" sz="1200" b="1">
                  <a:latin typeface="Cambria" panose="02040503050406030204" pitchFamily="18" charset="0"/>
                </a:endParaRPr>
              </a:p>
            </p:txBody>
          </p:sp>
          <p:sp>
            <p:nvSpPr>
              <p:cNvPr id="129" name="Text Box 25">
                <a:extLst>
                  <a:ext uri="{FF2B5EF4-FFF2-40B4-BE49-F238E27FC236}">
                    <a16:creationId xmlns:a16="http://schemas.microsoft.com/office/drawing/2014/main" id="{34012D87-C156-C04D-7560-5AA15BF64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211" y="4581129"/>
                <a:ext cx="367273" cy="216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/>
                <a:r>
                  <a:rPr kumimoji="1" lang="en-US" altLang="zh-CN" sz="1000" b="1">
                    <a:latin typeface="Times New Roman" panose="02020603050405020304" pitchFamily="18" charset="0"/>
                  </a:rPr>
                  <a:t>Zero</a:t>
                </a:r>
              </a:p>
              <a:p>
                <a:pPr algn="ctr" eaLnBrk="1" fontAlgn="ctr" hangingPunct="1"/>
                <a:r>
                  <a:rPr kumimoji="1" lang="en-US" altLang="zh-CN" sz="1000" b="1">
                    <a:latin typeface="Times New Roman" panose="02020603050405020304" pitchFamily="18" charset="0"/>
                  </a:rPr>
                  <a:t>Ov</a:t>
                </a:r>
              </a:p>
            </p:txBody>
          </p:sp>
          <p:sp>
            <p:nvSpPr>
              <p:cNvPr id="130" name="Text Box 26">
                <a:extLst>
                  <a:ext uri="{FF2B5EF4-FFF2-40B4-BE49-F238E27FC236}">
                    <a16:creationId xmlns:a16="http://schemas.microsoft.com/office/drawing/2014/main" id="{2F6F3828-3E46-1337-03D1-8D3AD6AD1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2211" y="5013176"/>
                <a:ext cx="382102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lnSpc>
                    <a:spcPct val="80000"/>
                  </a:lnSpc>
                </a:pPr>
                <a:r>
                  <a:rPr kumimoji="1" lang="en-US" altLang="zh-CN" sz="1000" b="1">
                    <a:latin typeface="Times New Roman" panose="02020603050405020304" pitchFamily="18" charset="0"/>
                  </a:rPr>
                  <a:t>ALU</a:t>
                </a:r>
              </a:p>
              <a:p>
                <a:pPr algn="ctr" eaLnBrk="1" fontAlgn="ctr" hangingPunct="1">
                  <a:lnSpc>
                    <a:spcPct val="80000"/>
                  </a:lnSpc>
                </a:pPr>
                <a:r>
                  <a:rPr kumimoji="1" lang="zh-CN" altLang="en-US" sz="1000" b="1">
                    <a:latin typeface="Times New Roman" panose="02020603050405020304" pitchFamily="18" charset="0"/>
                  </a:rPr>
                  <a:t>结果</a:t>
                </a:r>
              </a:p>
            </p:txBody>
          </p:sp>
        </p:grpSp>
        <p:sp>
          <p:nvSpPr>
            <p:cNvPr id="29" name="Rectangle 79">
              <a:extLst>
                <a:ext uri="{FF2B5EF4-FFF2-40B4-BE49-F238E27FC236}">
                  <a16:creationId xmlns:a16="http://schemas.microsoft.com/office/drawing/2014/main" id="{35A4F849-FD39-CA5E-5C8F-390D29DDA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125" y="3654425"/>
              <a:ext cx="673100" cy="287338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000" b="1">
                  <a:latin typeface="Cambria" panose="02040503050406030204" pitchFamily="18" charset="0"/>
                  <a:ea typeface="黑体" panose="02010609060101010101" pitchFamily="49" charset="-122"/>
                </a:rPr>
                <a:t>ALUOut</a:t>
              </a:r>
            </a:p>
          </p:txBody>
        </p:sp>
        <p:sp>
          <p:nvSpPr>
            <p:cNvPr id="30" name="Line 55">
              <a:extLst>
                <a:ext uri="{FF2B5EF4-FFF2-40B4-BE49-F238E27FC236}">
                  <a16:creationId xmlns:a16="http://schemas.microsoft.com/office/drawing/2014/main" id="{C63B634F-D543-C9D9-2AB8-DC17FFD21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1613" y="3795713"/>
              <a:ext cx="673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" name="组合 300">
              <a:extLst>
                <a:ext uri="{FF2B5EF4-FFF2-40B4-BE49-F238E27FC236}">
                  <a16:creationId xmlns:a16="http://schemas.microsoft.com/office/drawing/2014/main" id="{F9ED597B-7032-9824-77BA-C77BF6641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4138" y="3867150"/>
              <a:ext cx="95250" cy="80963"/>
              <a:chOff x="287524" y="3070225"/>
              <a:chExt cx="72008" cy="80540"/>
            </a:xfrm>
          </p:grpSpPr>
          <p:cxnSp>
            <p:nvCxnSpPr>
              <p:cNvPr id="125" name="直接连接符 78">
                <a:extLst>
                  <a:ext uri="{FF2B5EF4-FFF2-40B4-BE49-F238E27FC236}">
                    <a16:creationId xmlns:a16="http://schemas.microsoft.com/office/drawing/2014/main" id="{94EEB61C-E230-A2E1-1EA6-44DCCFD9EB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直接连接符 79">
                <a:extLst>
                  <a:ext uri="{FF2B5EF4-FFF2-40B4-BE49-F238E27FC236}">
                    <a16:creationId xmlns:a16="http://schemas.microsoft.com/office/drawing/2014/main" id="{6091D6AD-81BC-C9AB-7B08-303CBD2D1B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" name="Group 87">
              <a:extLst>
                <a:ext uri="{FF2B5EF4-FFF2-40B4-BE49-F238E27FC236}">
                  <a16:creationId xmlns:a16="http://schemas.microsoft.com/office/drawing/2014/main" id="{A9A3FF14-D93D-A057-E850-F9D95A67D05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25775" y="4371975"/>
              <a:ext cx="6427788" cy="1079500"/>
              <a:chOff x="4241" y="3249"/>
              <a:chExt cx="361" cy="271"/>
            </a:xfrm>
          </p:grpSpPr>
          <p:sp>
            <p:nvSpPr>
              <p:cNvPr id="123" name="Line 88">
                <a:extLst>
                  <a:ext uri="{FF2B5EF4-FFF2-40B4-BE49-F238E27FC236}">
                    <a16:creationId xmlns:a16="http://schemas.microsoft.com/office/drawing/2014/main" id="{2F3D893E-A89C-4931-6D4F-9373CCA63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249"/>
                <a:ext cx="0" cy="2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Line 89">
                <a:extLst>
                  <a:ext uri="{FF2B5EF4-FFF2-40B4-BE49-F238E27FC236}">
                    <a16:creationId xmlns:a16="http://schemas.microsoft.com/office/drawing/2014/main" id="{56614821-92C3-CB81-4E4F-C68180950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1" y="3249"/>
                <a:ext cx="3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" name="Line 164">
              <a:extLst>
                <a:ext uri="{FF2B5EF4-FFF2-40B4-BE49-F238E27FC236}">
                  <a16:creationId xmlns:a16="http://schemas.microsoft.com/office/drawing/2014/main" id="{EC075490-B2FD-F232-CC86-1BBE75356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53563" y="3787775"/>
              <a:ext cx="0" cy="1663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D4FB1CE7-2AAD-C5DA-7A97-E4808156B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1750" y="4227513"/>
              <a:ext cx="0" cy="10080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9">
              <a:extLst>
                <a:ext uri="{FF2B5EF4-FFF2-40B4-BE49-F238E27FC236}">
                  <a16:creationId xmlns:a16="http://schemas.microsoft.com/office/drawing/2014/main" id="{81956E7C-E6B4-E12C-FB0B-F4A72C26D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688" y="5235575"/>
              <a:ext cx="1152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0">
              <a:extLst>
                <a:ext uri="{FF2B5EF4-FFF2-40B4-BE49-F238E27FC236}">
                  <a16:creationId xmlns:a16="http://schemas.microsoft.com/office/drawing/2014/main" id="{852AE314-8600-061C-A23C-236FEFD72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950" y="5164138"/>
              <a:ext cx="188913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257">
              <a:extLst>
                <a:ext uri="{FF2B5EF4-FFF2-40B4-BE49-F238E27FC236}">
                  <a16:creationId xmlns:a16="http://schemas.microsoft.com/office/drawing/2014/main" id="{5FBD53E3-6306-E9CF-3FA9-118DA8F33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950" y="5094288"/>
              <a:ext cx="287338" cy="86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800" b="1"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38" name="Line 263">
              <a:extLst>
                <a:ext uri="{FF2B5EF4-FFF2-40B4-BE49-F238E27FC236}">
                  <a16:creationId xmlns:a16="http://schemas.microsoft.com/office/drawing/2014/main" id="{B0294862-C667-3017-EAB5-68AFEA778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0813" y="5237163"/>
              <a:ext cx="1150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" name="组合 116">
              <a:extLst>
                <a:ext uri="{FF2B5EF4-FFF2-40B4-BE49-F238E27FC236}">
                  <a16:creationId xmlns:a16="http://schemas.microsoft.com/office/drawing/2014/main" id="{CAC7E5A7-F1D6-0E52-8542-C4438B7D218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H="1" flipV="1">
              <a:off x="4367213" y="5019675"/>
              <a:ext cx="866775" cy="292100"/>
              <a:chOff x="3132138" y="4581128"/>
              <a:chExt cx="717226" cy="292234"/>
            </a:xfrm>
          </p:grpSpPr>
          <p:cxnSp>
            <p:nvCxnSpPr>
              <p:cNvPr id="118" name="直接连接符 91">
                <a:extLst>
                  <a:ext uri="{FF2B5EF4-FFF2-40B4-BE49-F238E27FC236}">
                    <a16:creationId xmlns:a16="http://schemas.microsoft.com/office/drawing/2014/main" id="{57D0D9AF-E50A-C5FB-318E-6349FD0192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32138" y="4869180"/>
                <a:ext cx="717226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直接连接符 92">
                <a:extLst>
                  <a:ext uri="{FF2B5EF4-FFF2-40B4-BE49-F238E27FC236}">
                    <a16:creationId xmlns:a16="http://schemas.microsoft.com/office/drawing/2014/main" id="{461F01D4-CA5F-060A-A34F-BD5EF8B773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32138" y="4725144"/>
                <a:ext cx="0" cy="14821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直接连接符 93">
                <a:extLst>
                  <a:ext uri="{FF2B5EF4-FFF2-40B4-BE49-F238E27FC236}">
                    <a16:creationId xmlns:a16="http://schemas.microsoft.com/office/drawing/2014/main" id="{8FFE71A4-27E4-0D6C-8886-FF490F5CA2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132138" y="4581128"/>
                <a:ext cx="717226" cy="144016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1" name="直接连接符 94">
                <a:extLst>
                  <a:ext uri="{FF2B5EF4-FFF2-40B4-BE49-F238E27FC236}">
                    <a16:creationId xmlns:a16="http://schemas.microsoft.com/office/drawing/2014/main" id="{04A3AC4A-E92F-F4FF-3663-22712F9FFEA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849364" y="4581128"/>
                <a:ext cx="0" cy="28805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2" name="TextBox 95">
                <a:extLst>
                  <a:ext uri="{FF2B5EF4-FFF2-40B4-BE49-F238E27FC236}">
                    <a16:creationId xmlns:a16="http://schemas.microsoft.com/office/drawing/2014/main" id="{0C6056F2-D9CA-CD96-0C50-E6CBA01A4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9320" y="4665613"/>
                <a:ext cx="690044" cy="207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bIns="18000" anchor="b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200" b="1">
                    <a:latin typeface="Cambria" panose="02040503050406030204" pitchFamily="18" charset="0"/>
                    <a:ea typeface="黑体" panose="02010609060101010101" pitchFamily="49" charset="-122"/>
                  </a:rPr>
                  <a:t>扩展</a:t>
                </a:r>
              </a:p>
            </p:txBody>
          </p:sp>
        </p:grpSp>
        <p:sp>
          <p:nvSpPr>
            <p:cNvPr id="40" name="Line 139">
              <a:extLst>
                <a:ext uri="{FF2B5EF4-FFF2-40B4-BE49-F238E27FC236}">
                  <a16:creationId xmlns:a16="http://schemas.microsoft.com/office/drawing/2014/main" id="{3CD249B0-34F6-C84A-148A-FEBBD0AE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4025" y="5167313"/>
              <a:ext cx="193675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258">
              <a:extLst>
                <a:ext uri="{FF2B5EF4-FFF2-40B4-BE49-F238E27FC236}">
                  <a16:creationId xmlns:a16="http://schemas.microsoft.com/office/drawing/2014/main" id="{F0DE800D-11B7-00AA-D21E-E889E5E6C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8150" y="5094288"/>
              <a:ext cx="288925" cy="86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800" b="1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28D31220-04B1-90DD-3752-FB042B6BA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000500"/>
              <a:ext cx="5794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任意多边形 102">
              <a:extLst>
                <a:ext uri="{FF2B5EF4-FFF2-40B4-BE49-F238E27FC236}">
                  <a16:creationId xmlns:a16="http://schemas.microsoft.com/office/drawing/2014/main" id="{F32B65AB-6780-1AD6-CDE1-477EC770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3940175"/>
              <a:ext cx="288925" cy="358775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161429 h 800100"/>
                <a:gd name="T4" fmla="*/ 376454 w 220980"/>
                <a:gd name="T5" fmla="*/ 144517 h 800100"/>
                <a:gd name="T6" fmla="*/ 376454 w 220980"/>
                <a:gd name="T7" fmla="*/ 13837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 b="1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fontAlgn="ctr"/>
              <a:endParaRPr kumimoji="1" lang="en-US" altLang="zh-CN" sz="3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fontAlgn="ctr"/>
              <a:r>
                <a:rPr kumimoji="1" lang="en-US" altLang="zh-CN" sz="9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44" name="Line 55">
              <a:extLst>
                <a:ext uri="{FF2B5EF4-FFF2-40B4-BE49-F238E27FC236}">
                  <a16:creationId xmlns:a16="http://schemas.microsoft.com/office/drawing/2014/main" id="{4E6CFDF8-F747-EBC7-CF3B-988D9891E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1750" y="4227513"/>
              <a:ext cx="1920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807F0A4-714F-B7D9-9F9A-AC06E4BE8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2763" y="4156075"/>
              <a:ext cx="287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158">
              <a:extLst>
                <a:ext uri="{FF2B5EF4-FFF2-40B4-BE49-F238E27FC236}">
                  <a16:creationId xmlns:a16="http://schemas.microsoft.com/office/drawing/2014/main" id="{93EF6EFE-D888-F89B-2F3E-75A16394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063" y="3822700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0356B2E6-0A71-4A99-C9DE-DE598AF1F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8" y="3867150"/>
              <a:ext cx="0" cy="1368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5">
              <a:extLst>
                <a:ext uri="{FF2B5EF4-FFF2-40B4-BE49-F238E27FC236}">
                  <a16:creationId xmlns:a16="http://schemas.microsoft.com/office/drawing/2014/main" id="{E85738B3-290C-A1A9-D59A-C1B5B01DF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2600" y="4371975"/>
              <a:ext cx="671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5">
              <a:extLst>
                <a:ext uri="{FF2B5EF4-FFF2-40B4-BE49-F238E27FC236}">
                  <a16:creationId xmlns:a16="http://schemas.microsoft.com/office/drawing/2014/main" id="{F61C2C3E-492F-7BFA-57B0-D6FD21AB0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3050" y="3797300"/>
              <a:ext cx="674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" name="组合 78">
              <a:extLst>
                <a:ext uri="{FF2B5EF4-FFF2-40B4-BE49-F238E27FC236}">
                  <a16:creationId xmlns:a16="http://schemas.microsoft.com/office/drawing/2014/main" id="{FCF6F183-3A94-FBCB-B98D-01B96BFF9B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825" y="4948238"/>
              <a:ext cx="674688" cy="431800"/>
              <a:chOff x="1496555" y="4858249"/>
              <a:chExt cx="506413" cy="431800"/>
            </a:xfrm>
          </p:grpSpPr>
          <p:sp>
            <p:nvSpPr>
              <p:cNvPr id="114" name="Rectangle 77">
                <a:extLst>
                  <a:ext uri="{FF2B5EF4-FFF2-40B4-BE49-F238E27FC236}">
                    <a16:creationId xmlns:a16="http://schemas.microsoft.com/office/drawing/2014/main" id="{04CBD2DF-759D-3E5F-9A79-557B65229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555" y="4858249"/>
                <a:ext cx="506413" cy="431800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rIns="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ctr"/>
                <a:r>
                  <a:rPr kumimoji="1" lang="zh-CN" altLang="en-US" sz="1200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数据</a:t>
                </a:r>
                <a:endParaRPr kumimoji="1" lang="en-US" altLang="zh-CN" sz="1200" b="1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fontAlgn="ctr"/>
                <a:r>
                  <a:rPr kumimoji="1" lang="zh-CN" altLang="en-US" sz="1200" b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寄存器</a:t>
                </a:r>
              </a:p>
            </p:txBody>
          </p:sp>
          <p:grpSp>
            <p:nvGrpSpPr>
              <p:cNvPr id="115" name="组合 80">
                <a:extLst>
                  <a:ext uri="{FF2B5EF4-FFF2-40B4-BE49-F238E27FC236}">
                    <a16:creationId xmlns:a16="http://schemas.microsoft.com/office/drawing/2014/main" id="{CA08830A-BE17-F77A-81F2-88386552E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547664" y="4865099"/>
                <a:ext cx="72008" cy="80540"/>
                <a:chOff x="287524" y="3070225"/>
                <a:chExt cx="72008" cy="80540"/>
              </a:xfrm>
            </p:grpSpPr>
            <p:cxnSp>
              <p:nvCxnSpPr>
                <p:cNvPr id="116" name="直接连接符 106">
                  <a:extLst>
                    <a:ext uri="{FF2B5EF4-FFF2-40B4-BE49-F238E27FC236}">
                      <a16:creationId xmlns:a16="http://schemas.microsoft.com/office/drawing/2014/main" id="{2DCFC590-3D0A-9CE6-4298-F3C1117521B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87524" y="3070225"/>
                  <a:ext cx="36004" cy="8054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7" name="直接连接符 107">
                  <a:extLst>
                    <a:ext uri="{FF2B5EF4-FFF2-40B4-BE49-F238E27FC236}">
                      <a16:creationId xmlns:a16="http://schemas.microsoft.com/office/drawing/2014/main" id="{DE03DCCF-5D7E-BE2C-7A4D-E273A093EE8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323528" y="3070225"/>
                  <a:ext cx="36004" cy="8054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51" name="Line 164">
              <a:extLst>
                <a:ext uri="{FF2B5EF4-FFF2-40B4-BE49-F238E27FC236}">
                  <a16:creationId xmlns:a16="http://schemas.microsoft.com/office/drawing/2014/main" id="{41891769-6F95-6067-3C49-C0F000232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93425" y="4010025"/>
              <a:ext cx="0" cy="1585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253">
              <a:extLst>
                <a:ext uri="{FF2B5EF4-FFF2-40B4-BE49-F238E27FC236}">
                  <a16:creationId xmlns:a16="http://schemas.microsoft.com/office/drawing/2014/main" id="{4456889D-7F46-885B-0753-BF2D84E16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5595938"/>
              <a:ext cx="8350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53" name="Line 164">
              <a:extLst>
                <a:ext uri="{FF2B5EF4-FFF2-40B4-BE49-F238E27FC236}">
                  <a16:creationId xmlns:a16="http://schemas.microsoft.com/office/drawing/2014/main" id="{81448B0B-97C4-26A3-235A-E3C7356BB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3175" y="5380038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E6F16E61-115C-7F01-0BC6-0AC4ED5DD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526" y="4703762"/>
              <a:ext cx="6649" cy="244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C352972E-33E4-25B2-905D-8B3A507CD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4514850"/>
              <a:ext cx="1150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6" name="组合 175">
              <a:extLst>
                <a:ext uri="{FF2B5EF4-FFF2-40B4-BE49-F238E27FC236}">
                  <a16:creationId xmlns:a16="http://schemas.microsoft.com/office/drawing/2014/main" id="{FC38EF04-A0D5-CC29-0D36-ACC7AEBB7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37738" y="3489325"/>
              <a:ext cx="863600" cy="1296988"/>
              <a:chOff x="3312847" y="4365104"/>
              <a:chExt cx="684861" cy="1296988"/>
            </a:xfrm>
          </p:grpSpPr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46534DD2-8267-3A94-48CE-236A939EA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847" y="4365104"/>
                <a:ext cx="684861" cy="129698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36000" rIns="36000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200"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endParaRPr lang="en-US" altLang="zh-CN" sz="1200"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  <a:p>
                <a:r>
                  <a:rPr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  <a:endParaRPr lang="en-US" altLang="zh-CN" sz="11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1100">
                    <a:latin typeface="黑体" panose="02010609060101010101" pitchFamily="49" charset="-122"/>
                    <a:ea typeface="黑体" panose="02010609060101010101" pitchFamily="49" charset="-122"/>
                  </a:rPr>
                  <a:t>存储器</a:t>
                </a:r>
                <a:endParaRPr lang="en-US" altLang="zh-CN" sz="1200">
                  <a:latin typeface="Helvetica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1" name="Text Box 13">
                <a:extLst>
                  <a:ext uri="{FF2B5EF4-FFF2-40B4-BE49-F238E27FC236}">
                    <a16:creationId xmlns:a16="http://schemas.microsoft.com/office/drawing/2014/main" id="{C14B0774-AA86-F3DC-8016-F8EBFB4C9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864" y="4581128"/>
                <a:ext cx="606925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 dirty="0">
                    <a:latin typeface="Times New Roman" panose="02020603050405020304" pitchFamily="18" charset="0"/>
                  </a:rPr>
                  <a:t>Addr</a:t>
                </a:r>
              </a:p>
            </p:txBody>
          </p:sp>
          <p:sp>
            <p:nvSpPr>
              <p:cNvPr id="112" name="Text Box 13">
                <a:extLst>
                  <a:ext uri="{FF2B5EF4-FFF2-40B4-BE49-F238E27FC236}">
                    <a16:creationId xmlns:a16="http://schemas.microsoft.com/office/drawing/2014/main" id="{A3FC7898-C7D4-E86D-8499-B65E071A4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0426" y="4759052"/>
                <a:ext cx="30346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ReadData</a:t>
                </a:r>
              </a:p>
            </p:txBody>
          </p:sp>
          <p:sp>
            <p:nvSpPr>
              <p:cNvPr id="113" name="Text Box 13">
                <a:extLst>
                  <a:ext uri="{FF2B5EF4-FFF2-40B4-BE49-F238E27FC236}">
                    <a16:creationId xmlns:a16="http://schemas.microsoft.com/office/drawing/2014/main" id="{50E43A63-D767-761F-058F-1650D15A69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864" y="5085184"/>
                <a:ext cx="33256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Write</a:t>
                </a:r>
              </a:p>
              <a:p>
                <a:pPr eaLnBrk="1" fontAlgn="ctr" hangingPunct="1"/>
                <a:r>
                  <a:rPr kumimoji="1" lang="en-US" altLang="zh-CN" sz="1000">
                    <a:latin typeface="Times New Roman" panose="02020603050405020304" pitchFamily="18" charset="0"/>
                  </a:rPr>
                  <a:t>Data</a:t>
                </a:r>
              </a:p>
            </p:txBody>
          </p:sp>
        </p:grpSp>
        <p:sp>
          <p:nvSpPr>
            <p:cNvPr id="57" name="Line 186">
              <a:extLst>
                <a:ext uri="{FF2B5EF4-FFF2-40B4-BE49-F238E27FC236}">
                  <a16:creationId xmlns:a16="http://schemas.microsoft.com/office/drawing/2014/main" id="{108D6486-D7E8-C9C5-162F-7F16A7D86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1338" y="4002088"/>
              <a:ext cx="1920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2CD9DD50-2980-8665-3222-97AEFE549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3038" y="4298950"/>
              <a:ext cx="384175" cy="215900"/>
              <a:chOff x="2064" y="2931"/>
              <a:chExt cx="136" cy="227"/>
            </a:xfrm>
          </p:grpSpPr>
          <p:sp>
            <p:nvSpPr>
              <p:cNvPr id="107" name="Line 31">
                <a:extLst>
                  <a:ext uri="{FF2B5EF4-FFF2-40B4-BE49-F238E27FC236}">
                    <a16:creationId xmlns:a16="http://schemas.microsoft.com/office/drawing/2014/main" id="{1414B306-E50E-2DA5-B44E-1094E2A3C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3158"/>
                <a:ext cx="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32">
                <a:extLst>
                  <a:ext uri="{FF2B5EF4-FFF2-40B4-BE49-F238E27FC236}">
                    <a16:creationId xmlns:a16="http://schemas.microsoft.com/office/drawing/2014/main" id="{C708FB38-3530-4C23-5A4B-9D830AE55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9" y="2931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33">
                <a:extLst>
                  <a:ext uri="{FF2B5EF4-FFF2-40B4-BE49-F238E27FC236}">
                    <a16:creationId xmlns:a16="http://schemas.microsoft.com/office/drawing/2014/main" id="{96EDD0F5-5AEE-6713-F8DB-66E15FCEE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931"/>
                <a:ext cx="9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" name="AutoShape 155">
              <a:extLst>
                <a:ext uri="{FF2B5EF4-FFF2-40B4-BE49-F238E27FC236}">
                  <a16:creationId xmlns:a16="http://schemas.microsoft.com/office/drawing/2014/main" id="{0D1A9250-9EAD-2652-9D74-639818E0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5938" y="3768725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0" name="AutoShape 153">
              <a:extLst>
                <a:ext uri="{FF2B5EF4-FFF2-40B4-BE49-F238E27FC236}">
                  <a16:creationId xmlns:a16="http://schemas.microsoft.com/office/drawing/2014/main" id="{D6C951B0-5920-834A-42D7-E39117B32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038" y="3967163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1330EAFD-0ECF-66DF-0FA9-3BED629BB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4688" y="2571750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47">
              <a:extLst>
                <a:ext uri="{FF2B5EF4-FFF2-40B4-BE49-F238E27FC236}">
                  <a16:creationId xmlns:a16="http://schemas.microsoft.com/office/drawing/2014/main" id="{7CA8CAED-4F20-DBD9-A9EF-C30F4F2C8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4688" y="2571750"/>
              <a:ext cx="3648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64">
              <a:extLst>
                <a:ext uri="{FF2B5EF4-FFF2-40B4-BE49-F238E27FC236}">
                  <a16:creationId xmlns:a16="http://schemas.microsoft.com/office/drawing/2014/main" id="{440CE28C-5CAB-74DB-2622-87061C384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8450" y="2355850"/>
              <a:ext cx="192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64">
              <a:extLst>
                <a:ext uri="{FF2B5EF4-FFF2-40B4-BE49-F238E27FC236}">
                  <a16:creationId xmlns:a16="http://schemas.microsoft.com/office/drawing/2014/main" id="{44CC9FD1-5B27-B158-4743-503A05BD4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10538" y="19240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48">
              <a:extLst>
                <a:ext uri="{FF2B5EF4-FFF2-40B4-BE49-F238E27FC236}">
                  <a16:creationId xmlns:a16="http://schemas.microsoft.com/office/drawing/2014/main" id="{E8945B24-797A-4D05-68DA-B9D099AE4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775" y="2571750"/>
              <a:ext cx="0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8">
              <a:extLst>
                <a:ext uri="{FF2B5EF4-FFF2-40B4-BE49-F238E27FC236}">
                  <a16:creationId xmlns:a16="http://schemas.microsoft.com/office/drawing/2014/main" id="{D7CD9A90-76A3-532A-2457-7E000DE13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863" y="25717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utoShape 158">
              <a:extLst>
                <a:ext uri="{FF2B5EF4-FFF2-40B4-BE49-F238E27FC236}">
                  <a16:creationId xmlns:a16="http://schemas.microsoft.com/office/drawing/2014/main" id="{FFF9223E-F886-9CE5-1285-E71457CED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3" y="340518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AutoShape 158">
              <a:extLst>
                <a:ext uri="{FF2B5EF4-FFF2-40B4-BE49-F238E27FC236}">
                  <a16:creationId xmlns:a16="http://schemas.microsoft.com/office/drawing/2014/main" id="{1455FF6C-BA35-34CD-F650-D2A8F58E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2973388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" name="Line 164">
              <a:extLst>
                <a:ext uri="{FF2B5EF4-FFF2-40B4-BE49-F238E27FC236}">
                  <a16:creationId xmlns:a16="http://schemas.microsoft.com/office/drawing/2014/main" id="{BE1E2EE7-B3FD-6B77-7F07-AED85A14D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8450" y="2571750"/>
              <a:ext cx="192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64">
              <a:extLst>
                <a:ext uri="{FF2B5EF4-FFF2-40B4-BE49-F238E27FC236}">
                  <a16:creationId xmlns:a16="http://schemas.microsoft.com/office/drawing/2014/main" id="{D9A724EB-94E7-1A00-B782-3DD878CE4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10538" y="2571750"/>
              <a:ext cx="0" cy="2303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63">
              <a:extLst>
                <a:ext uri="{FF2B5EF4-FFF2-40B4-BE49-F238E27FC236}">
                  <a16:creationId xmlns:a16="http://schemas.microsoft.com/office/drawing/2014/main" id="{5620D1CD-4E3E-BB2D-D315-60F58B4E5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775" y="4875213"/>
              <a:ext cx="47037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126">
              <a:extLst>
                <a:ext uri="{FF2B5EF4-FFF2-40B4-BE49-F238E27FC236}">
                  <a16:creationId xmlns:a16="http://schemas.microsoft.com/office/drawing/2014/main" id="{2F242659-3411-1206-6CBB-B7AF432E0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775" y="4659313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9">
              <a:extLst>
                <a:ext uri="{FF2B5EF4-FFF2-40B4-BE49-F238E27FC236}">
                  <a16:creationId xmlns:a16="http://schemas.microsoft.com/office/drawing/2014/main" id="{044BB4BF-C225-A7FD-9586-901EC3CFA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775" y="4659313"/>
              <a:ext cx="0" cy="215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45">
              <a:extLst>
                <a:ext uri="{FF2B5EF4-FFF2-40B4-BE49-F238E27FC236}">
                  <a16:creationId xmlns:a16="http://schemas.microsoft.com/office/drawing/2014/main" id="{5C43F0D2-4CD1-EA85-6EAE-C70E16518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2313" y="2501900"/>
              <a:ext cx="1936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46">
              <a:extLst>
                <a:ext uri="{FF2B5EF4-FFF2-40B4-BE49-F238E27FC236}">
                  <a16:creationId xmlns:a16="http://schemas.microsoft.com/office/drawing/2014/main" id="{B229BFD0-D8D8-9E43-D9AE-1637C55FB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2313" y="2463800"/>
              <a:ext cx="288925" cy="104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80000"/>
                </a:lnSpc>
              </a:pPr>
              <a:r>
                <a:rPr kumimoji="1" lang="en-US" altLang="zh-CN" sz="800" b="1"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1C7A5DE0-1538-F265-9841-4564BD40B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8288" y="3859213"/>
              <a:ext cx="288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26">
              <a:extLst>
                <a:ext uri="{FF2B5EF4-FFF2-40B4-BE49-F238E27FC236}">
                  <a16:creationId xmlns:a16="http://schemas.microsoft.com/office/drawing/2014/main" id="{745DD85A-4C93-B580-47C5-82EC7E9AA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2025" y="4011613"/>
              <a:ext cx="287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127">
              <a:extLst>
                <a:ext uri="{FF2B5EF4-FFF2-40B4-BE49-F238E27FC236}">
                  <a16:creationId xmlns:a16="http://schemas.microsoft.com/office/drawing/2014/main" id="{78D3F8F1-4C93-8D96-0ABE-7A7A6ACB0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938" y="3990975"/>
              <a:ext cx="19208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</a:pPr>
              <a:r>
                <a:rPr kumimoji="1" lang="en-US" altLang="zh-CN" sz="1000" b="1">
                  <a:latin typeface="Times New Roman" panose="02020603050405020304" pitchFamily="18" charset="0"/>
                </a:rPr>
                <a:t>1F</a:t>
              </a:r>
            </a:p>
          </p:txBody>
        </p:sp>
        <p:sp>
          <p:nvSpPr>
            <p:cNvPr id="82" name="任意多边形 153">
              <a:extLst>
                <a:ext uri="{FF2B5EF4-FFF2-40B4-BE49-F238E27FC236}">
                  <a16:creationId xmlns:a16="http://schemas.microsoft.com/office/drawing/2014/main" id="{2DF7048B-D540-606B-2E99-BE70A6A8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950" y="3651250"/>
              <a:ext cx="287338" cy="431800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233143 h 800100"/>
                <a:gd name="T4" fmla="*/ 374386 w 220980"/>
                <a:gd name="T5" fmla="*/ 208718 h 800100"/>
                <a:gd name="T6" fmla="*/ 374386 w 220980"/>
                <a:gd name="T7" fmla="*/ 19984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 b="1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kumimoji="1" lang="en-US" altLang="zh-CN" sz="300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fontAlgn="ctr"/>
              <a:r>
                <a:rPr kumimoji="1" lang="en-US" altLang="zh-CN" sz="9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fontAlgn="ctr"/>
              <a:r>
                <a:rPr kumimoji="1" lang="en-US" altLang="zh-CN" sz="900" b="1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grpSp>
          <p:nvGrpSpPr>
            <p:cNvPr id="83" name="Group 97">
              <a:extLst>
                <a:ext uri="{FF2B5EF4-FFF2-40B4-BE49-F238E27FC236}">
                  <a16:creationId xmlns:a16="http://schemas.microsoft.com/office/drawing/2014/main" id="{78AB3896-1F9B-1849-9441-2D2DC1335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6775" y="3440113"/>
              <a:ext cx="382588" cy="247650"/>
              <a:chOff x="4286" y="1525"/>
              <a:chExt cx="362" cy="272"/>
            </a:xfrm>
          </p:grpSpPr>
          <p:sp>
            <p:nvSpPr>
              <p:cNvPr id="102" name="Line 98">
                <a:extLst>
                  <a:ext uri="{FF2B5EF4-FFF2-40B4-BE49-F238E27FC236}">
                    <a16:creationId xmlns:a16="http://schemas.microsoft.com/office/drawing/2014/main" id="{12D08A27-3ADD-0AAA-3C73-9186445F8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6" y="1525"/>
                <a:ext cx="0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defRPr/>
                </a:pPr>
                <a:endParaRPr kumimoji="1" lang="zh-CN" altLang="en-US" sz="1400" kern="0">
                  <a:latin typeface="Times New Roman"/>
                  <a:ea typeface="黑体"/>
                </a:endParaRPr>
              </a:p>
            </p:txBody>
          </p:sp>
          <p:sp>
            <p:nvSpPr>
              <p:cNvPr id="103" name="Line 99">
                <a:extLst>
                  <a:ext uri="{FF2B5EF4-FFF2-40B4-BE49-F238E27FC236}">
                    <a16:creationId xmlns:a16="http://schemas.microsoft.com/office/drawing/2014/main" id="{3D954B72-42F0-AF14-5736-93F3C5CB9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6" y="1797"/>
                <a:ext cx="3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fontAlgn="ctr">
                  <a:defRPr/>
                </a:pPr>
                <a:endParaRPr kumimoji="1" lang="zh-CN" altLang="en-US" sz="1400" kern="0">
                  <a:latin typeface="Times New Roman"/>
                  <a:ea typeface="黑体"/>
                </a:endParaRPr>
              </a:p>
            </p:txBody>
          </p:sp>
        </p:grpSp>
        <p:sp>
          <p:nvSpPr>
            <p:cNvPr id="84" name="AutoShape 147">
              <a:extLst>
                <a:ext uri="{FF2B5EF4-FFF2-40B4-BE49-F238E27FC236}">
                  <a16:creationId xmlns:a16="http://schemas.microsoft.com/office/drawing/2014/main" id="{091B54E6-EE3A-AB4E-BEE8-0055EEA6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738" y="3402013"/>
              <a:ext cx="95250" cy="71437"/>
            </a:xfrm>
            <a:prstGeom prst="octagon">
              <a:avLst>
                <a:gd name="adj" fmla="val 50000"/>
              </a:avLst>
            </a:prstGeom>
            <a:solidFill>
              <a:srgbClr val="000000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defRPr/>
              </a:pPr>
              <a:endParaRPr kumimoji="1" lang="zh-CN" altLang="en-US" sz="1400" kern="0">
                <a:latin typeface="Times New Roman"/>
                <a:ea typeface="黑体"/>
              </a:endParaRPr>
            </a:p>
          </p:txBody>
        </p:sp>
        <p:sp>
          <p:nvSpPr>
            <p:cNvPr id="85" name="Text Box 170">
              <a:extLst>
                <a:ext uri="{FF2B5EF4-FFF2-40B4-BE49-F238E27FC236}">
                  <a16:creationId xmlns:a16="http://schemas.microsoft.com/office/drawing/2014/main" id="{33B15B8D-3A20-F4A5-2FBE-F4100BE44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238" y="3543300"/>
              <a:ext cx="28733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ctr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ctr" hangingPunct="1">
                <a:lnSpc>
                  <a:spcPct val="60000"/>
                </a:lnSpc>
                <a:defRPr/>
              </a:pPr>
              <a:r>
                <a:rPr lang="en-US" altLang="zh-CN" sz="1000" b="1" kern="0" dirty="0"/>
                <a:t>M1</a:t>
              </a:r>
            </a:p>
          </p:txBody>
        </p:sp>
        <p:grpSp>
          <p:nvGrpSpPr>
            <p:cNvPr id="86" name="组合 300">
              <a:extLst>
                <a:ext uri="{FF2B5EF4-FFF2-40B4-BE49-F238E27FC236}">
                  <a16:creationId xmlns:a16="http://schemas.microsoft.com/office/drawing/2014/main" id="{753E0123-C762-470B-1DA5-CA3F86357D8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414000" y="3506788"/>
              <a:ext cx="95250" cy="80962"/>
              <a:chOff x="287524" y="3070225"/>
              <a:chExt cx="72008" cy="80540"/>
            </a:xfrm>
          </p:grpSpPr>
          <p:cxnSp>
            <p:nvCxnSpPr>
              <p:cNvPr id="100" name="直接连接符 165">
                <a:extLst>
                  <a:ext uri="{FF2B5EF4-FFF2-40B4-BE49-F238E27FC236}">
                    <a16:creationId xmlns:a16="http://schemas.microsoft.com/office/drawing/2014/main" id="{57CCD96B-6EA9-BC35-8DD4-47BBF5BF7D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87524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直接连接符 166">
                <a:extLst>
                  <a:ext uri="{FF2B5EF4-FFF2-40B4-BE49-F238E27FC236}">
                    <a16:creationId xmlns:a16="http://schemas.microsoft.com/office/drawing/2014/main" id="{08850073-9395-7495-71A9-7D88B685E7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23528" y="3070225"/>
                <a:ext cx="36004" cy="8054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7" name="任意多边形 159">
              <a:extLst>
                <a:ext uri="{FF2B5EF4-FFF2-40B4-BE49-F238E27FC236}">
                  <a16:creationId xmlns:a16="http://schemas.microsoft.com/office/drawing/2014/main" id="{55B2E18F-2E0D-260C-FF38-B58A0FB45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4264025"/>
              <a:ext cx="288925" cy="576263"/>
            </a:xfrm>
            <a:custGeom>
              <a:avLst/>
              <a:gdLst>
                <a:gd name="T0" fmla="*/ 0 w 220980"/>
                <a:gd name="T1" fmla="*/ 0 h 800100"/>
                <a:gd name="T2" fmla="*/ 0 w 220980"/>
                <a:gd name="T3" fmla="*/ 414869 h 800100"/>
                <a:gd name="T4" fmla="*/ 376454 w 220980"/>
                <a:gd name="T5" fmla="*/ 371406 h 800100"/>
                <a:gd name="T6" fmla="*/ 376454 w 220980"/>
                <a:gd name="T7" fmla="*/ 35560 h 800100"/>
                <a:gd name="T8" fmla="*/ 0 w 220980"/>
                <a:gd name="T9" fmla="*/ 0 h 800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980"/>
                <a:gd name="T16" fmla="*/ 0 h 800100"/>
                <a:gd name="T17" fmla="*/ 220980 w 220980"/>
                <a:gd name="T18" fmla="*/ 800100 h 800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980" h="800100">
                  <a:moveTo>
                    <a:pt x="0" y="0"/>
                  </a:moveTo>
                  <a:lnTo>
                    <a:pt x="0" y="800100"/>
                  </a:lnTo>
                  <a:lnTo>
                    <a:pt x="220980" y="716280"/>
                  </a:lnTo>
                  <a:lnTo>
                    <a:pt x="220980" y="685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6000" rIns="36000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ctr"/>
              <a:r>
                <a:rPr kumimoji="1" lang="en-US" altLang="zh-CN" sz="900" b="1"/>
                <a:t>0</a:t>
              </a:r>
              <a:endParaRPr kumimoji="1" lang="en-US" altLang="zh-CN" sz="300" b="1"/>
            </a:p>
            <a:p>
              <a:pPr fontAlgn="ctr"/>
              <a:r>
                <a:rPr kumimoji="1" lang="en-US" altLang="zh-CN" sz="900" b="1"/>
                <a:t>1</a:t>
              </a:r>
            </a:p>
            <a:p>
              <a:pPr fontAlgn="ctr"/>
              <a:r>
                <a:rPr kumimoji="1" lang="en-US" altLang="zh-CN" sz="900" b="1"/>
                <a:t>2</a:t>
              </a:r>
              <a:br>
                <a:rPr kumimoji="1" lang="en-US" altLang="zh-CN" sz="900" b="1"/>
              </a:br>
              <a:r>
                <a:rPr kumimoji="1" lang="en-US" altLang="zh-CN" sz="900" b="1"/>
                <a:t>3</a:t>
              </a:r>
            </a:p>
          </p:txBody>
        </p:sp>
        <p:sp>
          <p:nvSpPr>
            <p:cNvPr id="88" name="Line 164">
              <a:extLst>
                <a:ext uri="{FF2B5EF4-FFF2-40B4-BE49-F238E27FC236}">
                  <a16:creationId xmlns:a16="http://schemas.microsoft.com/office/drawing/2014/main" id="{D1FB42F8-B115-425F-C696-3AC572AA0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6945" y="4551801"/>
              <a:ext cx="1547" cy="1619688"/>
            </a:xfrm>
            <a:prstGeom prst="line">
              <a:avLst/>
            </a:prstGeom>
            <a:noFill/>
            <a:ln w="25400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126">
              <a:extLst>
                <a:ext uri="{FF2B5EF4-FFF2-40B4-BE49-F238E27FC236}">
                  <a16:creationId xmlns:a16="http://schemas.microsoft.com/office/drawing/2014/main" id="{9831A012-45AD-B894-1FCB-25E3DB4F9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5326" y="4551801"/>
              <a:ext cx="173688" cy="2737"/>
            </a:xfrm>
            <a:prstGeom prst="line">
              <a:avLst/>
            </a:prstGeom>
            <a:noFill/>
            <a:ln w="2222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164">
              <a:extLst>
                <a:ext uri="{FF2B5EF4-FFF2-40B4-BE49-F238E27FC236}">
                  <a16:creationId xmlns:a16="http://schemas.microsoft.com/office/drawing/2014/main" id="{4BEF5BDB-DCE6-000F-0B24-52AD48D9E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3563" y="5451475"/>
              <a:ext cx="10828" cy="936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AutoShape 155">
              <a:extLst>
                <a:ext uri="{FF2B5EF4-FFF2-40B4-BE49-F238E27FC236}">
                  <a16:creationId xmlns:a16="http://schemas.microsoft.com/office/drawing/2014/main" id="{E9B44C6D-24CF-3700-C1C5-28E5DFCB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5938" y="5419725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/>
            </a:p>
          </p:txBody>
        </p:sp>
        <p:sp>
          <p:nvSpPr>
            <p:cNvPr id="92" name="AutoShape 155">
              <a:extLst>
                <a:ext uri="{FF2B5EF4-FFF2-40B4-BE49-F238E27FC236}">
                  <a16:creationId xmlns:a16="http://schemas.microsoft.com/office/drawing/2014/main" id="{BDAAAD6D-ED57-3A63-44C6-DE5224058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1763" y="4483100"/>
              <a:ext cx="95250" cy="71438"/>
            </a:xfrm>
            <a:prstGeom prst="octagon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400"/>
            </a:p>
          </p:txBody>
        </p:sp>
        <p:sp>
          <p:nvSpPr>
            <p:cNvPr id="93" name="Line 164">
              <a:extLst>
                <a:ext uri="{FF2B5EF4-FFF2-40B4-BE49-F238E27FC236}">
                  <a16:creationId xmlns:a16="http://schemas.microsoft.com/office/drawing/2014/main" id="{C4C5EF2F-13A5-17D9-1F01-27C402327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65523" y="4390993"/>
              <a:ext cx="0" cy="17951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Box 169">
              <a:extLst>
                <a:ext uri="{FF2B5EF4-FFF2-40B4-BE49-F238E27FC236}">
                  <a16:creationId xmlns:a16="http://schemas.microsoft.com/office/drawing/2014/main" id="{7B2F84BF-A57F-1161-89F0-4ED034E73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6263" y="5740400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Addr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5" name="TextBox 170">
              <a:extLst>
                <a:ext uri="{FF2B5EF4-FFF2-40B4-BE49-F238E27FC236}">
                  <a16:creationId xmlns:a16="http://schemas.microsoft.com/office/drawing/2014/main" id="{685CFBC3-F757-A203-2D2A-DDD73E506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397" y="5761877"/>
              <a:ext cx="7489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DOut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6" name="直接连接符 171">
              <a:extLst>
                <a:ext uri="{FF2B5EF4-FFF2-40B4-BE49-F238E27FC236}">
                  <a16:creationId xmlns:a16="http://schemas.microsoft.com/office/drawing/2014/main" id="{7749F550-48E0-EEC0-E565-D9361CC1BA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4463" y="6107675"/>
              <a:ext cx="12056837" cy="10546"/>
            </a:xfrm>
            <a:prstGeom prst="line">
              <a:avLst/>
            </a:prstGeom>
            <a:noFill/>
            <a:ln w="57150" algn="ctr">
              <a:solidFill>
                <a:srgbClr val="00206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TextBox 172">
              <a:extLst>
                <a:ext uri="{FF2B5EF4-FFF2-40B4-BE49-F238E27FC236}">
                  <a16:creationId xmlns:a16="http://schemas.microsoft.com/office/drawing/2014/main" id="{74B3833E-1A5F-671D-4406-E6A0EF677308}"/>
                </a:ext>
              </a:extLst>
            </p:cNvPr>
            <p:cNvSpPr txBox="1"/>
            <p:nvPr/>
          </p:nvSpPr>
          <p:spPr>
            <a:xfrm>
              <a:off x="192088" y="5164138"/>
              <a:ext cx="1069524" cy="369332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CPU</a:t>
              </a:r>
              <a:r>
                <a:rPr lang="zh-CN" altLang="en-US" dirty="0">
                  <a:solidFill>
                    <a:schemeClr val="tx1"/>
                  </a:solidFill>
                </a:rPr>
                <a:t>内部</a:t>
              </a:r>
            </a:p>
          </p:txBody>
        </p:sp>
        <p:sp>
          <p:nvSpPr>
            <p:cNvPr id="98" name="TextBox 173">
              <a:extLst>
                <a:ext uri="{FF2B5EF4-FFF2-40B4-BE49-F238E27FC236}">
                  <a16:creationId xmlns:a16="http://schemas.microsoft.com/office/drawing/2014/main" id="{9D34E481-99D8-CCBB-87D1-47EB104621F7}"/>
                </a:ext>
              </a:extLst>
            </p:cNvPr>
            <p:cNvSpPr txBox="1"/>
            <p:nvPr/>
          </p:nvSpPr>
          <p:spPr>
            <a:xfrm>
              <a:off x="170635" y="6244891"/>
              <a:ext cx="1069524" cy="369332"/>
            </a:xfrm>
            <a:prstGeom prst="rect">
              <a:avLst/>
            </a:prstGeom>
            <a:solidFill>
              <a:srgbClr val="CC00FF"/>
            </a:solidFill>
            <a:ln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CPU</a:t>
              </a:r>
              <a:r>
                <a:rPr lang="zh-CN" altLang="en-US" dirty="0">
                  <a:solidFill>
                    <a:schemeClr val="tx1"/>
                  </a:solidFill>
                </a:rPr>
                <a:t>外部</a:t>
              </a:r>
            </a:p>
          </p:txBody>
        </p:sp>
        <p:sp>
          <p:nvSpPr>
            <p:cNvPr id="99" name="TextBox 175">
              <a:extLst>
                <a:ext uri="{FF2B5EF4-FFF2-40B4-BE49-F238E27FC236}">
                  <a16:creationId xmlns:a16="http://schemas.microsoft.com/office/drawing/2014/main" id="{40C5FC29-0A05-1A94-07A1-DF6D83B0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858" y="5749926"/>
              <a:ext cx="5565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DIn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" name="灯片编号占位符 3">
            <a:extLst>
              <a:ext uri="{FF2B5EF4-FFF2-40B4-BE49-F238E27FC236}">
                <a16:creationId xmlns:a16="http://schemas.microsoft.com/office/drawing/2014/main" id="{711F125E-EAE5-E25B-573B-A358EB264E55}"/>
              </a:ext>
            </a:extLst>
          </p:cNvPr>
          <p:cNvSpPr txBox="1">
            <a:spLocks/>
          </p:cNvSpPr>
          <p:nvPr/>
        </p:nvSpPr>
        <p:spPr bwMode="auto">
          <a:xfrm>
            <a:off x="9962411" y="43910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5</a:t>
            </a:r>
          </a:p>
        </p:txBody>
      </p:sp>
      <p:grpSp>
        <p:nvGrpSpPr>
          <p:cNvPr id="158" name="组合 279">
            <a:extLst>
              <a:ext uri="{FF2B5EF4-FFF2-40B4-BE49-F238E27FC236}">
                <a16:creationId xmlns:a16="http://schemas.microsoft.com/office/drawing/2014/main" id="{5E9581D2-8625-995C-483F-D2B1DE26E19C}"/>
              </a:ext>
            </a:extLst>
          </p:cNvPr>
          <p:cNvGrpSpPr>
            <a:grpSpLocks/>
          </p:cNvGrpSpPr>
          <p:nvPr/>
        </p:nvGrpSpPr>
        <p:grpSpPr bwMode="auto">
          <a:xfrm>
            <a:off x="281561" y="2407235"/>
            <a:ext cx="1705028" cy="876800"/>
            <a:chOff x="3157953" y="4449298"/>
            <a:chExt cx="863600" cy="1166552"/>
          </a:xfrm>
        </p:grpSpPr>
        <p:sp>
          <p:nvSpPr>
            <p:cNvPr id="159" name="Rectangle 16">
              <a:extLst>
                <a:ext uri="{FF2B5EF4-FFF2-40B4-BE49-F238E27FC236}">
                  <a16:creationId xmlns:a16="http://schemas.microsoft.com/office/drawing/2014/main" id="{2917B9F5-355A-74B7-3452-CBE8397318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7953" y="4449298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100" dirty="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60" name="Text Box 17">
              <a:extLst>
                <a:ext uri="{FF2B5EF4-FFF2-40B4-BE49-F238E27FC236}">
                  <a16:creationId xmlns:a16="http://schemas.microsoft.com/office/drawing/2014/main" id="{BA1A1480-F7FE-2198-684F-ADB22ADC6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633" y="4902190"/>
              <a:ext cx="693358" cy="260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Controller</a:t>
              </a:r>
            </a:p>
          </p:txBody>
        </p:sp>
      </p:grpSp>
      <p:sp>
        <p:nvSpPr>
          <p:cNvPr id="161" name="Line 160">
            <a:extLst>
              <a:ext uri="{FF2B5EF4-FFF2-40B4-BE49-F238E27FC236}">
                <a16:creationId xmlns:a16="http://schemas.microsoft.com/office/drawing/2014/main" id="{4032E068-21E7-D163-9392-993FCBC35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1373" y="2906689"/>
            <a:ext cx="20643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Line 73">
            <a:extLst>
              <a:ext uri="{FF2B5EF4-FFF2-40B4-BE49-F238E27FC236}">
                <a16:creationId xmlns:a16="http://schemas.microsoft.com/office/drawing/2014/main" id="{BD8750DD-E585-C119-98D5-429CFC9C915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894580" y="2526721"/>
            <a:ext cx="756761" cy="31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" name="组合 279">
            <a:extLst>
              <a:ext uri="{FF2B5EF4-FFF2-40B4-BE49-F238E27FC236}">
                <a16:creationId xmlns:a16="http://schemas.microsoft.com/office/drawing/2014/main" id="{0B1D6095-5AC0-12C2-FD73-3393EDAB727B}"/>
              </a:ext>
            </a:extLst>
          </p:cNvPr>
          <p:cNvGrpSpPr>
            <a:grpSpLocks/>
          </p:cNvGrpSpPr>
          <p:nvPr/>
        </p:nvGrpSpPr>
        <p:grpSpPr bwMode="auto">
          <a:xfrm>
            <a:off x="8336204" y="2375352"/>
            <a:ext cx="1055687" cy="647700"/>
            <a:chOff x="3132139" y="4437112"/>
            <a:chExt cx="863600" cy="1166552"/>
          </a:xfrm>
        </p:grpSpPr>
        <p:sp>
          <p:nvSpPr>
            <p:cNvPr id="164" name="Rectangle 16">
              <a:extLst>
                <a:ext uri="{FF2B5EF4-FFF2-40B4-BE49-F238E27FC236}">
                  <a16:creationId xmlns:a16="http://schemas.microsoft.com/office/drawing/2014/main" id="{E04CAE5F-CE1A-01F1-3E13-D83C43F0CB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2139" y="4437112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r>
                <a:rPr kumimoji="1" lang="en-US" altLang="zh-CN" sz="11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DMWD</a:t>
              </a:r>
              <a:r>
                <a:rPr kumimoji="1" lang="zh-CN" altLang="en-US" sz="11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选择</a:t>
              </a:r>
            </a:p>
          </p:txBody>
        </p:sp>
        <p:sp>
          <p:nvSpPr>
            <p:cNvPr id="165" name="Text Box 17">
              <a:extLst>
                <a:ext uri="{FF2B5EF4-FFF2-40B4-BE49-F238E27FC236}">
                  <a16:creationId xmlns:a16="http://schemas.microsoft.com/office/drawing/2014/main" id="{B0993B06-03B7-9247-5AF9-5C78646B0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9" y="4825963"/>
              <a:ext cx="440792" cy="69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curData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endParaRPr kumimoji="1" lang="en-US" altLang="zh-CN" sz="5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newData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6" name="Text Box 22">
              <a:extLst>
                <a:ext uri="{FF2B5EF4-FFF2-40B4-BE49-F238E27FC236}">
                  <a16:creationId xmlns:a16="http://schemas.microsoft.com/office/drawing/2014/main" id="{5574E122-040E-56CA-CF89-83A3D6108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270" y="4842763"/>
              <a:ext cx="575733" cy="692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ctr" hangingPunct="1"/>
              <a:r>
                <a:rPr kumimoji="1" lang="en-US" altLang="zh-CN" sz="1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Data</a:t>
              </a:r>
            </a:p>
            <a:p>
              <a:pPr algn="r" eaLnBrk="1" fontAlgn="ctr" hangingPunct="1"/>
              <a:r>
                <a:rPr kumimoji="1" lang="en-US" altLang="zh-CN" sz="1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Todm</a:t>
              </a:r>
              <a:endPara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fontAlgn="ctr" hangingPunct="1"/>
              <a:endParaRPr kumimoji="1" lang="en-US" altLang="zh-CN" sz="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fontAlgn="ctr" hangingPunct="1"/>
              <a:endParaRPr kumimoji="1" lang="en-US" altLang="zh-CN" sz="3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7" name="Line 55">
            <a:extLst>
              <a:ext uri="{FF2B5EF4-FFF2-40B4-BE49-F238E27FC236}">
                <a16:creationId xmlns:a16="http://schemas.microsoft.com/office/drawing/2014/main" id="{DA343745-210D-76A8-680E-70D340B00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3114" y="2562193"/>
            <a:ext cx="51633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Line 9">
            <a:extLst>
              <a:ext uri="{FF2B5EF4-FFF2-40B4-BE49-F238E27FC236}">
                <a16:creationId xmlns:a16="http://schemas.microsoft.com/office/drawing/2014/main" id="{66BB6A75-8B96-4791-F27B-C5073B4062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2284" y="2632436"/>
            <a:ext cx="1" cy="113750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55">
            <a:extLst>
              <a:ext uri="{FF2B5EF4-FFF2-40B4-BE49-F238E27FC236}">
                <a16:creationId xmlns:a16="http://schemas.microsoft.com/office/drawing/2014/main" id="{9993E192-15DE-9FB1-B112-1BBB2B682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769" y="2632438"/>
            <a:ext cx="362210" cy="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AutoShape 155">
            <a:extLst>
              <a:ext uri="{FF2B5EF4-FFF2-40B4-BE49-F238E27FC236}">
                <a16:creationId xmlns:a16="http://schemas.microsoft.com/office/drawing/2014/main" id="{FE7348F1-571B-2EAC-36D8-359E9B91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2986" y="3720969"/>
            <a:ext cx="9525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/>
          </a:p>
        </p:txBody>
      </p:sp>
      <p:sp>
        <p:nvSpPr>
          <p:cNvPr id="171" name="AutoShape 155">
            <a:extLst>
              <a:ext uri="{FF2B5EF4-FFF2-40B4-BE49-F238E27FC236}">
                <a16:creationId xmlns:a16="http://schemas.microsoft.com/office/drawing/2014/main" id="{5EB9D873-B3DD-CBC5-8EA8-9536C219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681" y="2528308"/>
            <a:ext cx="95250" cy="71438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/>
          </a:p>
        </p:txBody>
      </p:sp>
      <p:sp>
        <p:nvSpPr>
          <p:cNvPr id="172" name="矩形 154">
            <a:extLst>
              <a:ext uri="{FF2B5EF4-FFF2-40B4-BE49-F238E27FC236}">
                <a16:creationId xmlns:a16="http://schemas.microsoft.com/office/drawing/2014/main" id="{FA14ACAA-5269-05A5-D439-E7771C10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73" y="7839536"/>
            <a:ext cx="2398712" cy="1439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UART2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75" name="矩形 153">
            <a:extLst>
              <a:ext uri="{FF2B5EF4-FFF2-40B4-BE49-F238E27FC236}">
                <a16:creationId xmlns:a16="http://schemas.microsoft.com/office/drawing/2014/main" id="{6139556A-0544-B8A7-4B95-16865B66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8055436"/>
            <a:ext cx="960438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DATA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76" name="矩形 169">
            <a:extLst>
              <a:ext uri="{FF2B5EF4-FFF2-40B4-BE49-F238E27FC236}">
                <a16:creationId xmlns:a16="http://schemas.microsoft.com/office/drawing/2014/main" id="{2110FD96-6C1E-3A64-2710-0BC8C111B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8344361"/>
            <a:ext cx="960438" cy="287337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LSR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77" name="矩形 170">
            <a:extLst>
              <a:ext uri="{FF2B5EF4-FFF2-40B4-BE49-F238E27FC236}">
                <a16:creationId xmlns:a16="http://schemas.microsoft.com/office/drawing/2014/main" id="{513B2631-AED5-5B68-330C-71C9D81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8631698"/>
            <a:ext cx="960438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78" name="矩形 171">
            <a:extLst>
              <a:ext uri="{FF2B5EF4-FFF2-40B4-BE49-F238E27FC236}">
                <a16:creationId xmlns:a16="http://schemas.microsoft.com/office/drawing/2014/main" id="{C3A9446D-5B60-7D05-381F-9DA41A43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8920623"/>
            <a:ext cx="960438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DIVT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122EF89-5503-13FF-88D9-AAA58ED2054E}"/>
              </a:ext>
            </a:extLst>
          </p:cNvPr>
          <p:cNvSpPr/>
          <p:nvPr/>
        </p:nvSpPr>
        <p:spPr bwMode="auto">
          <a:xfrm>
            <a:off x="10630348" y="8560261"/>
            <a:ext cx="960437" cy="5762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dirty="0">
              <a:latin typeface="+mn-ea"/>
              <a:ea typeface="+mn-ea"/>
              <a:sym typeface="Wingdings" pitchFamily="2" charset="2"/>
            </a:endParaRPr>
          </a:p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180" name="矩形 16">
            <a:extLst>
              <a:ext uri="{FF2B5EF4-FFF2-40B4-BE49-F238E27FC236}">
                <a16:creationId xmlns:a16="http://schemas.microsoft.com/office/drawing/2014/main" id="{8A5FE52C-8EF4-81EA-753F-52993B59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73" y="6255211"/>
            <a:ext cx="2398712" cy="1439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UART1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81" name="矩形 17">
            <a:extLst>
              <a:ext uri="{FF2B5EF4-FFF2-40B4-BE49-F238E27FC236}">
                <a16:creationId xmlns:a16="http://schemas.microsoft.com/office/drawing/2014/main" id="{354E5871-736A-BCAE-F478-85BE89DE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6471111"/>
            <a:ext cx="958850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DATA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82" name="矩形 18">
            <a:extLst>
              <a:ext uri="{FF2B5EF4-FFF2-40B4-BE49-F238E27FC236}">
                <a16:creationId xmlns:a16="http://schemas.microsoft.com/office/drawing/2014/main" id="{6E37C446-F15A-AFFE-C324-CEB9C807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6760036"/>
            <a:ext cx="958850" cy="287337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LSR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83" name="矩形 19">
            <a:extLst>
              <a:ext uri="{FF2B5EF4-FFF2-40B4-BE49-F238E27FC236}">
                <a16:creationId xmlns:a16="http://schemas.microsoft.com/office/drawing/2014/main" id="{145F48C4-4252-F4F5-F897-910B94E8A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7047373"/>
            <a:ext cx="958850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84" name="矩形 20">
            <a:extLst>
              <a:ext uri="{FF2B5EF4-FFF2-40B4-BE49-F238E27FC236}">
                <a16:creationId xmlns:a16="http://schemas.microsoft.com/office/drawing/2014/main" id="{6C7B2A81-E4E1-6994-7899-BCBCDA62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7336298"/>
            <a:ext cx="958850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DIVT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AB34F68-30B0-6CE6-DCE3-9EB76AA2987C}"/>
              </a:ext>
            </a:extLst>
          </p:cNvPr>
          <p:cNvSpPr/>
          <p:nvPr/>
        </p:nvSpPr>
        <p:spPr bwMode="auto">
          <a:xfrm>
            <a:off x="10630348" y="6975936"/>
            <a:ext cx="960437" cy="5762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dirty="0">
              <a:latin typeface="+mn-ea"/>
              <a:ea typeface="+mn-ea"/>
              <a:sym typeface="Wingdings" pitchFamily="2" charset="2"/>
            </a:endParaRPr>
          </a:p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186" name="矩形 22">
            <a:extLst>
              <a:ext uri="{FF2B5EF4-FFF2-40B4-BE49-F238E27FC236}">
                <a16:creationId xmlns:a16="http://schemas.microsoft.com/office/drawing/2014/main" id="{49EE2CD6-840B-88A5-891E-622ABBE0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73" y="4670886"/>
            <a:ext cx="2398712" cy="14414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UART0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87" name="矩形 23">
            <a:extLst>
              <a:ext uri="{FF2B5EF4-FFF2-40B4-BE49-F238E27FC236}">
                <a16:creationId xmlns:a16="http://schemas.microsoft.com/office/drawing/2014/main" id="{0CEB1C9E-C361-6AC9-A0C8-E202B57D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4888373"/>
            <a:ext cx="958850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DATA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88" name="矩形 24">
            <a:extLst>
              <a:ext uri="{FF2B5EF4-FFF2-40B4-BE49-F238E27FC236}">
                <a16:creationId xmlns:a16="http://schemas.microsoft.com/office/drawing/2014/main" id="{D4BD1A25-6E40-B0DD-092C-23DA37BB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5175711"/>
            <a:ext cx="958850" cy="287337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LSR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89" name="矩形 25">
            <a:extLst>
              <a:ext uri="{FF2B5EF4-FFF2-40B4-BE49-F238E27FC236}">
                <a16:creationId xmlns:a16="http://schemas.microsoft.com/office/drawing/2014/main" id="{BC7B0134-D73F-51CE-9D37-458D8033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5463048"/>
            <a:ext cx="958850" cy="288925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DIVR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90" name="矩形 26">
            <a:extLst>
              <a:ext uri="{FF2B5EF4-FFF2-40B4-BE49-F238E27FC236}">
                <a16:creationId xmlns:a16="http://schemas.microsoft.com/office/drawing/2014/main" id="{F7501EBF-0426-D4CB-E1CA-44077DA3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60" y="5751973"/>
            <a:ext cx="958850" cy="287338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latin typeface="Cambria" panose="02040503050406030204" pitchFamily="18" charset="0"/>
                <a:ea typeface="华文中宋" panose="02010600040101010101" pitchFamily="2" charset="-122"/>
                <a:sym typeface="Wingdings" panose="05000000000000000000" pitchFamily="2" charset="2"/>
              </a:rPr>
              <a:t>DIVT</a:t>
            </a:r>
            <a:endParaRPr lang="zh-CN" altLang="en-US" sz="2800">
              <a:latin typeface="Cambria" panose="02040503050406030204" pitchFamily="18" charset="0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22137F-39E1-0A49-ADB5-009C94A9C0F1}"/>
              </a:ext>
            </a:extLst>
          </p:cNvPr>
          <p:cNvSpPr/>
          <p:nvPr/>
        </p:nvSpPr>
        <p:spPr bwMode="auto">
          <a:xfrm>
            <a:off x="10630348" y="5391611"/>
            <a:ext cx="960437" cy="57626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itchFamily="2" charset="2"/>
              </a:rPr>
              <a:t>接口</a:t>
            </a:r>
            <a:endParaRPr lang="en-US" altLang="zh-CN" sz="1800" dirty="0">
              <a:latin typeface="+mn-ea"/>
              <a:ea typeface="+mn-ea"/>
              <a:sym typeface="Wingdings" pitchFamily="2" charset="2"/>
            </a:endParaRPr>
          </a:p>
          <a:p>
            <a:pPr marL="342900" indent="-342900" algn="ctr" defTabSz="914400" eaLnBrk="1" hangingPunct="1">
              <a:spcBef>
                <a:spcPts val="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r>
              <a:rPr lang="zh-CN" altLang="en-US" sz="1800" dirty="0">
                <a:latin typeface="+mn-ea"/>
                <a:ea typeface="+mn-ea"/>
                <a:sym typeface="Wingdings" pitchFamily="2" charset="2"/>
              </a:rPr>
              <a:t>逻辑</a:t>
            </a:r>
          </a:p>
        </p:txBody>
      </p:sp>
      <p:sp>
        <p:nvSpPr>
          <p:cNvPr id="192" name="Line 55">
            <a:extLst>
              <a:ext uri="{FF2B5EF4-FFF2-40B4-BE49-F238E27FC236}">
                <a16:creationId xmlns:a16="http://schemas.microsoft.com/office/drawing/2014/main" id="{5ADD7F41-B211-6A39-459F-679DE42C19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3123" y="6760036"/>
            <a:ext cx="11509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" name="Line 55">
            <a:extLst>
              <a:ext uri="{FF2B5EF4-FFF2-40B4-BE49-F238E27FC236}">
                <a16:creationId xmlns:a16="http://schemas.microsoft.com/office/drawing/2014/main" id="{8F2D7D83-2AC3-77C3-239E-5DDCC472C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7334706"/>
            <a:ext cx="1685241" cy="159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" name="Line 55">
            <a:extLst>
              <a:ext uri="{FF2B5EF4-FFF2-40B4-BE49-F238E27FC236}">
                <a16:creationId xmlns:a16="http://schemas.microsoft.com/office/drawing/2014/main" id="{2E663E5E-C1F2-4F99-8D4F-EB3BB8A23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4448" y="7046269"/>
            <a:ext cx="2750543" cy="3872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" name="Line 55">
            <a:extLst>
              <a:ext uri="{FF2B5EF4-FFF2-40B4-BE49-F238E27FC236}">
                <a16:creationId xmlns:a16="http://schemas.microsoft.com/office/drawing/2014/main" id="{6270681D-ED22-DD4A-EE6B-819288D6A7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6448" y="6688598"/>
            <a:ext cx="11525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Line 55">
            <a:extLst>
              <a:ext uri="{FF2B5EF4-FFF2-40B4-BE49-F238E27FC236}">
                <a16:creationId xmlns:a16="http://schemas.microsoft.com/office/drawing/2014/main" id="{14DA93F0-4B6A-10E5-0C5D-E9B813CA2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6448" y="6904498"/>
            <a:ext cx="863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" name="Line 55">
            <a:extLst>
              <a:ext uri="{FF2B5EF4-FFF2-40B4-BE49-F238E27FC236}">
                <a16:creationId xmlns:a16="http://schemas.microsoft.com/office/drawing/2014/main" id="{C09BE6FC-FE59-5460-AAE1-ACBF93768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0048" y="8776161"/>
            <a:ext cx="11525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" name="Line 55">
            <a:extLst>
              <a:ext uri="{FF2B5EF4-FFF2-40B4-BE49-F238E27FC236}">
                <a16:creationId xmlns:a16="http://schemas.microsoft.com/office/drawing/2014/main" id="{DE86E58A-28E7-8430-2BB3-6696C4FB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7960" y="8560261"/>
            <a:ext cx="1344613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" name="Line 55">
            <a:extLst>
              <a:ext uri="{FF2B5EF4-FFF2-40B4-BE49-F238E27FC236}">
                <a16:creationId xmlns:a16="http://schemas.microsoft.com/office/drawing/2014/main" id="{CC35128B-A1F2-16EA-FB86-9A5CD364DA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37960" y="5751973"/>
            <a:ext cx="1344613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" name="Line 55">
            <a:extLst>
              <a:ext uri="{FF2B5EF4-FFF2-40B4-BE49-F238E27FC236}">
                <a16:creationId xmlns:a16="http://schemas.microsoft.com/office/drawing/2014/main" id="{2F2296DE-5AEC-D404-9AFA-9C2C3B47E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8973" y="5104273"/>
            <a:ext cx="0" cy="3240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" name="Line 55">
            <a:extLst>
              <a:ext uri="{FF2B5EF4-FFF2-40B4-BE49-F238E27FC236}">
                <a16:creationId xmlns:a16="http://schemas.microsoft.com/office/drawing/2014/main" id="{BEB1E80E-E001-B69C-CCCD-6C2CB44D1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3735" y="6512386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" name="Line 55">
            <a:extLst>
              <a:ext uri="{FF2B5EF4-FFF2-40B4-BE49-F238E27FC236}">
                <a16:creationId xmlns:a16="http://schemas.microsoft.com/office/drawing/2014/main" id="{45EEBE87-6387-5DD6-95FA-475368586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3735" y="5104273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Line 55">
            <a:extLst>
              <a:ext uri="{FF2B5EF4-FFF2-40B4-BE49-F238E27FC236}">
                <a16:creationId xmlns:a16="http://schemas.microsoft.com/office/drawing/2014/main" id="{AAD03EF8-9C8A-071E-0DF3-0D537C2EB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3735" y="8341186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Line 55">
            <a:extLst>
              <a:ext uri="{FF2B5EF4-FFF2-40B4-BE49-F238E27FC236}">
                <a16:creationId xmlns:a16="http://schemas.microsoft.com/office/drawing/2014/main" id="{FA68BFBA-1B2B-002B-CC5D-E2366621B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0048" y="5896436"/>
            <a:ext cx="0" cy="2879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Line 55">
            <a:extLst>
              <a:ext uri="{FF2B5EF4-FFF2-40B4-BE49-F238E27FC236}">
                <a16:creationId xmlns:a16="http://schemas.microsoft.com/office/drawing/2014/main" id="{00346811-EBDF-DFC7-B938-D9DCE2C8E2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0048" y="5896436"/>
            <a:ext cx="11525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" name="Line 55">
            <a:extLst>
              <a:ext uri="{FF2B5EF4-FFF2-40B4-BE49-F238E27FC236}">
                <a16:creationId xmlns:a16="http://schemas.microsoft.com/office/drawing/2014/main" id="{A971E76F-8FC3-8153-1043-D2C95DE26D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06310" y="6904498"/>
            <a:ext cx="576263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Line 55">
            <a:extLst>
              <a:ext uri="{FF2B5EF4-FFF2-40B4-BE49-F238E27FC236}">
                <a16:creationId xmlns:a16="http://schemas.microsoft.com/office/drawing/2014/main" id="{157DF822-D5FC-E1B1-BECE-29F485A2A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0048" y="7047373"/>
            <a:ext cx="11525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Rectangle 16">
            <a:extLst>
              <a:ext uri="{FF2B5EF4-FFF2-40B4-BE49-F238E27FC236}">
                <a16:creationId xmlns:a16="http://schemas.microsoft.com/office/drawing/2014/main" id="{068AFA0B-7BA1-F38E-B604-A7265290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060" y="5967873"/>
            <a:ext cx="2592388" cy="20875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rIns="36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2000" dirty="0">
                <a:solidFill>
                  <a:srgbClr val="00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Bridge</a:t>
            </a:r>
            <a:endParaRPr kumimoji="1" lang="zh-CN" altLang="en-US" sz="2000">
              <a:solidFill>
                <a:srgbClr val="000000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209" name="Text Box 17">
            <a:extLst>
              <a:ext uri="{FF2B5EF4-FFF2-40B4-BE49-F238E27FC236}">
                <a16:creationId xmlns:a16="http://schemas.microsoft.com/office/drawing/2014/main" id="{24912EA4-2740-A69D-206A-E43D558E0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023" y="6520323"/>
            <a:ext cx="1071562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lnSpc>
                <a:spcPct val="150000"/>
              </a:lnSpc>
            </a:pPr>
            <a:r>
              <a:rPr kumimoji="1"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PrAddr</a:t>
            </a: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50000"/>
              </a:lnSpc>
            </a:pPr>
            <a:r>
              <a:rPr kumimoji="1"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PrRD</a:t>
            </a: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>
              <a:lnSpc>
                <a:spcPct val="150000"/>
              </a:lnSpc>
            </a:pPr>
            <a:r>
              <a:rPr kumimoji="1"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PrWD</a:t>
            </a: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" name="Text Box 22">
            <a:extLst>
              <a:ext uri="{FF2B5EF4-FFF2-40B4-BE49-F238E27FC236}">
                <a16:creationId xmlns:a16="http://schemas.microsoft.com/office/drawing/2014/main" id="{E2A3F972-B42D-D616-94C9-1C25A4F6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510" y="6566361"/>
            <a:ext cx="12779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DEV_Addr</a:t>
            </a: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DEV_WD</a:t>
            </a:r>
          </a:p>
        </p:txBody>
      </p:sp>
      <p:sp>
        <p:nvSpPr>
          <p:cNvPr id="211" name="Text Box 22">
            <a:extLst>
              <a:ext uri="{FF2B5EF4-FFF2-40B4-BE49-F238E27FC236}">
                <a16:creationId xmlns:a16="http://schemas.microsoft.com/office/drawing/2014/main" id="{7102B83D-B740-BA13-C3EF-653A0035F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510" y="7120398"/>
            <a:ext cx="12779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DEV1_RD</a:t>
            </a:r>
          </a:p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DEV2_RD</a:t>
            </a:r>
          </a:p>
          <a:p>
            <a:pPr eaLnBrk="1" fontAlgn="ctr" hangingPunct="1"/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DEVn_RD</a:t>
            </a:r>
          </a:p>
        </p:txBody>
      </p:sp>
      <p:sp>
        <p:nvSpPr>
          <p:cNvPr id="212" name="Line 55">
            <a:extLst>
              <a:ext uri="{FF2B5EF4-FFF2-40B4-BE49-F238E27FC236}">
                <a16:creationId xmlns:a16="http://schemas.microsoft.com/office/drawing/2014/main" id="{8735ABE5-9FE1-B12C-D3BC-47F0FA2816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66448" y="7263226"/>
            <a:ext cx="671512" cy="47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" name="Line 55">
            <a:extLst>
              <a:ext uri="{FF2B5EF4-FFF2-40B4-BE49-F238E27FC236}">
                <a16:creationId xmlns:a16="http://schemas.microsoft.com/office/drawing/2014/main" id="{EBC5770D-4478-12CC-930C-2B1283478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37960" y="5751973"/>
            <a:ext cx="0" cy="151130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" name="Line 55">
            <a:extLst>
              <a:ext uri="{FF2B5EF4-FFF2-40B4-BE49-F238E27FC236}">
                <a16:creationId xmlns:a16="http://schemas.microsoft.com/office/drawing/2014/main" id="{B31B0D46-E659-D61C-C4EE-B32A11082F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66448" y="7479155"/>
            <a:ext cx="1439862" cy="18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" name="Line 55">
            <a:extLst>
              <a:ext uri="{FF2B5EF4-FFF2-40B4-BE49-F238E27FC236}">
                <a16:creationId xmlns:a16="http://schemas.microsoft.com/office/drawing/2014/main" id="{912F8260-F4DC-2CA4-5977-D1F574260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06310" y="6904498"/>
            <a:ext cx="0" cy="574675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" name="Line 55">
            <a:extLst>
              <a:ext uri="{FF2B5EF4-FFF2-40B4-BE49-F238E27FC236}">
                <a16:creationId xmlns:a16="http://schemas.microsoft.com/office/drawing/2014/main" id="{A69D6E16-8950-37A2-6487-07CE62DB76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6448" y="7839536"/>
            <a:ext cx="671512" cy="22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" name="Line 55">
            <a:extLst>
              <a:ext uri="{FF2B5EF4-FFF2-40B4-BE49-F238E27FC236}">
                <a16:creationId xmlns:a16="http://schemas.microsoft.com/office/drawing/2014/main" id="{0B5F6265-8D0D-397E-00AE-B38349989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7960" y="7839536"/>
            <a:ext cx="0" cy="720725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" name="灯片编号占位符 3">
            <a:extLst>
              <a:ext uri="{FF2B5EF4-FFF2-40B4-BE49-F238E27FC236}">
                <a16:creationId xmlns:a16="http://schemas.microsoft.com/office/drawing/2014/main" id="{5EE8EFC7-4A53-5DBD-B4B7-823288E0B3F0}"/>
              </a:ext>
            </a:extLst>
          </p:cNvPr>
          <p:cNvSpPr txBox="1">
            <a:spLocks/>
          </p:cNvSpPr>
          <p:nvPr/>
        </p:nvSpPr>
        <p:spPr bwMode="auto">
          <a:xfrm>
            <a:off x="9993760" y="919049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dirty="0">
                <a:solidFill>
                  <a:schemeClr val="bg1"/>
                </a:solidFill>
                <a:latin typeface="Verdana" panose="020B0604030504040204" pitchFamily="34" charset="0"/>
                <a:ea typeface="华文新魏" panose="02010800040101010101" pitchFamily="2" charset="-122"/>
              </a:rPr>
              <a:t>8</a:t>
            </a:r>
          </a:p>
        </p:txBody>
      </p:sp>
      <p:sp>
        <p:nvSpPr>
          <p:cNvPr id="220" name="Line 55">
            <a:extLst>
              <a:ext uri="{FF2B5EF4-FFF2-40B4-BE49-F238E27FC236}">
                <a16:creationId xmlns:a16="http://schemas.microsoft.com/office/drawing/2014/main" id="{01164FD6-08A2-FD65-5ABF-D26E5CF562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023" y="4559299"/>
            <a:ext cx="593872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" name="Line 55">
            <a:extLst>
              <a:ext uri="{FF2B5EF4-FFF2-40B4-BE49-F238E27FC236}">
                <a16:creationId xmlns:a16="http://schemas.microsoft.com/office/drawing/2014/main" id="{8DB9EA66-00C3-8340-A124-17F932E27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0195" y="4507416"/>
            <a:ext cx="8956" cy="22510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" name="Line 55">
            <a:extLst>
              <a:ext uri="{FF2B5EF4-FFF2-40B4-BE49-F238E27FC236}">
                <a16:creationId xmlns:a16="http://schemas.microsoft.com/office/drawing/2014/main" id="{30339875-24B3-CE05-1291-34761D73C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7039" y="4313774"/>
            <a:ext cx="10833" cy="2781761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" name="Line 55">
            <a:extLst>
              <a:ext uri="{FF2B5EF4-FFF2-40B4-BE49-F238E27FC236}">
                <a16:creationId xmlns:a16="http://schemas.microsoft.com/office/drawing/2014/main" id="{9C42CCC4-D642-EF19-C79F-19AE72503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718" y="4289421"/>
            <a:ext cx="178129" cy="2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9DF2A438-5B0D-0A3F-BF78-710B72E06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0799" y="4357292"/>
            <a:ext cx="6330503" cy="44751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" name="Line 164">
            <a:extLst>
              <a:ext uri="{FF2B5EF4-FFF2-40B4-BE49-F238E27FC236}">
                <a16:creationId xmlns:a16="http://schemas.microsoft.com/office/drawing/2014/main" id="{7B84BF40-41C3-EC55-2B95-7584480C46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4998" y="4388093"/>
            <a:ext cx="38766" cy="2948201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4FC61F13-8AF9-4F9C-B895-B210DA623A6C}"/>
              </a:ext>
            </a:extLst>
          </p:cNvPr>
          <p:cNvSpPr txBox="1"/>
          <p:nvPr/>
        </p:nvSpPr>
        <p:spPr>
          <a:xfrm>
            <a:off x="10776397" y="4730999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输入设备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DCB5B92-55FF-6900-E773-85B303A41965}"/>
              </a:ext>
            </a:extLst>
          </p:cNvPr>
          <p:cNvSpPr txBox="1"/>
          <p:nvPr/>
        </p:nvSpPr>
        <p:spPr>
          <a:xfrm>
            <a:off x="10747004" y="631214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输出设备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A962849C-14B7-2410-B723-AAE9F65D7FDB}"/>
              </a:ext>
            </a:extLst>
          </p:cNvPr>
          <p:cNvSpPr txBox="1"/>
          <p:nvPr/>
        </p:nvSpPr>
        <p:spPr>
          <a:xfrm>
            <a:off x="10688676" y="8109411"/>
            <a:ext cx="9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定时器</a:t>
            </a:r>
          </a:p>
        </p:txBody>
      </p:sp>
      <p:sp>
        <p:nvSpPr>
          <p:cNvPr id="229" name="Line 55">
            <a:extLst>
              <a:ext uri="{FF2B5EF4-FFF2-40B4-BE49-F238E27FC236}">
                <a16:creationId xmlns:a16="http://schemas.microsoft.com/office/drawing/2014/main" id="{2FF9AB11-4ED3-9B01-197B-BC8AA440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0821" y="9061890"/>
            <a:ext cx="2211752" cy="24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" name="Line 55">
            <a:extLst>
              <a:ext uri="{FF2B5EF4-FFF2-40B4-BE49-F238E27FC236}">
                <a16:creationId xmlns:a16="http://schemas.microsoft.com/office/drawing/2014/main" id="{388E1330-30BF-4BBA-8F1C-E3C724AA7C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00770" y="8055436"/>
            <a:ext cx="1" cy="10064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276B416-BFD4-304E-1946-21C673A3DFDD}"/>
              </a:ext>
            </a:extLst>
          </p:cNvPr>
          <p:cNvSpPr txBox="1"/>
          <p:nvPr/>
        </p:nvSpPr>
        <p:spPr>
          <a:xfrm>
            <a:off x="7184350" y="86656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IRQ</a:t>
            </a:r>
            <a:endParaRPr lang="zh-CN" altLang="en-US" dirty="0"/>
          </a:p>
        </p:txBody>
      </p:sp>
      <p:sp>
        <p:nvSpPr>
          <p:cNvPr id="232" name="圆角矩形 180">
            <a:extLst>
              <a:ext uri="{FF2B5EF4-FFF2-40B4-BE49-F238E27FC236}">
                <a16:creationId xmlns:a16="http://schemas.microsoft.com/office/drawing/2014/main" id="{88642C21-866A-740E-E733-91C3D449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477" y="-347660"/>
            <a:ext cx="2305050" cy="16557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33" name="矩形 155">
            <a:extLst>
              <a:ext uri="{FF2B5EF4-FFF2-40B4-BE49-F238E27FC236}">
                <a16:creationId xmlns:a16="http://schemas.microsoft.com/office/drawing/2014/main" id="{D801F683-B5D7-B852-238B-9E401C67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804" y="-156636"/>
            <a:ext cx="768350" cy="2889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EPC</a:t>
            </a:r>
            <a:endParaRPr kumimoji="1" lang="zh-CN" altLang="en-US" sz="1000" dirty="0">
              <a:solidFill>
                <a:srgbClr val="00000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234" name="Line 164">
            <a:extLst>
              <a:ext uri="{FF2B5EF4-FFF2-40B4-BE49-F238E27FC236}">
                <a16:creationId xmlns:a16="http://schemas.microsoft.com/office/drawing/2014/main" id="{CD1EE739-5060-3C7F-CF6A-6BEA182DB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71154" y="-5823"/>
            <a:ext cx="192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" name="Line 164">
            <a:extLst>
              <a:ext uri="{FF2B5EF4-FFF2-40B4-BE49-F238E27FC236}">
                <a16:creationId xmlns:a16="http://schemas.microsoft.com/office/drawing/2014/main" id="{E2C598DC-7F5A-72C0-9D24-FBF52DEACA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63241" y="-12173"/>
            <a:ext cx="0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" name="Line 164">
            <a:extLst>
              <a:ext uri="{FF2B5EF4-FFF2-40B4-BE49-F238E27FC236}">
                <a16:creationId xmlns:a16="http://schemas.microsoft.com/office/drawing/2014/main" id="{ED9B93BD-22F4-DA2C-1EBE-0135ABB35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604" y="1211789"/>
            <a:ext cx="2687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" name="Line 9">
            <a:extLst>
              <a:ext uri="{FF2B5EF4-FFF2-40B4-BE49-F238E27FC236}">
                <a16:creationId xmlns:a16="http://schemas.microsoft.com/office/drawing/2014/main" id="{FF4B690C-8DCC-D150-3967-1563A4075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5604" y="959377"/>
            <a:ext cx="0" cy="252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" name="Line 55">
            <a:extLst>
              <a:ext uri="{FF2B5EF4-FFF2-40B4-BE49-F238E27FC236}">
                <a16:creationId xmlns:a16="http://schemas.microsoft.com/office/drawing/2014/main" id="{FDF0C6E7-B5BB-557E-F5F6-A0EFE608E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716" y="959377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" name="Rectangle 16">
            <a:extLst>
              <a:ext uri="{FF2B5EF4-FFF2-40B4-BE49-F238E27FC236}">
                <a16:creationId xmlns:a16="http://schemas.microsoft.com/office/drawing/2014/main" id="{22AB6921-FCC3-463D-49C4-D26FFA18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941" y="240239"/>
            <a:ext cx="1055572" cy="8636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rIns="3600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r>
              <a:rPr kumimoji="1" lang="en-US" altLang="zh-CN" sz="11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kumimoji="1" lang="zh-CN" altLang="en-US" sz="11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</a:p>
        </p:txBody>
      </p:sp>
      <p:sp>
        <p:nvSpPr>
          <p:cNvPr id="240" name="Text Box 17">
            <a:extLst>
              <a:ext uri="{FF2B5EF4-FFF2-40B4-BE49-F238E27FC236}">
                <a16:creationId xmlns:a16="http://schemas.microsoft.com/office/drawing/2014/main" id="{1E9AC26C-C3D6-6099-7462-1F682C7B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941" y="456163"/>
            <a:ext cx="538836" cy="61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</a:p>
          <a:p>
            <a:pPr eaLnBrk="1" fontAlgn="ctr" hangingPunct="1"/>
            <a:endParaRPr kumimoji="1" lang="en-US" altLang="zh-CN" sz="5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ctr" hangingPunct="1"/>
            <a:r>
              <a: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IMM</a:t>
            </a:r>
          </a:p>
          <a:p>
            <a:pPr eaLnBrk="1" fontAlgn="ctr" hangingPunct="1">
              <a:spcBef>
                <a:spcPts val="600"/>
              </a:spcBef>
            </a:pPr>
            <a:r>
              <a:rPr kumimoji="1"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EPC</a:t>
            </a:r>
          </a:p>
        </p:txBody>
      </p:sp>
      <p:sp>
        <p:nvSpPr>
          <p:cNvPr id="241" name="矩形 171">
            <a:extLst>
              <a:ext uri="{FF2B5EF4-FFF2-40B4-BE49-F238E27FC236}">
                <a16:creationId xmlns:a16="http://schemas.microsoft.com/office/drawing/2014/main" id="{2ED0CDC1-AF02-2873-D671-E47949D3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829" y="419627"/>
            <a:ext cx="768350" cy="2889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1" lang="en-US" altLang="zh-CN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SR</a:t>
            </a:r>
            <a:endParaRPr kumimoji="1" lang="zh-CN" altLang="en-US" sz="1000">
              <a:solidFill>
                <a:srgbClr val="00000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242" name="矩形 176">
            <a:extLst>
              <a:ext uri="{FF2B5EF4-FFF2-40B4-BE49-F238E27FC236}">
                <a16:creationId xmlns:a16="http://schemas.microsoft.com/office/drawing/2014/main" id="{A3F16E74-6CD1-346C-7081-2852349B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829" y="851427"/>
            <a:ext cx="768350" cy="2889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1" lang="en-US" altLang="zh-CN" sz="100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CAUSE</a:t>
            </a:r>
            <a:endParaRPr kumimoji="1" lang="zh-CN" altLang="en-US" sz="1000">
              <a:solidFill>
                <a:srgbClr val="00000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243" name="Line 111">
            <a:extLst>
              <a:ext uri="{FF2B5EF4-FFF2-40B4-BE49-F238E27FC236}">
                <a16:creationId xmlns:a16="http://schemas.microsoft.com/office/drawing/2014/main" id="{B69E56D3-B52B-0581-776B-C8BB3FBA9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216" y="592307"/>
            <a:ext cx="0" cy="643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" name="Line 47">
            <a:extLst>
              <a:ext uri="{FF2B5EF4-FFF2-40B4-BE49-F238E27FC236}">
                <a16:creationId xmlns:a16="http://schemas.microsoft.com/office/drawing/2014/main" id="{58B208F5-D664-FA83-E149-8541C448F6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154" y="13670"/>
            <a:ext cx="748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" name="Line 164">
            <a:extLst>
              <a:ext uri="{FF2B5EF4-FFF2-40B4-BE49-F238E27FC236}">
                <a16:creationId xmlns:a16="http://schemas.microsoft.com/office/drawing/2014/main" id="{61200437-F2E9-C28B-62A0-AFC1E1D67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8216" y="13670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" name="AutoShape 158">
            <a:extLst>
              <a:ext uri="{FF2B5EF4-FFF2-40B4-BE49-F238E27FC236}">
                <a16:creationId xmlns:a16="http://schemas.microsoft.com/office/drawing/2014/main" id="{EF9D702E-20E4-0CAA-4F48-43AA06E1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07" y="492339"/>
            <a:ext cx="95250" cy="71437"/>
          </a:xfrm>
          <a:prstGeom prst="octagon">
            <a:avLst>
              <a:gd name="adj" fmla="val 50000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ctr"/>
            <a:endParaRPr kumimoji="1" lang="zh-CN" altLang="en-US" sz="1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49" name="组合 279">
            <a:extLst>
              <a:ext uri="{FF2B5EF4-FFF2-40B4-BE49-F238E27FC236}">
                <a16:creationId xmlns:a16="http://schemas.microsoft.com/office/drawing/2014/main" id="{DE37C8D7-B107-4C03-584C-B0B0F6D79AC2}"/>
              </a:ext>
            </a:extLst>
          </p:cNvPr>
          <p:cNvGrpSpPr>
            <a:grpSpLocks/>
          </p:cNvGrpSpPr>
          <p:nvPr/>
        </p:nvGrpSpPr>
        <p:grpSpPr bwMode="auto">
          <a:xfrm>
            <a:off x="2250628" y="2558773"/>
            <a:ext cx="658344" cy="308066"/>
            <a:chOff x="3157953" y="4449298"/>
            <a:chExt cx="863600" cy="1166552"/>
          </a:xfrm>
        </p:grpSpPr>
        <p:sp>
          <p:nvSpPr>
            <p:cNvPr id="250" name="Rectangle 16">
              <a:extLst>
                <a:ext uri="{FF2B5EF4-FFF2-40B4-BE49-F238E27FC236}">
                  <a16:creationId xmlns:a16="http://schemas.microsoft.com/office/drawing/2014/main" id="{E2BB8716-9A22-7073-4371-A7B2A9E68B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57953" y="4449298"/>
              <a:ext cx="863600" cy="11665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rIns="36000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/>
              <a:endParaRPr kumimoji="1" lang="zh-CN" altLang="en-US" sz="1100" dirty="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251" name="Text Box 17">
              <a:extLst>
                <a:ext uri="{FF2B5EF4-FFF2-40B4-BE49-F238E27FC236}">
                  <a16:creationId xmlns:a16="http://schemas.microsoft.com/office/drawing/2014/main" id="{983498B3-529C-2314-D4D2-552C3E5DA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381" y="4620589"/>
              <a:ext cx="693358" cy="582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600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ctr" hangingPunct="1"/>
              <a:r>
                <a:rPr kumimoji="1" lang="en-US" altLang="zh-CN" sz="14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lwsel</a:t>
              </a:r>
              <a:endParaRPr kumimoji="1"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2" name="矩形 171">
            <a:extLst>
              <a:ext uri="{FF2B5EF4-FFF2-40B4-BE49-F238E27FC236}">
                <a16:creationId xmlns:a16="http://schemas.microsoft.com/office/drawing/2014/main" id="{E454C8BE-5BAE-8E50-0C8C-E540E201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425" y="-23286"/>
            <a:ext cx="768350" cy="28892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rgbClr val="0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PRID</a:t>
            </a:r>
            <a:endParaRPr kumimoji="1" lang="zh-CN" altLang="en-US" sz="1000" dirty="0">
              <a:solidFill>
                <a:srgbClr val="000000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253" name="Line 186">
            <a:extLst>
              <a:ext uri="{FF2B5EF4-FFF2-40B4-BE49-F238E27FC236}">
                <a16:creationId xmlns:a16="http://schemas.microsoft.com/office/drawing/2014/main" id="{2ED0E8CB-4E37-696B-B8B9-C3718A00B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23482" y="119118"/>
            <a:ext cx="683667" cy="20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54" name="Line 164">
            <a:extLst>
              <a:ext uri="{FF2B5EF4-FFF2-40B4-BE49-F238E27FC236}">
                <a16:creationId xmlns:a16="http://schemas.microsoft.com/office/drawing/2014/main" id="{82975D20-570A-9736-8014-5D4D332AC0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209729" y="117064"/>
            <a:ext cx="6766" cy="3744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" name="Line 253">
            <a:extLst>
              <a:ext uri="{FF2B5EF4-FFF2-40B4-BE49-F238E27FC236}">
                <a16:creationId xmlns:a16="http://schemas.microsoft.com/office/drawing/2014/main" id="{AC27B974-EA43-97BF-F0AA-F80E540CB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9151" y="3854499"/>
            <a:ext cx="7557998" cy="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57" name="Line 88">
            <a:extLst>
              <a:ext uri="{FF2B5EF4-FFF2-40B4-BE49-F238E27FC236}">
                <a16:creationId xmlns:a16="http://schemas.microsoft.com/office/drawing/2014/main" id="{A770C2DE-AA2A-F10E-F7BC-8FEEC0C111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2585" y="2931028"/>
            <a:ext cx="1546" cy="9435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" name="Line 126">
            <a:extLst>
              <a:ext uri="{FF2B5EF4-FFF2-40B4-BE49-F238E27FC236}">
                <a16:creationId xmlns:a16="http://schemas.microsoft.com/office/drawing/2014/main" id="{ACD26A4A-E67D-E8EE-0F60-62A32166F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551" y="2933080"/>
            <a:ext cx="145768" cy="28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" name="Line 55">
            <a:extLst>
              <a:ext uri="{FF2B5EF4-FFF2-40B4-BE49-F238E27FC236}">
                <a16:creationId xmlns:a16="http://schemas.microsoft.com/office/drawing/2014/main" id="{9A695971-4DAF-173E-5419-28F2BD7B84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93394" y="4716556"/>
            <a:ext cx="2" cy="12639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" name="Line 55">
            <a:extLst>
              <a:ext uri="{FF2B5EF4-FFF2-40B4-BE49-F238E27FC236}">
                <a16:creationId xmlns:a16="http://schemas.microsoft.com/office/drawing/2014/main" id="{75F2B72B-2363-91A8-664D-DC0CFD9BE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1704" y="4726423"/>
            <a:ext cx="644104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" name="Line 55">
            <a:extLst>
              <a:ext uri="{FF2B5EF4-FFF2-40B4-BE49-F238E27FC236}">
                <a16:creationId xmlns:a16="http://schemas.microsoft.com/office/drawing/2014/main" id="{4E009446-4FFF-76FD-A1D8-B85C26CF08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881859" y="589932"/>
            <a:ext cx="0" cy="41478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" name="Line 55">
            <a:extLst>
              <a:ext uri="{FF2B5EF4-FFF2-40B4-BE49-F238E27FC236}">
                <a16:creationId xmlns:a16="http://schemas.microsoft.com/office/drawing/2014/main" id="{0942AED3-E32B-8CAC-CB61-03B9A5AD3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2775" y="1012414"/>
            <a:ext cx="13689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" name="Line 55">
            <a:extLst>
              <a:ext uri="{FF2B5EF4-FFF2-40B4-BE49-F238E27FC236}">
                <a16:creationId xmlns:a16="http://schemas.microsoft.com/office/drawing/2014/main" id="{B70E430F-E6C9-29CF-D846-742C97EB4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2774" y="603279"/>
            <a:ext cx="13689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C160ACC-DA93-8A0E-45DF-86EDC58DC12A}"/>
              </a:ext>
            </a:extLst>
          </p:cNvPr>
          <p:cNvSpPr txBox="1"/>
          <p:nvPr/>
        </p:nvSpPr>
        <p:spPr>
          <a:xfrm>
            <a:off x="5490708" y="5565776"/>
            <a:ext cx="99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HWInt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65" name="Line 89">
            <a:extLst>
              <a:ext uri="{FF2B5EF4-FFF2-40B4-BE49-F238E27FC236}">
                <a16:creationId xmlns:a16="http://schemas.microsoft.com/office/drawing/2014/main" id="{5AEA28EE-4FC9-BE36-06DF-481C4CD14A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249" y="1307045"/>
            <a:ext cx="824141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" name="Line 132">
            <a:extLst>
              <a:ext uri="{FF2B5EF4-FFF2-40B4-BE49-F238E27FC236}">
                <a16:creationId xmlns:a16="http://schemas.microsoft.com/office/drawing/2014/main" id="{53C0EDA8-ADE4-38E0-812B-1526F508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249" y="1289201"/>
            <a:ext cx="0" cy="1343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" name="Line 134">
            <a:extLst>
              <a:ext uri="{FF2B5EF4-FFF2-40B4-BE49-F238E27FC236}">
                <a16:creationId xmlns:a16="http://schemas.microsoft.com/office/drawing/2014/main" id="{0DB46F79-1F1C-46B0-0B72-32FFF37AA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923" y="2632436"/>
            <a:ext cx="73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79878BB-1ED0-A96A-2E44-2D1D0F40C001}"/>
              </a:ext>
            </a:extLst>
          </p:cNvPr>
          <p:cNvSpPr txBox="1"/>
          <p:nvPr/>
        </p:nvSpPr>
        <p:spPr>
          <a:xfrm>
            <a:off x="177409" y="2004808"/>
            <a:ext cx="99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intreq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71" name="Line 132">
            <a:extLst>
              <a:ext uri="{FF2B5EF4-FFF2-40B4-BE49-F238E27FC236}">
                <a16:creationId xmlns:a16="http://schemas.microsoft.com/office/drawing/2014/main" id="{319F4267-051F-06AB-20C7-04AD0B2E7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706" y="265639"/>
            <a:ext cx="0" cy="21490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2" name="Line 112">
            <a:extLst>
              <a:ext uri="{FF2B5EF4-FFF2-40B4-BE49-F238E27FC236}">
                <a16:creationId xmlns:a16="http://schemas.microsoft.com/office/drawing/2014/main" id="{FC6172F0-F12A-6856-3CB5-D6D7EBE12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0705" y="265639"/>
            <a:ext cx="599184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0C1664C9-E778-AD5F-6D19-6A6AEBC083FC}"/>
              </a:ext>
            </a:extLst>
          </p:cNvPr>
          <p:cNvSpPr txBox="1"/>
          <p:nvPr/>
        </p:nvSpPr>
        <p:spPr>
          <a:xfrm>
            <a:off x="6271373" y="-31288"/>
            <a:ext cx="9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5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/>
      <p:bldP spid="210" grpId="0"/>
      <p:bldP spid="211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9" grpId="0" animBg="1"/>
      <p:bldP spid="230" grpId="0" animBg="1"/>
      <p:bldP spid="259" grpId="0" animBg="1"/>
      <p:bldP spid="260" grpId="0" animBg="1"/>
      <p:bldP spid="261" grpId="0" animBg="1"/>
      <p:bldP spid="262" grpId="0" animBg="1"/>
      <p:bldP spid="2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498C97C-8226-CD2B-87F1-9DCBA06B680E}"/>
              </a:ext>
            </a:extLst>
          </p:cNvPr>
          <p:cNvGrpSpPr/>
          <p:nvPr/>
        </p:nvGrpSpPr>
        <p:grpSpPr>
          <a:xfrm>
            <a:off x="3594869" y="2078271"/>
            <a:ext cx="3708400" cy="2879725"/>
            <a:chOff x="8397875" y="836613"/>
            <a:chExt cx="3708400" cy="2879725"/>
          </a:xfrm>
        </p:grpSpPr>
        <p:sp>
          <p:nvSpPr>
            <p:cNvPr id="3" name="Oval 249">
              <a:extLst>
                <a:ext uri="{FF2B5EF4-FFF2-40B4-BE49-F238E27FC236}">
                  <a16:creationId xmlns:a16="http://schemas.microsoft.com/office/drawing/2014/main" id="{E2B2EFEB-A4FB-5975-9DFC-B5781208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75" y="908050"/>
              <a:ext cx="576263" cy="4333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S0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Fetch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sp>
          <p:nvSpPr>
            <p:cNvPr id="4" name="Oval 250">
              <a:extLst>
                <a:ext uri="{FF2B5EF4-FFF2-40B4-BE49-F238E27FC236}">
                  <a16:creationId xmlns:a16="http://schemas.microsoft.com/office/drawing/2014/main" id="{0D7C47F8-71B9-C18D-6C2C-B9D6B533C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150" y="908050"/>
              <a:ext cx="576263" cy="4333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S1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DCD/RF</a:t>
              </a:r>
            </a:p>
          </p:txBody>
        </p:sp>
        <p:sp>
          <p:nvSpPr>
            <p:cNvPr id="5" name="Oval 251">
              <a:extLst>
                <a:ext uri="{FF2B5EF4-FFF2-40B4-BE49-F238E27FC236}">
                  <a16:creationId xmlns:a16="http://schemas.microsoft.com/office/drawing/2014/main" id="{A3085459-2CDF-2758-15DD-FAE0D2AD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75" y="1589088"/>
              <a:ext cx="576263" cy="431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S2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MA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sp>
          <p:nvSpPr>
            <p:cNvPr id="6" name="Oval 252">
              <a:extLst>
                <a:ext uri="{FF2B5EF4-FFF2-40B4-BE49-F238E27FC236}">
                  <a16:creationId xmlns:a16="http://schemas.microsoft.com/office/drawing/2014/main" id="{2F1B058E-42E8-617E-39CA-C5478952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1050" y="1589088"/>
              <a:ext cx="576263" cy="431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S6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EXE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sp>
          <p:nvSpPr>
            <p:cNvPr id="7" name="Oval 254">
              <a:extLst>
                <a:ext uri="{FF2B5EF4-FFF2-40B4-BE49-F238E27FC236}">
                  <a16:creationId xmlns:a16="http://schemas.microsoft.com/office/drawing/2014/main" id="{2466935F-78D3-F18E-6F4B-49FAAAF5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9988" y="1589088"/>
              <a:ext cx="576262" cy="431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S9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 err="1">
                  <a:latin typeface="Calibri"/>
                  <a:ea typeface="宋体"/>
                </a:rPr>
                <a:t>Jmp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sp>
          <p:nvSpPr>
            <p:cNvPr id="8" name="Oval 255">
              <a:extLst>
                <a:ext uri="{FF2B5EF4-FFF2-40B4-BE49-F238E27FC236}">
                  <a16:creationId xmlns:a16="http://schemas.microsoft.com/office/drawing/2014/main" id="{3006C0CE-2783-2FD7-F4E6-22A10CCDB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7875" y="2627313"/>
              <a:ext cx="576263" cy="431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S3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MR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sp>
          <p:nvSpPr>
            <p:cNvPr id="9" name="Oval 256">
              <a:extLst>
                <a:ext uri="{FF2B5EF4-FFF2-40B4-BE49-F238E27FC236}">
                  <a16:creationId xmlns:a16="http://schemas.microsoft.com/office/drawing/2014/main" id="{4C2F8591-0067-B880-CCE7-138E52F8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550" y="2627313"/>
              <a:ext cx="576263" cy="431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S5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MW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sp>
          <p:nvSpPr>
            <p:cNvPr id="10" name="Oval 257">
              <a:extLst>
                <a:ext uri="{FF2B5EF4-FFF2-40B4-BE49-F238E27FC236}">
                  <a16:creationId xmlns:a16="http://schemas.microsoft.com/office/drawing/2014/main" id="{43E6C571-0EC9-98CD-5870-10E097CE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150" y="2625725"/>
              <a:ext cx="576263" cy="43338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WB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cxnSp>
          <p:nvCxnSpPr>
            <p:cNvPr id="11" name="AutoShape 266">
              <a:extLst>
                <a:ext uri="{FF2B5EF4-FFF2-40B4-BE49-F238E27FC236}">
                  <a16:creationId xmlns:a16="http://schemas.microsoft.com/office/drawing/2014/main" id="{E6BDB30A-B215-EA4D-F7F3-4C279847BA8E}"/>
                </a:ext>
              </a:extLst>
            </p:cNvPr>
            <p:cNvCxnSpPr>
              <a:cxnSpLocks noChangeShapeType="1"/>
              <a:stCxn id="3" idx="6"/>
              <a:endCxn id="4" idx="2"/>
            </p:cNvCxnSpPr>
            <p:nvPr/>
          </p:nvCxnSpPr>
          <p:spPr bwMode="auto">
            <a:xfrm>
              <a:off x="9418638" y="1123950"/>
              <a:ext cx="6715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67">
              <a:extLst>
                <a:ext uri="{FF2B5EF4-FFF2-40B4-BE49-F238E27FC236}">
                  <a16:creationId xmlns:a16="http://schemas.microsoft.com/office/drawing/2014/main" id="{9BBAD185-0EB9-1CBD-5151-341901CA73E9}"/>
                </a:ext>
              </a:extLst>
            </p:cNvPr>
            <p:cNvCxnSpPr>
              <a:cxnSpLocks noChangeShapeType="1"/>
              <a:stCxn id="4" idx="3"/>
              <a:endCxn id="5" idx="7"/>
            </p:cNvCxnSpPr>
            <p:nvPr/>
          </p:nvCxnSpPr>
          <p:spPr bwMode="auto">
            <a:xfrm flipH="1">
              <a:off x="9334500" y="1277938"/>
              <a:ext cx="841375" cy="3746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268">
              <a:extLst>
                <a:ext uri="{FF2B5EF4-FFF2-40B4-BE49-F238E27FC236}">
                  <a16:creationId xmlns:a16="http://schemas.microsoft.com/office/drawing/2014/main" id="{8DE3E02C-AD08-4BCB-CF1C-16D4FB464098}"/>
                </a:ext>
              </a:extLst>
            </p:cNvPr>
            <p:cNvCxnSpPr>
              <a:cxnSpLocks noChangeShapeType="1"/>
              <a:stCxn id="4" idx="4"/>
              <a:endCxn id="6" idx="7"/>
            </p:cNvCxnSpPr>
            <p:nvPr/>
          </p:nvCxnSpPr>
          <p:spPr bwMode="auto">
            <a:xfrm flipH="1">
              <a:off x="10163175" y="1341438"/>
              <a:ext cx="215900" cy="311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269">
              <a:extLst>
                <a:ext uri="{FF2B5EF4-FFF2-40B4-BE49-F238E27FC236}">
                  <a16:creationId xmlns:a16="http://schemas.microsoft.com/office/drawing/2014/main" id="{D19809F5-8448-B98A-DE34-62CCD263F8AB}"/>
                </a:ext>
              </a:extLst>
            </p:cNvPr>
            <p:cNvCxnSpPr>
              <a:cxnSpLocks noChangeShapeType="1"/>
              <a:stCxn id="4" idx="5"/>
              <a:endCxn id="37" idx="0"/>
            </p:cNvCxnSpPr>
            <p:nvPr/>
          </p:nvCxnSpPr>
          <p:spPr bwMode="auto">
            <a:xfrm>
              <a:off x="10582275" y="1277938"/>
              <a:ext cx="206375" cy="311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70">
              <a:extLst>
                <a:ext uri="{FF2B5EF4-FFF2-40B4-BE49-F238E27FC236}">
                  <a16:creationId xmlns:a16="http://schemas.microsoft.com/office/drawing/2014/main" id="{16A69E94-AA79-69AB-9C53-305B3A709383}"/>
                </a:ext>
              </a:extLst>
            </p:cNvPr>
            <p:cNvCxnSpPr>
              <a:cxnSpLocks noChangeShapeType="1"/>
              <a:stCxn id="4" idx="6"/>
              <a:endCxn id="7" idx="0"/>
            </p:cNvCxnSpPr>
            <p:nvPr/>
          </p:nvCxnSpPr>
          <p:spPr bwMode="auto">
            <a:xfrm>
              <a:off x="10666413" y="1123950"/>
              <a:ext cx="952500" cy="465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71">
              <a:extLst>
                <a:ext uri="{FF2B5EF4-FFF2-40B4-BE49-F238E27FC236}">
                  <a16:creationId xmlns:a16="http://schemas.microsoft.com/office/drawing/2014/main" id="{3B38E5E9-18A9-DFF8-28D8-28359609B70B}"/>
                </a:ext>
              </a:extLst>
            </p:cNvPr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 flipH="1">
              <a:off x="8686800" y="1957388"/>
              <a:ext cx="241300" cy="669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72">
              <a:extLst>
                <a:ext uri="{FF2B5EF4-FFF2-40B4-BE49-F238E27FC236}">
                  <a16:creationId xmlns:a16="http://schemas.microsoft.com/office/drawing/2014/main" id="{A3E6340E-954F-683D-84AE-209F534A3605}"/>
                </a:ext>
              </a:extLst>
            </p:cNvPr>
            <p:cNvCxnSpPr>
              <a:cxnSpLocks noChangeShapeType="1"/>
              <a:stCxn id="5" idx="5"/>
              <a:endCxn id="9" idx="0"/>
            </p:cNvCxnSpPr>
            <p:nvPr/>
          </p:nvCxnSpPr>
          <p:spPr bwMode="auto">
            <a:xfrm>
              <a:off x="9334500" y="1957388"/>
              <a:ext cx="180975" cy="669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73">
              <a:extLst>
                <a:ext uri="{FF2B5EF4-FFF2-40B4-BE49-F238E27FC236}">
                  <a16:creationId xmlns:a16="http://schemas.microsoft.com/office/drawing/2014/main" id="{B7A083A2-E275-D194-F28E-75FE8FE9DB41}"/>
                </a:ext>
              </a:extLst>
            </p:cNvPr>
            <p:cNvCxnSpPr>
              <a:cxnSpLocks noChangeShapeType="1"/>
              <a:stCxn id="6" idx="4"/>
              <a:endCxn id="10" idx="0"/>
            </p:cNvCxnSpPr>
            <p:nvPr/>
          </p:nvCxnSpPr>
          <p:spPr bwMode="auto">
            <a:xfrm>
              <a:off x="9958388" y="2020888"/>
              <a:ext cx="420687" cy="6048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Freeform 279">
              <a:extLst>
                <a:ext uri="{FF2B5EF4-FFF2-40B4-BE49-F238E27FC236}">
                  <a16:creationId xmlns:a16="http://schemas.microsoft.com/office/drawing/2014/main" id="{8236D4BB-75D1-BE75-6810-60B798DAF3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777538" y="2005013"/>
              <a:ext cx="1328737" cy="288925"/>
            </a:xfrm>
            <a:custGeom>
              <a:avLst/>
              <a:gdLst>
                <a:gd name="T0" fmla="*/ 2147483647 w 3402"/>
                <a:gd name="T1" fmla="*/ 0 h 181"/>
                <a:gd name="T2" fmla="*/ 0 w 3402"/>
                <a:gd name="T3" fmla="*/ 0 h 181"/>
                <a:gd name="T4" fmla="*/ 0 w 3402"/>
                <a:gd name="T5" fmla="*/ 2147483647 h 181"/>
                <a:gd name="T6" fmla="*/ 0 60000 65536"/>
                <a:gd name="T7" fmla="*/ 0 60000 65536"/>
                <a:gd name="T8" fmla="*/ 0 60000 65536"/>
                <a:gd name="T9" fmla="*/ 0 w 3402"/>
                <a:gd name="T10" fmla="*/ 0 h 181"/>
                <a:gd name="T11" fmla="*/ 3402 w 3402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02" h="181">
                  <a:moveTo>
                    <a:pt x="3402" y="0"/>
                  </a:moveTo>
                  <a:lnTo>
                    <a:pt x="0" y="0"/>
                  </a:lnTo>
                  <a:lnTo>
                    <a:pt x="0" y="18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Oval 287">
              <a:extLst>
                <a:ext uri="{FF2B5EF4-FFF2-40B4-BE49-F238E27FC236}">
                  <a16:creationId xmlns:a16="http://schemas.microsoft.com/office/drawing/2014/main" id="{2369B9EC-060C-CA19-13D5-A35E66A99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9463" y="3284538"/>
              <a:ext cx="576262" cy="431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S4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MWB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cxnSp>
          <p:nvCxnSpPr>
            <p:cNvPr id="21" name="AutoShape 288">
              <a:extLst>
                <a:ext uri="{FF2B5EF4-FFF2-40B4-BE49-F238E27FC236}">
                  <a16:creationId xmlns:a16="http://schemas.microsoft.com/office/drawing/2014/main" id="{458DE62A-C79D-7150-A82F-DA1A99A312C8}"/>
                </a:ext>
              </a:extLst>
            </p:cNvPr>
            <p:cNvCxnSpPr>
              <a:cxnSpLocks noChangeShapeType="1"/>
              <a:stCxn id="8" idx="4"/>
              <a:endCxn id="20" idx="0"/>
            </p:cNvCxnSpPr>
            <p:nvPr/>
          </p:nvCxnSpPr>
          <p:spPr bwMode="auto">
            <a:xfrm>
              <a:off x="8686800" y="3059113"/>
              <a:ext cx="0" cy="2254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Line 290">
              <a:extLst>
                <a:ext uri="{FF2B5EF4-FFF2-40B4-BE49-F238E27FC236}">
                  <a16:creationId xmlns:a16="http://schemas.microsoft.com/office/drawing/2014/main" id="{EE76AA7F-77F7-4007-9CDF-6E7C04377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4138" y="3500438"/>
              <a:ext cx="3132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23" name="AutoShape 292">
              <a:extLst>
                <a:ext uri="{FF2B5EF4-FFF2-40B4-BE49-F238E27FC236}">
                  <a16:creationId xmlns:a16="http://schemas.microsoft.com/office/drawing/2014/main" id="{3D8D65A8-99DF-146F-F4ED-1F27457EE6AE}"/>
                </a:ext>
              </a:extLst>
            </p:cNvPr>
            <p:cNvCxnSpPr>
              <a:cxnSpLocks noChangeShapeType="1"/>
              <a:stCxn id="9" idx="4"/>
            </p:cNvCxnSpPr>
            <p:nvPr/>
          </p:nvCxnSpPr>
          <p:spPr bwMode="auto">
            <a:xfrm>
              <a:off x="9515475" y="3059113"/>
              <a:ext cx="0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93">
              <a:extLst>
                <a:ext uri="{FF2B5EF4-FFF2-40B4-BE49-F238E27FC236}">
                  <a16:creationId xmlns:a16="http://schemas.microsoft.com/office/drawing/2014/main" id="{0CCAF19A-0E97-14A5-9F5C-CFBA096B6E3E}"/>
                </a:ext>
              </a:extLst>
            </p:cNvPr>
            <p:cNvCxnSpPr>
              <a:cxnSpLocks noChangeShapeType="1"/>
              <a:stCxn id="10" idx="4"/>
            </p:cNvCxnSpPr>
            <p:nvPr/>
          </p:nvCxnSpPr>
          <p:spPr bwMode="auto">
            <a:xfrm>
              <a:off x="10379075" y="3059113"/>
              <a:ext cx="0" cy="441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03">
              <a:extLst>
                <a:ext uri="{FF2B5EF4-FFF2-40B4-BE49-F238E27FC236}">
                  <a16:creationId xmlns:a16="http://schemas.microsoft.com/office/drawing/2014/main" id="{4F68F9E2-30F2-AE32-04CC-F5C84B2A0A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607800" y="2003425"/>
              <a:ext cx="0" cy="2905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Freeform 307">
              <a:extLst>
                <a:ext uri="{FF2B5EF4-FFF2-40B4-BE49-F238E27FC236}">
                  <a16:creationId xmlns:a16="http://schemas.microsoft.com/office/drawing/2014/main" id="{7A49B98C-0584-06DA-1626-35D55945AE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93300" y="2419350"/>
              <a:ext cx="1458913" cy="206375"/>
            </a:xfrm>
            <a:custGeom>
              <a:avLst/>
              <a:gdLst>
                <a:gd name="T0" fmla="*/ 2147483647 w 3402"/>
                <a:gd name="T1" fmla="*/ 0 h 181"/>
                <a:gd name="T2" fmla="*/ 0 w 3402"/>
                <a:gd name="T3" fmla="*/ 0 h 181"/>
                <a:gd name="T4" fmla="*/ 0 w 3402"/>
                <a:gd name="T5" fmla="*/ 2147483647 h 181"/>
                <a:gd name="T6" fmla="*/ 0 60000 65536"/>
                <a:gd name="T7" fmla="*/ 0 60000 65536"/>
                <a:gd name="T8" fmla="*/ 0 60000 65536"/>
                <a:gd name="T9" fmla="*/ 0 w 3402"/>
                <a:gd name="T10" fmla="*/ 0 h 181"/>
                <a:gd name="T11" fmla="*/ 3402 w 3402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02" h="181">
                  <a:moveTo>
                    <a:pt x="3402" y="0"/>
                  </a:moveTo>
                  <a:lnTo>
                    <a:pt x="0" y="0"/>
                  </a:lnTo>
                  <a:lnTo>
                    <a:pt x="0" y="18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27" name="AutoShape 312">
              <a:extLst>
                <a:ext uri="{FF2B5EF4-FFF2-40B4-BE49-F238E27FC236}">
                  <a16:creationId xmlns:a16="http://schemas.microsoft.com/office/drawing/2014/main" id="{94CC2CCD-9694-68D1-AFAB-19AF28DBBC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339513" y="3027363"/>
              <a:ext cx="0" cy="4730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314">
              <a:extLst>
                <a:ext uri="{FF2B5EF4-FFF2-40B4-BE49-F238E27FC236}">
                  <a16:creationId xmlns:a16="http://schemas.microsoft.com/office/drawing/2014/main" id="{B9077BE8-D6C9-8AE7-39F9-B3F18CF1B8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52213" y="1962150"/>
              <a:ext cx="82550" cy="458788"/>
            </a:xfrm>
            <a:custGeom>
              <a:avLst/>
              <a:gdLst>
                <a:gd name="T0" fmla="*/ 0 w 136"/>
                <a:gd name="T1" fmla="*/ 0 h 499"/>
                <a:gd name="T2" fmla="*/ 2147483647 w 136"/>
                <a:gd name="T3" fmla="*/ 2147483647 h 499"/>
                <a:gd name="T4" fmla="*/ 2147483647 w 136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136"/>
                <a:gd name="T10" fmla="*/ 0 h 499"/>
                <a:gd name="T11" fmla="*/ 136 w 136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99">
                  <a:moveTo>
                    <a:pt x="0" y="0"/>
                  </a:moveTo>
                  <a:lnTo>
                    <a:pt x="136" y="136"/>
                  </a:lnTo>
                  <a:lnTo>
                    <a:pt x="136" y="49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Freeform 315">
              <a:extLst>
                <a:ext uri="{FF2B5EF4-FFF2-40B4-BE49-F238E27FC236}">
                  <a16:creationId xmlns:a16="http://schemas.microsoft.com/office/drawing/2014/main" id="{7320ED6B-832D-B81B-9873-973BAC46C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638" y="1962150"/>
              <a:ext cx="166687" cy="457200"/>
            </a:xfrm>
            <a:custGeom>
              <a:avLst/>
              <a:gdLst>
                <a:gd name="T0" fmla="*/ 0 w 136"/>
                <a:gd name="T1" fmla="*/ 0 h 499"/>
                <a:gd name="T2" fmla="*/ 2147483647 w 136"/>
                <a:gd name="T3" fmla="*/ 2147483647 h 499"/>
                <a:gd name="T4" fmla="*/ 2147483647 w 136"/>
                <a:gd name="T5" fmla="*/ 2147483647 h 499"/>
                <a:gd name="T6" fmla="*/ 0 60000 65536"/>
                <a:gd name="T7" fmla="*/ 0 60000 65536"/>
                <a:gd name="T8" fmla="*/ 0 60000 65536"/>
                <a:gd name="T9" fmla="*/ 0 w 136"/>
                <a:gd name="T10" fmla="*/ 0 h 499"/>
                <a:gd name="T11" fmla="*/ 136 w 136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499">
                  <a:moveTo>
                    <a:pt x="0" y="0"/>
                  </a:moveTo>
                  <a:lnTo>
                    <a:pt x="136" y="136"/>
                  </a:lnTo>
                  <a:lnTo>
                    <a:pt x="136" y="49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30" name="AutoShape 317">
              <a:extLst>
                <a:ext uri="{FF2B5EF4-FFF2-40B4-BE49-F238E27FC236}">
                  <a16:creationId xmlns:a16="http://schemas.microsoft.com/office/drawing/2014/main" id="{F550D801-A777-D1B9-BDCF-989CB1E88048}"/>
                </a:ext>
              </a:extLst>
            </p:cNvPr>
            <p:cNvCxnSpPr>
              <a:cxnSpLocks noChangeShapeType="1"/>
              <a:endCxn id="3" idx="2"/>
            </p:cNvCxnSpPr>
            <p:nvPr/>
          </p:nvCxnSpPr>
          <p:spPr bwMode="auto">
            <a:xfrm>
              <a:off x="8399463" y="1123950"/>
              <a:ext cx="4429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322">
              <a:extLst>
                <a:ext uri="{FF2B5EF4-FFF2-40B4-BE49-F238E27FC236}">
                  <a16:creationId xmlns:a16="http://schemas.microsoft.com/office/drawing/2014/main" id="{FEA23FD2-750D-426C-C80C-CF37C9D4BFE5}"/>
                </a:ext>
              </a:extLst>
            </p:cNvPr>
            <p:cNvCxnSpPr>
              <a:cxnSpLocks noChangeShapeType="1"/>
              <a:stCxn id="10" idx="7"/>
            </p:cNvCxnSpPr>
            <p:nvPr/>
          </p:nvCxnSpPr>
          <p:spPr bwMode="auto">
            <a:xfrm flipV="1">
              <a:off x="10582275" y="2419350"/>
              <a:ext cx="139700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Freeform 323">
              <a:extLst>
                <a:ext uri="{FF2B5EF4-FFF2-40B4-BE49-F238E27FC236}">
                  <a16:creationId xmlns:a16="http://schemas.microsoft.com/office/drawing/2014/main" id="{3F8AC1B1-0424-4924-ADAA-E8CF9E85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6350" y="3000375"/>
              <a:ext cx="2227263" cy="331788"/>
            </a:xfrm>
            <a:custGeom>
              <a:avLst/>
              <a:gdLst>
                <a:gd name="T0" fmla="*/ 0 w 2540"/>
                <a:gd name="T1" fmla="*/ 2147483647 h 363"/>
                <a:gd name="T2" fmla="*/ 2147483647 w 2540"/>
                <a:gd name="T3" fmla="*/ 2147483647 h 363"/>
                <a:gd name="T4" fmla="*/ 2147483647 w 2540"/>
                <a:gd name="T5" fmla="*/ 2147483647 h 363"/>
                <a:gd name="T6" fmla="*/ 2147483647 w 2540"/>
                <a:gd name="T7" fmla="*/ 0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0"/>
                <a:gd name="T13" fmla="*/ 0 h 363"/>
                <a:gd name="T14" fmla="*/ 2540 w 2540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0" h="363">
                  <a:moveTo>
                    <a:pt x="0" y="363"/>
                  </a:moveTo>
                  <a:lnTo>
                    <a:pt x="91" y="227"/>
                  </a:lnTo>
                  <a:lnTo>
                    <a:pt x="2359" y="227"/>
                  </a:lnTo>
                  <a:lnTo>
                    <a:pt x="254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33" name="AutoShape 322">
              <a:extLst>
                <a:ext uri="{FF2B5EF4-FFF2-40B4-BE49-F238E27FC236}">
                  <a16:creationId xmlns:a16="http://schemas.microsoft.com/office/drawing/2014/main" id="{113C3848-0035-7B60-A66E-588FDEB2B05F}"/>
                </a:ext>
              </a:extLst>
            </p:cNvPr>
            <p:cNvCxnSpPr>
              <a:cxnSpLocks noChangeShapeType="1"/>
              <a:stCxn id="9" idx="7"/>
            </p:cNvCxnSpPr>
            <p:nvPr/>
          </p:nvCxnSpPr>
          <p:spPr bwMode="auto">
            <a:xfrm flipV="1">
              <a:off x="9718675" y="2420938"/>
              <a:ext cx="180975" cy="269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Line 290">
              <a:extLst>
                <a:ext uri="{FF2B5EF4-FFF2-40B4-BE49-F238E27FC236}">
                  <a16:creationId xmlns:a16="http://schemas.microsoft.com/office/drawing/2014/main" id="{51FA5A01-6171-F31E-4E58-C72B5955C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06275" y="836613"/>
              <a:ext cx="0" cy="2663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Line 290">
              <a:extLst>
                <a:ext uri="{FF2B5EF4-FFF2-40B4-BE49-F238E27FC236}">
                  <a16:creationId xmlns:a16="http://schemas.microsoft.com/office/drawing/2014/main" id="{76BF05BC-72ED-A896-9903-26CD3BA34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10725" y="836613"/>
              <a:ext cx="24955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cxnSp>
          <p:nvCxnSpPr>
            <p:cNvPr id="36" name="AutoShape 268">
              <a:extLst>
                <a:ext uri="{FF2B5EF4-FFF2-40B4-BE49-F238E27FC236}">
                  <a16:creationId xmlns:a16="http://schemas.microsoft.com/office/drawing/2014/main" id="{32C44F60-ABF7-0709-2C06-4A54DEEE95C8}"/>
                </a:ext>
              </a:extLst>
            </p:cNvPr>
            <p:cNvCxnSpPr>
              <a:cxnSpLocks noChangeShapeType="1"/>
              <a:endCxn id="3" idx="7"/>
            </p:cNvCxnSpPr>
            <p:nvPr/>
          </p:nvCxnSpPr>
          <p:spPr bwMode="auto">
            <a:xfrm flipH="1">
              <a:off x="9334500" y="836613"/>
              <a:ext cx="276225" cy="1349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253">
              <a:extLst>
                <a:ext uri="{FF2B5EF4-FFF2-40B4-BE49-F238E27FC236}">
                  <a16:creationId xmlns:a16="http://schemas.microsoft.com/office/drawing/2014/main" id="{0CD8C77D-1ABD-D1CC-AE2B-7C36C3F10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1313" y="1589088"/>
              <a:ext cx="576262" cy="4318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S8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latin typeface="Calibri"/>
                  <a:ea typeface="宋体"/>
                </a:rPr>
                <a:t>Branch</a:t>
              </a:r>
              <a:endParaRPr lang="zh-CN" altLang="en-US" sz="1200" b="1" kern="0" dirty="0">
                <a:latin typeface="Calibri"/>
                <a:ea typeface="宋体"/>
              </a:endParaRPr>
            </a:p>
          </p:txBody>
        </p:sp>
        <p:sp>
          <p:nvSpPr>
            <p:cNvPr id="38" name="Oval 260">
              <a:extLst>
                <a:ext uri="{FF2B5EF4-FFF2-40B4-BE49-F238E27FC236}">
                  <a16:creationId xmlns:a16="http://schemas.microsoft.com/office/drawing/2014/main" id="{359F0598-2130-56F1-74DE-365CC1DB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0588" y="2625725"/>
              <a:ext cx="576262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chemeClr val="tx1"/>
                  </a:solidFill>
                  <a:latin typeface="Calibri"/>
                  <a:ea typeface="宋体"/>
                </a:rPr>
                <a:t>S10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chemeClr val="tx1"/>
                  </a:solidFill>
                  <a:latin typeface="Calibri"/>
                  <a:ea typeface="宋体"/>
                </a:rPr>
                <a:t>INT</a:t>
              </a:r>
              <a:endParaRPr lang="zh-CN" altLang="en-US" sz="1200" b="1" kern="0" dirty="0">
                <a:solidFill>
                  <a:schemeClr val="tx1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6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368</Words>
  <Application>Microsoft Office PowerPoint</Application>
  <PresentationFormat>宽屏</PresentationFormat>
  <Paragraphs>356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Calibri</vt:lpstr>
      <vt:lpstr>Cambria</vt:lpstr>
      <vt:lpstr>Helvetica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sizhe</dc:creator>
  <cp:lastModifiedBy>Wang sizhe</cp:lastModifiedBy>
  <cp:revision>5</cp:revision>
  <dcterms:created xsi:type="dcterms:W3CDTF">2022-07-01T21:34:58Z</dcterms:created>
  <dcterms:modified xsi:type="dcterms:W3CDTF">2022-07-05T03:50:19Z</dcterms:modified>
</cp:coreProperties>
</file>