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omments/modernComment_108_917E5A48.xml" ContentType="application/vnd.ms-powerpoint.comments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modernComment_10A_20B58307.xml" ContentType="application/vnd.ms-powerpoint.comments+xml"/>
  <Override PartName="/ppt/comments/modernComment_117_D4D68184.xml" ContentType="application/vnd.ms-powerpoint.comment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72" r:id="rId4"/>
    <p:sldId id="260" r:id="rId5"/>
    <p:sldId id="273" r:id="rId6"/>
    <p:sldId id="271" r:id="rId7"/>
    <p:sldId id="274" r:id="rId8"/>
    <p:sldId id="264" r:id="rId9"/>
    <p:sldId id="275" r:id="rId10"/>
    <p:sldId id="265" r:id="rId11"/>
    <p:sldId id="277" r:id="rId12"/>
    <p:sldId id="276" r:id="rId13"/>
    <p:sldId id="278" r:id="rId14"/>
    <p:sldId id="266" r:id="rId15"/>
    <p:sldId id="279" r:id="rId16"/>
    <p:sldId id="267" r:id="rId17"/>
    <p:sldId id="268" r:id="rId18"/>
    <p:sldId id="269" r:id="rId19"/>
    <p:sldId id="280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09CE00-8BC2-23C5-A65B-07E37F7053EC}" name="Zann Tang" initials="ZT" userId="3bd41c76d7f7f53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FC7D6-1ECD-AC32-9A38-E94A22281446}" v="1138" dt="2025-03-28T15:15:23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nn Tang" userId="3bd41c76d7f7f53a" providerId="Windows Live" clId="Web-{0F3FC7D6-1ECD-AC32-9A38-E94A22281446}"/>
    <pc:docChg chg="mod addSld delSld modSld sldOrd">
      <pc:chgData name="Zann Tang" userId="3bd41c76d7f7f53a" providerId="Windows Live" clId="Web-{0F3FC7D6-1ECD-AC32-9A38-E94A22281446}" dt="2025-03-28T15:15:23.251" v="1423"/>
      <pc:docMkLst>
        <pc:docMk/>
      </pc:docMkLst>
      <pc:sldChg chg="addSp delSp modSp mod setBg">
        <pc:chgData name="Zann Tang" userId="3bd41c76d7f7f53a" providerId="Windows Live" clId="Web-{0F3FC7D6-1ECD-AC32-9A38-E94A22281446}" dt="2025-03-28T15:13:22.358" v="1397"/>
        <pc:sldMkLst>
          <pc:docMk/>
          <pc:sldMk cId="109857222" sldId="256"/>
        </pc:sldMkLst>
        <pc:spChg chg="mod">
          <ac:chgData name="Zann Tang" userId="3bd41c76d7f7f53a" providerId="Windows Live" clId="Web-{0F3FC7D6-1ECD-AC32-9A38-E94A22281446}" dt="2025-03-28T15:13:22.358" v="139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Zann Tang" userId="3bd41c76d7f7f53a" providerId="Windows Live" clId="Web-{0F3FC7D6-1ECD-AC32-9A38-E94A22281446}" dt="2025-03-28T15:13:22.358" v="139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Zann Tang" userId="3bd41c76d7f7f53a" providerId="Windows Live" clId="Web-{0F3FC7D6-1ECD-AC32-9A38-E94A22281446}" dt="2025-03-28T15:13:22.342" v="1396"/>
          <ac:spMkLst>
            <pc:docMk/>
            <pc:sldMk cId="109857222" sldId="256"/>
            <ac:spMk id="8" creationId="{6F5A5072-7B47-4D32-B52A-4EBBF590B8A5}"/>
          </ac:spMkLst>
        </pc:spChg>
        <pc:spChg chg="add del">
          <ac:chgData name="Zann Tang" userId="3bd41c76d7f7f53a" providerId="Windows Live" clId="Web-{0F3FC7D6-1ECD-AC32-9A38-E94A22281446}" dt="2025-03-28T15:13:22.342" v="1396"/>
          <ac:spMkLst>
            <pc:docMk/>
            <pc:sldMk cId="109857222" sldId="256"/>
            <ac:spMk id="10" creationId="{9715DAF0-AE1B-46C9-8A6B-DB2AA05AB91D}"/>
          </ac:spMkLst>
        </pc:spChg>
        <pc:spChg chg="add del">
          <ac:chgData name="Zann Tang" userId="3bd41c76d7f7f53a" providerId="Windows Live" clId="Web-{0F3FC7D6-1ECD-AC32-9A38-E94A22281446}" dt="2025-03-28T15:13:22.342" v="1396"/>
          <ac:spMkLst>
            <pc:docMk/>
            <pc:sldMk cId="109857222" sldId="256"/>
            <ac:spMk id="12" creationId="{6016219D-510E-4184-9090-6D5578A87BD1}"/>
          </ac:spMkLst>
        </pc:spChg>
        <pc:spChg chg="add del">
          <ac:chgData name="Zann Tang" userId="3bd41c76d7f7f53a" providerId="Windows Live" clId="Web-{0F3FC7D6-1ECD-AC32-9A38-E94A22281446}" dt="2025-03-28T15:13:22.342" v="1396"/>
          <ac:spMkLst>
            <pc:docMk/>
            <pc:sldMk cId="109857222" sldId="256"/>
            <ac:spMk id="14" creationId="{AFF4A713-7B75-4B21-90D7-5AB19547C728}"/>
          </ac:spMkLst>
        </pc:spChg>
        <pc:spChg chg="add del">
          <ac:chgData name="Zann Tang" userId="3bd41c76d7f7f53a" providerId="Windows Live" clId="Web-{0F3FC7D6-1ECD-AC32-9A38-E94A22281446}" dt="2025-03-28T15:13:22.342" v="1396"/>
          <ac:spMkLst>
            <pc:docMk/>
            <pc:sldMk cId="109857222" sldId="256"/>
            <ac:spMk id="16" creationId="{DC631C0B-6DA6-4E57-8231-CE32B3434A7E}"/>
          </ac:spMkLst>
        </pc:spChg>
        <pc:spChg chg="add del">
          <ac:chgData name="Zann Tang" userId="3bd41c76d7f7f53a" providerId="Windows Live" clId="Web-{0F3FC7D6-1ECD-AC32-9A38-E94A22281446}" dt="2025-03-28T15:13:22.342" v="1396"/>
          <ac:spMkLst>
            <pc:docMk/>
            <pc:sldMk cId="109857222" sldId="256"/>
            <ac:spMk id="18" creationId="{C29501E6-A978-4A61-9689-9085AF97A53A}"/>
          </ac:spMkLst>
        </pc:spChg>
        <pc:spChg chg="add">
          <ac:chgData name="Zann Tang" userId="3bd41c76d7f7f53a" providerId="Windows Live" clId="Web-{0F3FC7D6-1ECD-AC32-9A38-E94A22281446}" dt="2025-03-28T15:13:22.358" v="1397"/>
          <ac:spMkLst>
            <pc:docMk/>
            <pc:sldMk cId="109857222" sldId="256"/>
            <ac:spMk id="20" creationId="{3FBAD350-5664-4811-A208-657FB882D350}"/>
          </ac:spMkLst>
        </pc:spChg>
        <pc:spChg chg="add">
          <ac:chgData name="Zann Tang" userId="3bd41c76d7f7f53a" providerId="Windows Live" clId="Web-{0F3FC7D6-1ECD-AC32-9A38-E94A22281446}" dt="2025-03-28T15:13:22.358" v="1397"/>
          <ac:spMkLst>
            <pc:docMk/>
            <pc:sldMk cId="109857222" sldId="256"/>
            <ac:spMk id="21" creationId="{1A3C89F8-0D2F-47FF-B903-151248265F47}"/>
          </ac:spMkLst>
        </pc:spChg>
        <pc:spChg chg="add">
          <ac:chgData name="Zann Tang" userId="3bd41c76d7f7f53a" providerId="Windows Live" clId="Web-{0F3FC7D6-1ECD-AC32-9A38-E94A22281446}" dt="2025-03-28T15:13:22.358" v="1397"/>
          <ac:spMkLst>
            <pc:docMk/>
            <pc:sldMk cId="109857222" sldId="256"/>
            <ac:spMk id="22" creationId="{C39ADB8F-D187-49D7-BDCF-C1B6DC727068}"/>
          </ac:spMkLst>
        </pc:spChg>
        <pc:spChg chg="add">
          <ac:chgData name="Zann Tang" userId="3bd41c76d7f7f53a" providerId="Windows Live" clId="Web-{0F3FC7D6-1ECD-AC32-9A38-E94A22281446}" dt="2025-03-28T15:13:22.358" v="1397"/>
          <ac:spMkLst>
            <pc:docMk/>
            <pc:sldMk cId="109857222" sldId="256"/>
            <ac:spMk id="23" creationId="{C5CB530E-515E-412C-9DF1-5F8FFBD6F383}"/>
          </ac:spMkLst>
        </pc:spChg>
        <pc:spChg chg="add">
          <ac:chgData name="Zann Tang" userId="3bd41c76d7f7f53a" providerId="Windows Live" clId="Web-{0F3FC7D6-1ECD-AC32-9A38-E94A22281446}" dt="2025-03-28T15:13:22.358" v="1397"/>
          <ac:spMkLst>
            <pc:docMk/>
            <pc:sldMk cId="109857222" sldId="256"/>
            <ac:spMk id="24" creationId="{712D4376-A578-4FF1-94FC-245E7A6A489F}"/>
          </ac:spMkLst>
        </pc:spChg>
        <pc:spChg chg="add">
          <ac:chgData name="Zann Tang" userId="3bd41c76d7f7f53a" providerId="Windows Live" clId="Web-{0F3FC7D6-1ECD-AC32-9A38-E94A22281446}" dt="2025-03-28T15:13:22.358" v="1397"/>
          <ac:spMkLst>
            <pc:docMk/>
            <pc:sldMk cId="109857222" sldId="256"/>
            <ac:spMk id="25" creationId="{AEA7509D-F04F-40CB-A0B3-EEF16499CC9F}"/>
          </ac:spMkLst>
        </pc:spChg>
        <pc:spChg chg="add">
          <ac:chgData name="Zann Tang" userId="3bd41c76d7f7f53a" providerId="Windows Live" clId="Web-{0F3FC7D6-1ECD-AC32-9A38-E94A22281446}" dt="2025-03-28T15:13:22.358" v="1397"/>
          <ac:spMkLst>
            <pc:docMk/>
            <pc:sldMk cId="109857222" sldId="256"/>
            <ac:spMk id="27" creationId="{508BEF50-7B1E-49A4-BC19-5F4F1D755E64}"/>
          </ac:spMkLst>
        </pc:spChg>
        <pc:cxnChg chg="add">
          <ac:chgData name="Zann Tang" userId="3bd41c76d7f7f53a" providerId="Windows Live" clId="Web-{0F3FC7D6-1ECD-AC32-9A38-E94A22281446}" dt="2025-03-28T15:13:22.358" v="1397"/>
          <ac:cxnSpMkLst>
            <pc:docMk/>
            <pc:sldMk cId="109857222" sldId="256"/>
            <ac:cxnSpMk id="26" creationId="{56020367-4FD5-4596-8E10-C5F095CD8DBF}"/>
          </ac:cxnSpMkLst>
        </pc:cxnChg>
      </pc:sldChg>
      <pc:sldChg chg="modSp new del">
        <pc:chgData name="Zann Tang" userId="3bd41c76d7f7f53a" providerId="Windows Live" clId="Web-{0F3FC7D6-1ECD-AC32-9A38-E94A22281446}" dt="2025-03-28T15:15:23.251" v="1423"/>
        <pc:sldMkLst>
          <pc:docMk/>
          <pc:sldMk cId="3345937152" sldId="257"/>
        </pc:sldMkLst>
        <pc:spChg chg="mod">
          <ac:chgData name="Zann Tang" userId="3bd41c76d7f7f53a" providerId="Windows Live" clId="Web-{0F3FC7D6-1ECD-AC32-9A38-E94A22281446}" dt="2025-03-28T15:11:06.386" v="1359" actId="20577"/>
          <ac:spMkLst>
            <pc:docMk/>
            <pc:sldMk cId="3345937152" sldId="257"/>
            <ac:spMk id="2" creationId="{B41729C9-A1E3-A5C5-E6D2-2CC883705359}"/>
          </ac:spMkLst>
        </pc:spChg>
        <pc:spChg chg="mod">
          <ac:chgData name="Zann Tang" userId="3bd41c76d7f7f53a" providerId="Windows Live" clId="Web-{0F3FC7D6-1ECD-AC32-9A38-E94A22281446}" dt="2025-03-28T15:12:31.701" v="1381" actId="20577"/>
          <ac:spMkLst>
            <pc:docMk/>
            <pc:sldMk cId="3345937152" sldId="257"/>
            <ac:spMk id="3" creationId="{34367572-D1FE-1B8A-1D25-83ED61D44E25}"/>
          </ac:spMkLst>
        </pc:spChg>
      </pc:sldChg>
      <pc:sldChg chg="addSp delSp modSp new del mod setBg">
        <pc:chgData name="Zann Tang" userId="3bd41c76d7f7f53a" providerId="Windows Live" clId="Web-{0F3FC7D6-1ECD-AC32-9A38-E94A22281446}" dt="2025-03-28T15:13:28.155" v="1398"/>
        <pc:sldMkLst>
          <pc:docMk/>
          <pc:sldMk cId="1162900952" sldId="258"/>
        </pc:sldMkLst>
        <pc:spChg chg="mod">
          <ac:chgData name="Zann Tang" userId="3bd41c76d7f7f53a" providerId="Windows Live" clId="Web-{0F3FC7D6-1ECD-AC32-9A38-E94A22281446}" dt="2025-03-28T10:41:14.144" v="557"/>
          <ac:spMkLst>
            <pc:docMk/>
            <pc:sldMk cId="1162900952" sldId="258"/>
            <ac:spMk id="2" creationId="{740542E7-9335-D93F-B063-5CF05B945F8E}"/>
          </ac:spMkLst>
        </pc:spChg>
        <pc:spChg chg="del mod">
          <ac:chgData name="Zann Tang" userId="3bd41c76d7f7f53a" providerId="Windows Live" clId="Web-{0F3FC7D6-1ECD-AC32-9A38-E94A22281446}" dt="2025-03-28T10:37:33.621" v="549"/>
          <ac:spMkLst>
            <pc:docMk/>
            <pc:sldMk cId="1162900952" sldId="258"/>
            <ac:spMk id="3" creationId="{372526B2-D9DC-E48D-1E7B-D93C323D6675}"/>
          </ac:spMkLst>
        </pc:spChg>
        <pc:spChg chg="add del">
          <ac:chgData name="Zann Tang" userId="3bd41c76d7f7f53a" providerId="Windows Live" clId="Web-{0F3FC7D6-1ECD-AC32-9A38-E94A22281446}" dt="2025-03-28T10:39:35.813" v="554"/>
          <ac:spMkLst>
            <pc:docMk/>
            <pc:sldMk cId="1162900952" sldId="258"/>
            <ac:spMk id="9" creationId="{BACC6370-2D7E-4714-9D71-7542949D7D5D}"/>
          </ac:spMkLst>
        </pc:spChg>
        <pc:spChg chg="add del">
          <ac:chgData name="Zann Tang" userId="3bd41c76d7f7f53a" providerId="Windows Live" clId="Web-{0F3FC7D6-1ECD-AC32-9A38-E94A22281446}" dt="2025-03-28T10:39:35.813" v="554"/>
          <ac:spMkLst>
            <pc:docMk/>
            <pc:sldMk cId="1162900952" sldId="258"/>
            <ac:spMk id="11" creationId="{256B2C21-A230-48C0-8DF1-C46611373C44}"/>
          </ac:spMkLst>
        </pc:spChg>
        <pc:spChg chg="add del">
          <ac:chgData name="Zann Tang" userId="3bd41c76d7f7f53a" providerId="Windows Live" clId="Web-{0F3FC7D6-1ECD-AC32-9A38-E94A22281446}" dt="2025-03-28T10:39:35.813" v="554"/>
          <ac:spMkLst>
            <pc:docMk/>
            <pc:sldMk cId="1162900952" sldId="258"/>
            <ac:spMk id="13" creationId="{3847E18C-932D-4C95-AABA-FEC7C9499AD7}"/>
          </ac:spMkLst>
        </pc:spChg>
        <pc:spChg chg="add del">
          <ac:chgData name="Zann Tang" userId="3bd41c76d7f7f53a" providerId="Windows Live" clId="Web-{0F3FC7D6-1ECD-AC32-9A38-E94A22281446}" dt="2025-03-28T10:39:35.813" v="554"/>
          <ac:spMkLst>
            <pc:docMk/>
            <pc:sldMk cId="1162900952" sldId="258"/>
            <ac:spMk id="15" creationId="{3150CB11-0C61-439E-910F-5787759E72A0}"/>
          </ac:spMkLst>
        </pc:spChg>
        <pc:spChg chg="add del">
          <ac:chgData name="Zann Tang" userId="3bd41c76d7f7f53a" providerId="Windows Live" clId="Web-{0F3FC7D6-1ECD-AC32-9A38-E94A22281446}" dt="2025-03-28T10:39:35.813" v="554"/>
          <ac:spMkLst>
            <pc:docMk/>
            <pc:sldMk cId="1162900952" sldId="258"/>
            <ac:spMk id="17" creationId="{43F8A58B-5155-44CE-A5FF-7647B47D0A7A}"/>
          </ac:spMkLst>
        </pc:spChg>
        <pc:spChg chg="add del">
          <ac:chgData name="Zann Tang" userId="3bd41c76d7f7f53a" providerId="Windows Live" clId="Web-{0F3FC7D6-1ECD-AC32-9A38-E94A22281446}" dt="2025-03-28T10:39:35.813" v="554"/>
          <ac:spMkLst>
            <pc:docMk/>
            <pc:sldMk cId="1162900952" sldId="258"/>
            <ac:spMk id="19" creationId="{443F2ACA-E6D6-4028-82DD-F03C262D5DE6}"/>
          </ac:spMkLst>
        </pc:spChg>
        <pc:spChg chg="add del">
          <ac:chgData name="Zann Tang" userId="3bd41c76d7f7f53a" providerId="Windows Live" clId="Web-{0F3FC7D6-1ECD-AC32-9A38-E94A22281446}" dt="2025-03-28T10:41:14.144" v="557"/>
          <ac:spMkLst>
            <pc:docMk/>
            <pc:sldMk cId="1162900952" sldId="258"/>
            <ac:spMk id="24" creationId="{44AD29B6-BF3B-4407-9E75-52DF8E3B29F1}"/>
          </ac:spMkLst>
        </pc:spChg>
        <pc:spChg chg="add del">
          <ac:chgData name="Zann Tang" userId="3bd41c76d7f7f53a" providerId="Windows Live" clId="Web-{0F3FC7D6-1ECD-AC32-9A38-E94A22281446}" dt="2025-03-28T10:41:14.144" v="557"/>
          <ac:spMkLst>
            <pc:docMk/>
            <pc:sldMk cId="1162900952" sldId="258"/>
            <ac:spMk id="26" creationId="{55F8BA08-3E38-4B70-B93A-74F08E092206}"/>
          </ac:spMkLst>
        </pc:spChg>
        <pc:spChg chg="add del">
          <ac:chgData name="Zann Tang" userId="3bd41c76d7f7f53a" providerId="Windows Live" clId="Web-{0F3FC7D6-1ECD-AC32-9A38-E94A22281446}" dt="2025-03-28T10:41:14.144" v="557"/>
          <ac:spMkLst>
            <pc:docMk/>
            <pc:sldMk cId="1162900952" sldId="258"/>
            <ac:spMk id="28" creationId="{357F1B33-79AB-4A71-8CEC-4546D709B8C8}"/>
          </ac:spMkLst>
        </pc:spChg>
        <pc:spChg chg="add">
          <ac:chgData name="Zann Tang" userId="3bd41c76d7f7f53a" providerId="Windows Live" clId="Web-{0F3FC7D6-1ECD-AC32-9A38-E94A22281446}" dt="2025-03-28T10:41:14.144" v="557"/>
          <ac:spMkLst>
            <pc:docMk/>
            <pc:sldMk cId="1162900952" sldId="258"/>
            <ac:spMk id="33" creationId="{BACC6370-2D7E-4714-9D71-7542949D7D5D}"/>
          </ac:spMkLst>
        </pc:spChg>
        <pc:spChg chg="add">
          <ac:chgData name="Zann Tang" userId="3bd41c76d7f7f53a" providerId="Windows Live" clId="Web-{0F3FC7D6-1ECD-AC32-9A38-E94A22281446}" dt="2025-03-28T10:41:14.144" v="557"/>
          <ac:spMkLst>
            <pc:docMk/>
            <pc:sldMk cId="1162900952" sldId="258"/>
            <ac:spMk id="35" creationId="{F68B3F68-107C-434F-AA38-110D5EA91B85}"/>
          </ac:spMkLst>
        </pc:spChg>
        <pc:spChg chg="add">
          <ac:chgData name="Zann Tang" userId="3bd41c76d7f7f53a" providerId="Windows Live" clId="Web-{0F3FC7D6-1ECD-AC32-9A38-E94A22281446}" dt="2025-03-28T10:41:14.144" v="557"/>
          <ac:spMkLst>
            <pc:docMk/>
            <pc:sldMk cId="1162900952" sldId="258"/>
            <ac:spMk id="37" creationId="{AAD0DBB9-1A4B-4391-81D4-CB19F9AB918A}"/>
          </ac:spMkLst>
        </pc:spChg>
        <pc:spChg chg="add">
          <ac:chgData name="Zann Tang" userId="3bd41c76d7f7f53a" providerId="Windows Live" clId="Web-{0F3FC7D6-1ECD-AC32-9A38-E94A22281446}" dt="2025-03-28T10:41:14.144" v="557"/>
          <ac:spMkLst>
            <pc:docMk/>
            <pc:sldMk cId="1162900952" sldId="258"/>
            <ac:spMk id="39" creationId="{063BBA22-50EA-4C4D-BE05-F1CE4E63AA56}"/>
          </ac:spMkLst>
        </pc:spChg>
        <pc:graphicFrameChg chg="add mod modGraphic">
          <ac:chgData name="Zann Tang" userId="3bd41c76d7f7f53a" providerId="Windows Live" clId="Web-{0F3FC7D6-1ECD-AC32-9A38-E94A22281446}" dt="2025-03-28T10:41:14.144" v="557"/>
          <ac:graphicFrameMkLst>
            <pc:docMk/>
            <pc:sldMk cId="1162900952" sldId="258"/>
            <ac:graphicFrameMk id="5" creationId="{081362B8-CE13-5856-C39D-1B80972791C8}"/>
          </ac:graphicFrameMkLst>
        </pc:graphicFrameChg>
      </pc:sldChg>
      <pc:sldChg chg="addSp modSp new del mod setBg">
        <pc:chgData name="Zann Tang" userId="3bd41c76d7f7f53a" providerId="Windows Live" clId="Web-{0F3FC7D6-1ECD-AC32-9A38-E94A22281446}" dt="2025-03-28T10:49:50.302" v="622"/>
        <pc:sldMkLst>
          <pc:docMk/>
          <pc:sldMk cId="2875752956" sldId="259"/>
        </pc:sldMkLst>
        <pc:spChg chg="mod">
          <ac:chgData name="Zann Tang" userId="3bd41c76d7f7f53a" providerId="Windows Live" clId="Web-{0F3FC7D6-1ECD-AC32-9A38-E94A22281446}" dt="2025-03-28T10:37:45.372" v="550"/>
          <ac:spMkLst>
            <pc:docMk/>
            <pc:sldMk cId="2875752956" sldId="259"/>
            <ac:spMk id="2" creationId="{B09D52B6-4375-1F8C-1F0F-7DCE4509213C}"/>
          </ac:spMkLst>
        </pc:spChg>
        <pc:spChg chg="mod">
          <ac:chgData name="Zann Tang" userId="3bd41c76d7f7f53a" providerId="Windows Live" clId="Web-{0F3FC7D6-1ECD-AC32-9A38-E94A22281446}" dt="2025-03-28T10:37:45.372" v="550"/>
          <ac:spMkLst>
            <pc:docMk/>
            <pc:sldMk cId="2875752956" sldId="259"/>
            <ac:spMk id="3" creationId="{DB19408F-0315-7120-3A2A-E78B75060A65}"/>
          </ac:spMkLst>
        </pc:spChg>
        <pc:spChg chg="add">
          <ac:chgData name="Zann Tang" userId="3bd41c76d7f7f53a" providerId="Windows Live" clId="Web-{0F3FC7D6-1ECD-AC32-9A38-E94A22281446}" dt="2025-03-28T10:37:45.372" v="550"/>
          <ac:spMkLst>
            <pc:docMk/>
            <pc:sldMk cId="2875752956" sldId="259"/>
            <ac:spMk id="8" creationId="{09588DA8-065E-4F6F-8EFD-43104AB2E0CF}"/>
          </ac:spMkLst>
        </pc:spChg>
        <pc:spChg chg="add">
          <ac:chgData name="Zann Tang" userId="3bd41c76d7f7f53a" providerId="Windows Live" clId="Web-{0F3FC7D6-1ECD-AC32-9A38-E94A22281446}" dt="2025-03-28T10:37:45.372" v="550"/>
          <ac:spMkLst>
            <pc:docMk/>
            <pc:sldMk cId="2875752956" sldId="259"/>
            <ac:spMk id="10" creationId="{C4285719-470E-454C-AF62-8323075F1F5B}"/>
          </ac:spMkLst>
        </pc:spChg>
        <pc:spChg chg="add">
          <ac:chgData name="Zann Tang" userId="3bd41c76d7f7f53a" providerId="Windows Live" clId="Web-{0F3FC7D6-1ECD-AC32-9A38-E94A22281446}" dt="2025-03-28T10:37:45.372" v="550"/>
          <ac:spMkLst>
            <pc:docMk/>
            <pc:sldMk cId="2875752956" sldId="259"/>
            <ac:spMk id="12" creationId="{CD9FE4EF-C4D8-49A0-B2FF-81D8DB7D8A24}"/>
          </ac:spMkLst>
        </pc:spChg>
        <pc:spChg chg="add">
          <ac:chgData name="Zann Tang" userId="3bd41c76d7f7f53a" providerId="Windows Live" clId="Web-{0F3FC7D6-1ECD-AC32-9A38-E94A22281446}" dt="2025-03-28T10:37:45.372" v="550"/>
          <ac:spMkLst>
            <pc:docMk/>
            <pc:sldMk cId="2875752956" sldId="259"/>
            <ac:spMk id="14" creationId="{4300840D-0A0B-4512-BACA-B439D5B9C57C}"/>
          </ac:spMkLst>
        </pc:spChg>
        <pc:spChg chg="add">
          <ac:chgData name="Zann Tang" userId="3bd41c76d7f7f53a" providerId="Windows Live" clId="Web-{0F3FC7D6-1ECD-AC32-9A38-E94A22281446}" dt="2025-03-28T10:37:45.372" v="550"/>
          <ac:spMkLst>
            <pc:docMk/>
            <pc:sldMk cId="2875752956" sldId="259"/>
            <ac:spMk id="16" creationId="{D2B78728-A580-49A7-84F9-6EF6F583ADE0}"/>
          </ac:spMkLst>
        </pc:spChg>
        <pc:spChg chg="add">
          <ac:chgData name="Zann Tang" userId="3bd41c76d7f7f53a" providerId="Windows Live" clId="Web-{0F3FC7D6-1ECD-AC32-9A38-E94A22281446}" dt="2025-03-28T10:37:45.372" v="550"/>
          <ac:spMkLst>
            <pc:docMk/>
            <pc:sldMk cId="2875752956" sldId="259"/>
            <ac:spMk id="18" creationId="{38FAA1A1-D861-433F-88FA-1E9D6FD31D11}"/>
          </ac:spMkLst>
        </pc:spChg>
        <pc:spChg chg="add">
          <ac:chgData name="Zann Tang" userId="3bd41c76d7f7f53a" providerId="Windows Live" clId="Web-{0F3FC7D6-1ECD-AC32-9A38-E94A22281446}" dt="2025-03-28T10:37:45.372" v="550"/>
          <ac:spMkLst>
            <pc:docMk/>
            <pc:sldMk cId="2875752956" sldId="259"/>
            <ac:spMk id="20" creationId="{8D71EDA1-87BF-4D5D-AB79-F346FD19278A}"/>
          </ac:spMkLst>
        </pc:spChg>
      </pc:sldChg>
      <pc:sldChg chg="addSp delSp modSp new mod setBg">
        <pc:chgData name="Zann Tang" userId="3bd41c76d7f7f53a" providerId="Windows Live" clId="Web-{0F3FC7D6-1ECD-AC32-9A38-E94A22281446}" dt="2025-03-28T10:49:44.755" v="621" actId="1076"/>
        <pc:sldMkLst>
          <pc:docMk/>
          <pc:sldMk cId="407888483" sldId="260"/>
        </pc:sldMkLst>
        <pc:spChg chg="mod">
          <ac:chgData name="Zann Tang" userId="3bd41c76d7f7f53a" providerId="Windows Live" clId="Web-{0F3FC7D6-1ECD-AC32-9A38-E94A22281446}" dt="2025-03-28T10:47:18.891" v="587" actId="20577"/>
          <ac:spMkLst>
            <pc:docMk/>
            <pc:sldMk cId="407888483" sldId="260"/>
            <ac:spMk id="2" creationId="{665EBAC6-F0D2-FBA5-B388-CDBE8D7E3F3A}"/>
          </ac:spMkLst>
        </pc:spChg>
        <pc:spChg chg="del mod">
          <ac:chgData name="Zann Tang" userId="3bd41c76d7f7f53a" providerId="Windows Live" clId="Web-{0F3FC7D6-1ECD-AC32-9A38-E94A22281446}" dt="2025-03-28T10:38:00.779" v="551"/>
          <ac:spMkLst>
            <pc:docMk/>
            <pc:sldMk cId="407888483" sldId="260"/>
            <ac:spMk id="3" creationId="{58333288-9C21-BE6B-30EA-E596BFC4C3C8}"/>
          </ac:spMkLst>
        </pc:spChg>
        <pc:spChg chg="add del">
          <ac:chgData name="Zann Tang" userId="3bd41c76d7f7f53a" providerId="Windows Live" clId="Web-{0F3FC7D6-1ECD-AC32-9A38-E94A22281446}" dt="2025-03-28T10:40:20.674" v="555"/>
          <ac:spMkLst>
            <pc:docMk/>
            <pc:sldMk cId="407888483" sldId="260"/>
            <ac:spMk id="9" creationId="{BACC6370-2D7E-4714-9D71-7542949D7D5D}"/>
          </ac:spMkLst>
        </pc:spChg>
        <pc:spChg chg="add">
          <ac:chgData name="Zann Tang" userId="3bd41c76d7f7f53a" providerId="Windows Live" clId="Web-{0F3FC7D6-1ECD-AC32-9A38-E94A22281446}" dt="2025-03-28T10:38:00.779" v="551"/>
          <ac:spMkLst>
            <pc:docMk/>
            <pc:sldMk cId="407888483" sldId="260"/>
            <ac:spMk id="11" creationId="{256B2C21-A230-48C0-8DF1-C46611373C44}"/>
          </ac:spMkLst>
        </pc:spChg>
        <pc:spChg chg="add del">
          <ac:chgData name="Zann Tang" userId="3bd41c76d7f7f53a" providerId="Windows Live" clId="Web-{0F3FC7D6-1ECD-AC32-9A38-E94A22281446}" dt="2025-03-28T10:40:20.674" v="555"/>
          <ac:spMkLst>
            <pc:docMk/>
            <pc:sldMk cId="407888483" sldId="260"/>
            <ac:spMk id="13" creationId="{3847E18C-932D-4C95-AABA-FEC7C9499AD7}"/>
          </ac:spMkLst>
        </pc:spChg>
        <pc:spChg chg="add del">
          <ac:chgData name="Zann Tang" userId="3bd41c76d7f7f53a" providerId="Windows Live" clId="Web-{0F3FC7D6-1ECD-AC32-9A38-E94A22281446}" dt="2025-03-28T10:40:20.674" v="555"/>
          <ac:spMkLst>
            <pc:docMk/>
            <pc:sldMk cId="407888483" sldId="260"/>
            <ac:spMk id="15" creationId="{3150CB11-0C61-439E-910F-5787759E72A0}"/>
          </ac:spMkLst>
        </pc:spChg>
        <pc:spChg chg="add">
          <ac:chgData name="Zann Tang" userId="3bd41c76d7f7f53a" providerId="Windows Live" clId="Web-{0F3FC7D6-1ECD-AC32-9A38-E94A22281446}" dt="2025-03-28T10:38:00.779" v="551"/>
          <ac:spMkLst>
            <pc:docMk/>
            <pc:sldMk cId="407888483" sldId="260"/>
            <ac:spMk id="17" creationId="{43F8A58B-5155-44CE-A5FF-7647B47D0A7A}"/>
          </ac:spMkLst>
        </pc:spChg>
        <pc:spChg chg="add del">
          <ac:chgData name="Zann Tang" userId="3bd41c76d7f7f53a" providerId="Windows Live" clId="Web-{0F3FC7D6-1ECD-AC32-9A38-E94A22281446}" dt="2025-03-28T10:40:20.674" v="555"/>
          <ac:spMkLst>
            <pc:docMk/>
            <pc:sldMk cId="407888483" sldId="260"/>
            <ac:spMk id="19" creationId="{443F2ACA-E6D6-4028-82DD-F03C262D5DE6}"/>
          </ac:spMkLst>
        </pc:spChg>
        <pc:spChg chg="add del">
          <ac:chgData name="Zann Tang" userId="3bd41c76d7f7f53a" providerId="Windows Live" clId="Web-{0F3FC7D6-1ECD-AC32-9A38-E94A22281446}" dt="2025-03-28T10:40:54.534" v="556"/>
          <ac:spMkLst>
            <pc:docMk/>
            <pc:sldMk cId="407888483" sldId="260"/>
            <ac:spMk id="24" creationId="{BACC6370-2D7E-4714-9D71-7542949D7D5D}"/>
          </ac:spMkLst>
        </pc:spChg>
        <pc:spChg chg="add del">
          <ac:chgData name="Zann Tang" userId="3bd41c76d7f7f53a" providerId="Windows Live" clId="Web-{0F3FC7D6-1ECD-AC32-9A38-E94A22281446}" dt="2025-03-28T10:40:54.534" v="556"/>
          <ac:spMkLst>
            <pc:docMk/>
            <pc:sldMk cId="407888483" sldId="260"/>
            <ac:spMk id="26" creationId="{256B2C21-A230-48C0-8DF1-C46611373C44}"/>
          </ac:spMkLst>
        </pc:spChg>
        <pc:spChg chg="add del">
          <ac:chgData name="Zann Tang" userId="3bd41c76d7f7f53a" providerId="Windows Live" clId="Web-{0F3FC7D6-1ECD-AC32-9A38-E94A22281446}" dt="2025-03-28T10:40:54.534" v="556"/>
          <ac:spMkLst>
            <pc:docMk/>
            <pc:sldMk cId="407888483" sldId="260"/>
            <ac:spMk id="28" creationId="{3847E18C-932D-4C95-AABA-FEC7C9499AD7}"/>
          </ac:spMkLst>
        </pc:spChg>
        <pc:spChg chg="add del">
          <ac:chgData name="Zann Tang" userId="3bd41c76d7f7f53a" providerId="Windows Live" clId="Web-{0F3FC7D6-1ECD-AC32-9A38-E94A22281446}" dt="2025-03-28T10:40:54.534" v="556"/>
          <ac:spMkLst>
            <pc:docMk/>
            <pc:sldMk cId="407888483" sldId="260"/>
            <ac:spMk id="30" creationId="{3150CB11-0C61-439E-910F-5787759E72A0}"/>
          </ac:spMkLst>
        </pc:spChg>
        <pc:spChg chg="add del">
          <ac:chgData name="Zann Tang" userId="3bd41c76d7f7f53a" providerId="Windows Live" clId="Web-{0F3FC7D6-1ECD-AC32-9A38-E94A22281446}" dt="2025-03-28T10:40:54.534" v="556"/>
          <ac:spMkLst>
            <pc:docMk/>
            <pc:sldMk cId="407888483" sldId="260"/>
            <ac:spMk id="32" creationId="{43F8A58B-5155-44CE-A5FF-7647B47D0A7A}"/>
          </ac:spMkLst>
        </pc:spChg>
        <pc:spChg chg="add del">
          <ac:chgData name="Zann Tang" userId="3bd41c76d7f7f53a" providerId="Windows Live" clId="Web-{0F3FC7D6-1ECD-AC32-9A38-E94A22281446}" dt="2025-03-28T10:40:54.534" v="556"/>
          <ac:spMkLst>
            <pc:docMk/>
            <pc:sldMk cId="407888483" sldId="260"/>
            <ac:spMk id="34" creationId="{443F2ACA-E6D6-4028-82DD-F03C262D5DE6}"/>
          </ac:spMkLst>
        </pc:spChg>
        <pc:spChg chg="add">
          <ac:chgData name="Zann Tang" userId="3bd41c76d7f7f53a" providerId="Windows Live" clId="Web-{0F3FC7D6-1ECD-AC32-9A38-E94A22281446}" dt="2025-03-28T10:40:54.534" v="556"/>
          <ac:spMkLst>
            <pc:docMk/>
            <pc:sldMk cId="407888483" sldId="260"/>
            <ac:spMk id="39" creationId="{D9A7F3BF-8763-4074-AD77-92790AF314D1}"/>
          </ac:spMkLst>
        </pc:spChg>
        <pc:spChg chg="add mod">
          <ac:chgData name="Zann Tang" userId="3bd41c76d7f7f53a" providerId="Windows Live" clId="Web-{0F3FC7D6-1ECD-AC32-9A38-E94A22281446}" dt="2025-03-28T10:49:44.755" v="621" actId="1076"/>
          <ac:spMkLst>
            <pc:docMk/>
            <pc:sldMk cId="407888483" sldId="260"/>
            <ac:spMk id="113" creationId="{E4A3DCA9-F95F-EE4E-C9EB-DA49BEEF60AC}"/>
          </ac:spMkLst>
        </pc:spChg>
        <pc:grpChg chg="add">
          <ac:chgData name="Zann Tang" userId="3bd41c76d7f7f53a" providerId="Windows Live" clId="Web-{0F3FC7D6-1ECD-AC32-9A38-E94A22281446}" dt="2025-03-28T10:40:54.534" v="556"/>
          <ac:grpSpMkLst>
            <pc:docMk/>
            <pc:sldMk cId="407888483" sldId="260"/>
            <ac:grpSpMk id="41" creationId="{7A9648D6-B41B-42D0-A817-AE2607B0B5B8}"/>
          </ac:grpSpMkLst>
        </pc:grpChg>
        <pc:graphicFrameChg chg="add mod modGraphic">
          <ac:chgData name="Zann Tang" userId="3bd41c76d7f7f53a" providerId="Windows Live" clId="Web-{0F3FC7D6-1ECD-AC32-9A38-E94A22281446}" dt="2025-03-28T10:49:39.411" v="620" actId="1076"/>
          <ac:graphicFrameMkLst>
            <pc:docMk/>
            <pc:sldMk cId="407888483" sldId="260"/>
            <ac:graphicFrameMk id="5" creationId="{89EE70C8-AB1D-C5A7-E767-EF9DBC153DEA}"/>
          </ac:graphicFrameMkLst>
        </pc:graphicFrameChg>
      </pc:sldChg>
      <pc:sldChg chg="modSp new del">
        <pc:chgData name="Zann Tang" userId="3bd41c76d7f7f53a" providerId="Windows Live" clId="Web-{0F3FC7D6-1ECD-AC32-9A38-E94A22281446}" dt="2025-03-28T15:08:03.726" v="1338"/>
        <pc:sldMkLst>
          <pc:docMk/>
          <pc:sldMk cId="1452277041" sldId="261"/>
        </pc:sldMkLst>
        <pc:spChg chg="mod">
          <ac:chgData name="Zann Tang" userId="3bd41c76d7f7f53a" providerId="Windows Live" clId="Web-{0F3FC7D6-1ECD-AC32-9A38-E94A22281446}" dt="2025-03-28T09:57:08.021" v="192" actId="20577"/>
          <ac:spMkLst>
            <pc:docMk/>
            <pc:sldMk cId="1452277041" sldId="261"/>
            <ac:spMk id="2" creationId="{DBC2CCF4-702F-AF01-F6DA-6E2D085F85A8}"/>
          </ac:spMkLst>
        </pc:spChg>
        <pc:spChg chg="mod">
          <ac:chgData name="Zann Tang" userId="3bd41c76d7f7f53a" providerId="Windows Live" clId="Web-{0F3FC7D6-1ECD-AC32-9A38-E94A22281446}" dt="2025-03-28T15:02:58.531" v="1093" actId="20577"/>
          <ac:spMkLst>
            <pc:docMk/>
            <pc:sldMk cId="1452277041" sldId="261"/>
            <ac:spMk id="3" creationId="{855487F9-8E3B-8F07-C9E8-D2C8CF1167CE}"/>
          </ac:spMkLst>
        </pc:spChg>
      </pc:sldChg>
      <pc:sldChg chg="addSp delSp modSp new del mod setBg">
        <pc:chgData name="Zann Tang" userId="3bd41c76d7f7f53a" providerId="Windows Live" clId="Web-{0F3FC7D6-1ECD-AC32-9A38-E94A22281446}" dt="2025-03-28T10:57:46.271" v="636"/>
        <pc:sldMkLst>
          <pc:docMk/>
          <pc:sldMk cId="2409138187" sldId="262"/>
        </pc:sldMkLst>
        <pc:spChg chg="mod">
          <ac:chgData name="Zann Tang" userId="3bd41c76d7f7f53a" providerId="Windows Live" clId="Web-{0F3FC7D6-1ECD-AC32-9A38-E94A22281446}" dt="2025-03-28T10:45:05.324" v="561"/>
          <ac:spMkLst>
            <pc:docMk/>
            <pc:sldMk cId="2409138187" sldId="262"/>
            <ac:spMk id="2" creationId="{033C4AF8-EE9E-3916-A58B-ED85D88CEDD0}"/>
          </ac:spMkLst>
        </pc:spChg>
        <pc:spChg chg="del mod">
          <ac:chgData name="Zann Tang" userId="3bd41c76d7f7f53a" providerId="Windows Live" clId="Web-{0F3FC7D6-1ECD-AC32-9A38-E94A22281446}" dt="2025-03-28T10:41:59.880" v="558"/>
          <ac:spMkLst>
            <pc:docMk/>
            <pc:sldMk cId="2409138187" sldId="262"/>
            <ac:spMk id="3" creationId="{6DA7E611-A221-0B41-7DD1-988D3DD51A8D}"/>
          </ac:spMkLst>
        </pc:spChg>
        <pc:spChg chg="add del">
          <ac:chgData name="Zann Tang" userId="3bd41c76d7f7f53a" providerId="Windows Live" clId="Web-{0F3FC7D6-1ECD-AC32-9A38-E94A22281446}" dt="2025-03-28T10:45:05.324" v="561"/>
          <ac:spMkLst>
            <pc:docMk/>
            <pc:sldMk cId="2409138187" sldId="262"/>
            <ac:spMk id="9" creationId="{BACC6370-2D7E-4714-9D71-7542949D7D5D}"/>
          </ac:spMkLst>
        </pc:spChg>
        <pc:spChg chg="add del">
          <ac:chgData name="Zann Tang" userId="3bd41c76d7f7f53a" providerId="Windows Live" clId="Web-{0F3FC7D6-1ECD-AC32-9A38-E94A22281446}" dt="2025-03-28T10:45:05.324" v="561"/>
          <ac:spMkLst>
            <pc:docMk/>
            <pc:sldMk cId="2409138187" sldId="262"/>
            <ac:spMk id="11" creationId="{256B2C21-A230-48C0-8DF1-C46611373C44}"/>
          </ac:spMkLst>
        </pc:spChg>
        <pc:spChg chg="add del">
          <ac:chgData name="Zann Tang" userId="3bd41c76d7f7f53a" providerId="Windows Live" clId="Web-{0F3FC7D6-1ECD-AC32-9A38-E94A22281446}" dt="2025-03-28T10:45:05.324" v="561"/>
          <ac:spMkLst>
            <pc:docMk/>
            <pc:sldMk cId="2409138187" sldId="262"/>
            <ac:spMk id="13" creationId="{3847E18C-932D-4C95-AABA-FEC7C9499AD7}"/>
          </ac:spMkLst>
        </pc:spChg>
        <pc:spChg chg="add del">
          <ac:chgData name="Zann Tang" userId="3bd41c76d7f7f53a" providerId="Windows Live" clId="Web-{0F3FC7D6-1ECD-AC32-9A38-E94A22281446}" dt="2025-03-28T10:45:05.324" v="561"/>
          <ac:spMkLst>
            <pc:docMk/>
            <pc:sldMk cId="2409138187" sldId="262"/>
            <ac:spMk id="15" creationId="{3150CB11-0C61-439E-910F-5787759E72A0}"/>
          </ac:spMkLst>
        </pc:spChg>
        <pc:spChg chg="add del">
          <ac:chgData name="Zann Tang" userId="3bd41c76d7f7f53a" providerId="Windows Live" clId="Web-{0F3FC7D6-1ECD-AC32-9A38-E94A22281446}" dt="2025-03-28T10:45:05.324" v="561"/>
          <ac:spMkLst>
            <pc:docMk/>
            <pc:sldMk cId="2409138187" sldId="262"/>
            <ac:spMk id="17" creationId="{43F8A58B-5155-44CE-A5FF-7647B47D0A7A}"/>
          </ac:spMkLst>
        </pc:spChg>
        <pc:spChg chg="add del">
          <ac:chgData name="Zann Tang" userId="3bd41c76d7f7f53a" providerId="Windows Live" clId="Web-{0F3FC7D6-1ECD-AC32-9A38-E94A22281446}" dt="2025-03-28T10:45:05.324" v="561"/>
          <ac:spMkLst>
            <pc:docMk/>
            <pc:sldMk cId="2409138187" sldId="262"/>
            <ac:spMk id="19" creationId="{443F2ACA-E6D6-4028-82DD-F03C262D5DE6}"/>
          </ac:spMkLst>
        </pc:spChg>
        <pc:spChg chg="add">
          <ac:chgData name="Zann Tang" userId="3bd41c76d7f7f53a" providerId="Windows Live" clId="Web-{0F3FC7D6-1ECD-AC32-9A38-E94A22281446}" dt="2025-03-28T10:45:05.324" v="561"/>
          <ac:spMkLst>
            <pc:docMk/>
            <pc:sldMk cId="2409138187" sldId="262"/>
            <ac:spMk id="24" creationId="{6C4028FD-8BAA-4A19-BFDE-594D991B7552}"/>
          </ac:spMkLst>
        </pc:spChg>
        <pc:graphicFrameChg chg="add mod modGraphic">
          <ac:chgData name="Zann Tang" userId="3bd41c76d7f7f53a" providerId="Windows Live" clId="Web-{0F3FC7D6-1ECD-AC32-9A38-E94A22281446}" dt="2025-03-28T10:45:05.324" v="561"/>
          <ac:graphicFrameMkLst>
            <pc:docMk/>
            <pc:sldMk cId="2409138187" sldId="262"/>
            <ac:graphicFrameMk id="5" creationId="{7611A875-7835-88FE-C6F1-15F1C3DD30DD}"/>
          </ac:graphicFrameMkLst>
        </pc:graphicFrameChg>
      </pc:sldChg>
      <pc:sldChg chg="addSp delSp modSp new del mod setBg">
        <pc:chgData name="Zann Tang" userId="3bd41c76d7f7f53a" providerId="Windows Live" clId="Web-{0F3FC7D6-1ECD-AC32-9A38-E94A22281446}" dt="2025-03-28T10:46:42.718" v="580"/>
        <pc:sldMkLst>
          <pc:docMk/>
          <pc:sldMk cId="1706524822" sldId="263"/>
        </pc:sldMkLst>
        <pc:spChg chg="mod">
          <ac:chgData name="Zann Tang" userId="3bd41c76d7f7f53a" providerId="Windows Live" clId="Web-{0F3FC7D6-1ECD-AC32-9A38-E94A22281446}" dt="2025-03-28T10:44:07.994" v="560"/>
          <ac:spMkLst>
            <pc:docMk/>
            <pc:sldMk cId="1706524822" sldId="263"/>
            <ac:spMk id="2" creationId="{AD584E56-F9DF-B63B-1EB1-11C9A33BD154}"/>
          </ac:spMkLst>
        </pc:spChg>
        <pc:spChg chg="del mod">
          <ac:chgData name="Zann Tang" userId="3bd41c76d7f7f53a" providerId="Windows Live" clId="Web-{0F3FC7D6-1ECD-AC32-9A38-E94A22281446}" dt="2025-03-28T10:38:09.576" v="552"/>
          <ac:spMkLst>
            <pc:docMk/>
            <pc:sldMk cId="1706524822" sldId="263"/>
            <ac:spMk id="3" creationId="{92E4BD77-1409-DE6E-D906-DC29E58D67EC}"/>
          </ac:spMkLst>
        </pc:spChg>
        <pc:spChg chg="add del">
          <ac:chgData name="Zann Tang" userId="3bd41c76d7f7f53a" providerId="Windows Live" clId="Web-{0F3FC7D6-1ECD-AC32-9A38-E94A22281446}" dt="2025-03-28T10:38:30.623" v="553"/>
          <ac:spMkLst>
            <pc:docMk/>
            <pc:sldMk cId="1706524822" sldId="263"/>
            <ac:spMk id="9" creationId="{BACC6370-2D7E-4714-9D71-7542949D7D5D}"/>
          </ac:spMkLst>
        </pc:spChg>
        <pc:spChg chg="add">
          <ac:chgData name="Zann Tang" userId="3bd41c76d7f7f53a" providerId="Windows Live" clId="Web-{0F3FC7D6-1ECD-AC32-9A38-E94A22281446}" dt="2025-03-28T10:38:09.576" v="552"/>
          <ac:spMkLst>
            <pc:docMk/>
            <pc:sldMk cId="1706524822" sldId="263"/>
            <ac:spMk id="11" creationId="{256B2C21-A230-48C0-8DF1-C46611373C44}"/>
          </ac:spMkLst>
        </pc:spChg>
        <pc:spChg chg="add del">
          <ac:chgData name="Zann Tang" userId="3bd41c76d7f7f53a" providerId="Windows Live" clId="Web-{0F3FC7D6-1ECD-AC32-9A38-E94A22281446}" dt="2025-03-28T10:38:30.623" v="553"/>
          <ac:spMkLst>
            <pc:docMk/>
            <pc:sldMk cId="1706524822" sldId="263"/>
            <ac:spMk id="13" creationId="{3847E18C-932D-4C95-AABA-FEC7C9499AD7}"/>
          </ac:spMkLst>
        </pc:spChg>
        <pc:spChg chg="add del">
          <ac:chgData name="Zann Tang" userId="3bd41c76d7f7f53a" providerId="Windows Live" clId="Web-{0F3FC7D6-1ECD-AC32-9A38-E94A22281446}" dt="2025-03-28T10:38:30.623" v="553"/>
          <ac:spMkLst>
            <pc:docMk/>
            <pc:sldMk cId="1706524822" sldId="263"/>
            <ac:spMk id="15" creationId="{3150CB11-0C61-439E-910F-5787759E72A0}"/>
          </ac:spMkLst>
        </pc:spChg>
        <pc:spChg chg="add">
          <ac:chgData name="Zann Tang" userId="3bd41c76d7f7f53a" providerId="Windows Live" clId="Web-{0F3FC7D6-1ECD-AC32-9A38-E94A22281446}" dt="2025-03-28T10:38:09.576" v="552"/>
          <ac:spMkLst>
            <pc:docMk/>
            <pc:sldMk cId="1706524822" sldId="263"/>
            <ac:spMk id="17" creationId="{43F8A58B-5155-44CE-A5FF-7647B47D0A7A}"/>
          </ac:spMkLst>
        </pc:spChg>
        <pc:spChg chg="add del">
          <ac:chgData name="Zann Tang" userId="3bd41c76d7f7f53a" providerId="Windows Live" clId="Web-{0F3FC7D6-1ECD-AC32-9A38-E94A22281446}" dt="2025-03-28T10:38:30.623" v="553"/>
          <ac:spMkLst>
            <pc:docMk/>
            <pc:sldMk cId="1706524822" sldId="263"/>
            <ac:spMk id="19" creationId="{443F2ACA-E6D6-4028-82DD-F03C262D5DE6}"/>
          </ac:spMkLst>
        </pc:spChg>
        <pc:spChg chg="add del">
          <ac:chgData name="Zann Tang" userId="3bd41c76d7f7f53a" providerId="Windows Live" clId="Web-{0F3FC7D6-1ECD-AC32-9A38-E94A22281446}" dt="2025-03-28T10:44:07.994" v="560"/>
          <ac:spMkLst>
            <pc:docMk/>
            <pc:sldMk cId="1706524822" sldId="263"/>
            <ac:spMk id="24" creationId="{BACC6370-2D7E-4714-9D71-7542949D7D5D}"/>
          </ac:spMkLst>
        </pc:spChg>
        <pc:spChg chg="add del">
          <ac:chgData name="Zann Tang" userId="3bd41c76d7f7f53a" providerId="Windows Live" clId="Web-{0F3FC7D6-1ECD-AC32-9A38-E94A22281446}" dt="2025-03-28T10:44:07.994" v="560"/>
          <ac:spMkLst>
            <pc:docMk/>
            <pc:sldMk cId="1706524822" sldId="263"/>
            <ac:spMk id="26" creationId="{256B2C21-A230-48C0-8DF1-C46611373C44}"/>
          </ac:spMkLst>
        </pc:spChg>
        <pc:spChg chg="add del">
          <ac:chgData name="Zann Tang" userId="3bd41c76d7f7f53a" providerId="Windows Live" clId="Web-{0F3FC7D6-1ECD-AC32-9A38-E94A22281446}" dt="2025-03-28T10:44:07.994" v="560"/>
          <ac:spMkLst>
            <pc:docMk/>
            <pc:sldMk cId="1706524822" sldId="263"/>
            <ac:spMk id="28" creationId="{3847E18C-932D-4C95-AABA-FEC7C9499AD7}"/>
          </ac:spMkLst>
        </pc:spChg>
        <pc:spChg chg="add del">
          <ac:chgData name="Zann Tang" userId="3bd41c76d7f7f53a" providerId="Windows Live" clId="Web-{0F3FC7D6-1ECD-AC32-9A38-E94A22281446}" dt="2025-03-28T10:44:07.994" v="560"/>
          <ac:spMkLst>
            <pc:docMk/>
            <pc:sldMk cId="1706524822" sldId="263"/>
            <ac:spMk id="30" creationId="{3150CB11-0C61-439E-910F-5787759E72A0}"/>
          </ac:spMkLst>
        </pc:spChg>
        <pc:spChg chg="add del">
          <ac:chgData name="Zann Tang" userId="3bd41c76d7f7f53a" providerId="Windows Live" clId="Web-{0F3FC7D6-1ECD-AC32-9A38-E94A22281446}" dt="2025-03-28T10:44:07.994" v="560"/>
          <ac:spMkLst>
            <pc:docMk/>
            <pc:sldMk cId="1706524822" sldId="263"/>
            <ac:spMk id="32" creationId="{43F8A58B-5155-44CE-A5FF-7647B47D0A7A}"/>
          </ac:spMkLst>
        </pc:spChg>
        <pc:spChg chg="add del">
          <ac:chgData name="Zann Tang" userId="3bd41c76d7f7f53a" providerId="Windows Live" clId="Web-{0F3FC7D6-1ECD-AC32-9A38-E94A22281446}" dt="2025-03-28T10:44:07.994" v="560"/>
          <ac:spMkLst>
            <pc:docMk/>
            <pc:sldMk cId="1706524822" sldId="263"/>
            <ac:spMk id="34" creationId="{443F2ACA-E6D6-4028-82DD-F03C262D5DE6}"/>
          </ac:spMkLst>
        </pc:spChg>
        <pc:spChg chg="add">
          <ac:chgData name="Zann Tang" userId="3bd41c76d7f7f53a" providerId="Windows Live" clId="Web-{0F3FC7D6-1ECD-AC32-9A38-E94A22281446}" dt="2025-03-28T10:44:07.994" v="560"/>
          <ac:spMkLst>
            <pc:docMk/>
            <pc:sldMk cId="1706524822" sldId="263"/>
            <ac:spMk id="39" creationId="{DCC231C8-C761-4B31-9B1C-C6D19248C6B3}"/>
          </ac:spMkLst>
        </pc:spChg>
        <pc:graphicFrameChg chg="add mod modGraphic">
          <ac:chgData name="Zann Tang" userId="3bd41c76d7f7f53a" providerId="Windows Live" clId="Web-{0F3FC7D6-1ECD-AC32-9A38-E94A22281446}" dt="2025-03-28T10:44:07.994" v="560"/>
          <ac:graphicFrameMkLst>
            <pc:docMk/>
            <pc:sldMk cId="1706524822" sldId="263"/>
            <ac:graphicFrameMk id="5" creationId="{18403836-C949-6259-1A07-F1656F4E3B95}"/>
          </ac:graphicFrameMkLst>
        </pc:graphicFrameChg>
      </pc:sldChg>
      <pc:sldChg chg="addSp delSp modSp new mod setBg">
        <pc:chgData name="Zann Tang" userId="3bd41c76d7f7f53a" providerId="Windows Live" clId="Web-{0F3FC7D6-1ECD-AC32-9A38-E94A22281446}" dt="2025-03-28T10:59:56.307" v="646" actId="1076"/>
        <pc:sldMkLst>
          <pc:docMk/>
          <pc:sldMk cId="2440976968" sldId="264"/>
        </pc:sldMkLst>
        <pc:spChg chg="mod">
          <ac:chgData name="Zann Tang" userId="3bd41c76d7f7f53a" providerId="Windows Live" clId="Web-{0F3FC7D6-1ECD-AC32-9A38-E94A22281446}" dt="2025-03-28T10:59:43.838" v="642" actId="1076"/>
          <ac:spMkLst>
            <pc:docMk/>
            <pc:sldMk cId="2440976968" sldId="264"/>
            <ac:spMk id="2" creationId="{F19A1421-460F-54B8-E1F1-CB160FBAE33A}"/>
          </ac:spMkLst>
        </pc:spChg>
        <pc:spChg chg="mod">
          <ac:chgData name="Zann Tang" userId="3bd41c76d7f7f53a" providerId="Windows Live" clId="Web-{0F3FC7D6-1ECD-AC32-9A38-E94A22281446}" dt="2025-03-28T10:59:53.400" v="645" actId="14100"/>
          <ac:spMkLst>
            <pc:docMk/>
            <pc:sldMk cId="2440976968" sldId="264"/>
            <ac:spMk id="3" creationId="{D70E6EC7-F769-B5CC-E9D5-10929C08F5A5}"/>
          </ac:spMkLst>
        </pc:spChg>
        <pc:spChg chg="add del">
          <ac:chgData name="Zann Tang" userId="3bd41c76d7f7f53a" providerId="Windows Live" clId="Web-{0F3FC7D6-1ECD-AC32-9A38-E94A22281446}" dt="2025-03-28T10:58:03.100" v="637"/>
          <ac:spMkLst>
            <pc:docMk/>
            <pc:sldMk cId="2440976968" sldId="264"/>
            <ac:spMk id="9" creationId="{953EC90C-082B-4667-A29F-E4E4D515AA7E}"/>
          </ac:spMkLst>
        </pc:spChg>
        <pc:spChg chg="add del">
          <ac:chgData name="Zann Tang" userId="3bd41c76d7f7f53a" providerId="Windows Live" clId="Web-{0F3FC7D6-1ECD-AC32-9A38-E94A22281446}" dt="2025-03-28T10:58:03.100" v="637"/>
          <ac:spMkLst>
            <pc:docMk/>
            <pc:sldMk cId="2440976968" sldId="264"/>
            <ac:spMk id="11" creationId="{E99FF883-3EBA-49CC-8D77-1EE69E1826E3}"/>
          </ac:spMkLst>
        </pc:spChg>
        <pc:spChg chg="add del">
          <ac:chgData name="Zann Tang" userId="3bd41c76d7f7f53a" providerId="Windows Live" clId="Web-{0F3FC7D6-1ECD-AC32-9A38-E94A22281446}" dt="2025-03-28T10:58:26.788" v="641"/>
          <ac:spMkLst>
            <pc:docMk/>
            <pc:sldMk cId="2440976968" sldId="264"/>
            <ac:spMk id="29" creationId="{1A95671B-3CC6-4792-9114-B74FAEA224E6}"/>
          </ac:spMkLst>
        </pc:spChg>
        <pc:spChg chg="add">
          <ac:chgData name="Zann Tang" userId="3bd41c76d7f7f53a" providerId="Windows Live" clId="Web-{0F3FC7D6-1ECD-AC32-9A38-E94A22281446}" dt="2025-03-28T10:58:26.788" v="641"/>
          <ac:spMkLst>
            <pc:docMk/>
            <pc:sldMk cId="2440976968" sldId="264"/>
            <ac:spMk id="34" creationId="{1E020063-2385-44AC-BD67-258E1F0B9FCE}"/>
          </ac:spMkLst>
        </pc:spChg>
        <pc:spChg chg="add">
          <ac:chgData name="Zann Tang" userId="3bd41c76d7f7f53a" providerId="Windows Live" clId="Web-{0F3FC7D6-1ECD-AC32-9A38-E94A22281446}" dt="2025-03-28T10:58:26.788" v="641"/>
          <ac:spMkLst>
            <pc:docMk/>
            <pc:sldMk cId="2440976968" sldId="264"/>
            <ac:spMk id="36" creationId="{7E014A0B-5338-4077-AFE9-A90D04D4492B}"/>
          </ac:spMkLst>
        </pc:spChg>
        <pc:grpChg chg="add del">
          <ac:chgData name="Zann Tang" userId="3bd41c76d7f7f53a" providerId="Windows Live" clId="Web-{0F3FC7D6-1ECD-AC32-9A38-E94A22281446}" dt="2025-03-28T10:58:03.100" v="637"/>
          <ac:grpSpMkLst>
            <pc:docMk/>
            <pc:sldMk cId="2440976968" sldId="264"/>
            <ac:grpSpMk id="13" creationId="{1080CC40-197E-4064-A999-72A67A9D9B43}"/>
          </ac:grpSpMkLst>
        </pc:grpChg>
        <pc:grpChg chg="add del">
          <ac:chgData name="Zann Tang" userId="3bd41c76d7f7f53a" providerId="Windows Live" clId="Web-{0F3FC7D6-1ECD-AC32-9A38-E94A22281446}" dt="2025-03-28T10:58:03.100" v="637"/>
          <ac:grpSpMkLst>
            <pc:docMk/>
            <pc:sldMk cId="2440976968" sldId="264"/>
            <ac:grpSpMk id="17" creationId="{E27AF472-EAE3-4572-AB69-B92BD10DBC6D}"/>
          </ac:grpSpMkLst>
        </pc:grpChg>
        <pc:grpChg chg="add">
          <ac:chgData name="Zann Tang" userId="3bd41c76d7f7f53a" providerId="Windows Live" clId="Web-{0F3FC7D6-1ECD-AC32-9A38-E94A22281446}" dt="2025-03-28T10:58:26.788" v="641"/>
          <ac:grpSpMkLst>
            <pc:docMk/>
            <pc:sldMk cId="2440976968" sldId="264"/>
            <ac:grpSpMk id="38" creationId="{78127680-150F-4A90-9950-F66392578116}"/>
          </ac:grpSpMkLst>
        </pc:grpChg>
        <pc:grpChg chg="add">
          <ac:chgData name="Zann Tang" userId="3bd41c76d7f7f53a" providerId="Windows Live" clId="Web-{0F3FC7D6-1ECD-AC32-9A38-E94A22281446}" dt="2025-03-28T10:58:26.788" v="641"/>
          <ac:grpSpMkLst>
            <pc:docMk/>
            <pc:sldMk cId="2440976968" sldId="264"/>
            <ac:grpSpMk id="44" creationId="{466920E5-8640-4C24-A775-8647637094A7}"/>
          </ac:grpSpMkLst>
        </pc:grpChg>
        <pc:picChg chg="add mod ord">
          <ac:chgData name="Zann Tang" userId="3bd41c76d7f7f53a" providerId="Windows Live" clId="Web-{0F3FC7D6-1ECD-AC32-9A38-E94A22281446}" dt="2025-03-28T10:59:56.307" v="646" actId="1076"/>
          <ac:picMkLst>
            <pc:docMk/>
            <pc:sldMk cId="2440976968" sldId="264"/>
            <ac:picMk id="4" creationId="{02047EB9-5454-B0D7-51E5-DEAFC0A82DB8}"/>
          </ac:picMkLst>
        </pc:picChg>
      </pc:sldChg>
      <pc:sldChg chg="addSp delSp modSp new">
        <pc:chgData name="Zann Tang" userId="3bd41c76d7f7f53a" providerId="Windows Live" clId="Web-{0F3FC7D6-1ECD-AC32-9A38-E94A22281446}" dt="2025-03-28T13:59:02.864" v="786" actId="14100"/>
        <pc:sldMkLst>
          <pc:docMk/>
          <pc:sldMk cId="3597075356" sldId="265"/>
        </pc:sldMkLst>
        <pc:spChg chg="mod">
          <ac:chgData name="Zann Tang" userId="3bd41c76d7f7f53a" providerId="Windows Live" clId="Web-{0F3FC7D6-1ECD-AC32-9A38-E94A22281446}" dt="2025-03-28T13:56:49.173" v="775" actId="20577"/>
          <ac:spMkLst>
            <pc:docMk/>
            <pc:sldMk cId="3597075356" sldId="265"/>
            <ac:spMk id="2" creationId="{73F468A4-9F6C-8D51-364C-EF56D3B8FED5}"/>
          </ac:spMkLst>
        </pc:spChg>
        <pc:spChg chg="mod">
          <ac:chgData name="Zann Tang" userId="3bd41c76d7f7f53a" providerId="Windows Live" clId="Web-{0F3FC7D6-1ECD-AC32-9A38-E94A22281446}" dt="2025-03-28T13:58:55.380" v="784" actId="20577"/>
          <ac:spMkLst>
            <pc:docMk/>
            <pc:sldMk cId="3597075356" sldId="265"/>
            <ac:spMk id="3" creationId="{ACEA625F-6FD1-0155-BDA2-0E2818D2EDBC}"/>
          </ac:spMkLst>
        </pc:spChg>
        <pc:spChg chg="add mod ord">
          <ac:chgData name="Zann Tang" userId="3bd41c76d7f7f53a" providerId="Windows Live" clId="Web-{0F3FC7D6-1ECD-AC32-9A38-E94A22281446}" dt="2025-03-28T13:59:02.864" v="786" actId="14100"/>
          <ac:spMkLst>
            <pc:docMk/>
            <pc:sldMk cId="3597075356" sldId="265"/>
            <ac:spMk id="6" creationId="{C7B05975-E948-F1C8-460E-82B23F63FA17}"/>
          </ac:spMkLst>
        </pc:spChg>
        <pc:spChg chg="add del">
          <ac:chgData name="Zann Tang" userId="3bd41c76d7f7f53a" providerId="Windows Live" clId="Web-{0F3FC7D6-1ECD-AC32-9A38-E94A22281446}" dt="2025-03-28T11:09:55.327" v="738"/>
          <ac:spMkLst>
            <pc:docMk/>
            <pc:sldMk cId="3597075356" sldId="265"/>
            <ac:spMk id="7" creationId="{6E4C6269-CD0D-2B6C-57B2-444DFA2CFBB7}"/>
          </ac:spMkLst>
        </pc:spChg>
        <pc:spChg chg="add mod">
          <ac:chgData name="Zann Tang" userId="3bd41c76d7f7f53a" providerId="Windows Live" clId="Web-{0F3FC7D6-1ECD-AC32-9A38-E94A22281446}" dt="2025-03-28T13:58:58.161" v="785" actId="1076"/>
          <ac:spMkLst>
            <pc:docMk/>
            <pc:sldMk cId="3597075356" sldId="265"/>
            <ac:spMk id="8" creationId="{8E39C8A9-779B-95A9-53D5-9113C4D10A76}"/>
          </ac:spMkLst>
        </pc:spChg>
        <pc:picChg chg="add del mod">
          <ac:chgData name="Zann Tang" userId="3bd41c76d7f7f53a" providerId="Windows Live" clId="Web-{0F3FC7D6-1ECD-AC32-9A38-E94A22281446}" dt="2025-03-28T13:56:50.235" v="776"/>
          <ac:picMkLst>
            <pc:docMk/>
            <pc:sldMk cId="3597075356" sldId="265"/>
            <ac:picMk id="4" creationId="{E09F2805-6DF5-A591-92F3-F63A2E2EA9BF}"/>
          </ac:picMkLst>
        </pc:picChg>
        <pc:picChg chg="add mod">
          <ac:chgData name="Zann Tang" userId="3bd41c76d7f7f53a" providerId="Windows Live" clId="Web-{0F3FC7D6-1ECD-AC32-9A38-E94A22281446}" dt="2025-03-28T11:09:38.451" v="729" actId="1076"/>
          <ac:picMkLst>
            <pc:docMk/>
            <pc:sldMk cId="3597075356" sldId="265"/>
            <ac:picMk id="5" creationId="{42FA04BE-E1CF-BFAA-3F12-8284E36CA89A}"/>
          </ac:picMkLst>
        </pc:picChg>
        <pc:picChg chg="add mod">
          <ac:chgData name="Zann Tang" userId="3bd41c76d7f7f53a" providerId="Windows Live" clId="Web-{0F3FC7D6-1ECD-AC32-9A38-E94A22281446}" dt="2025-03-28T13:56:54.439" v="778" actId="1076"/>
          <ac:picMkLst>
            <pc:docMk/>
            <pc:sldMk cId="3597075356" sldId="265"/>
            <ac:picMk id="7" creationId="{3E5A6B8E-1577-3006-6EAC-52CE077A9B6D}"/>
          </ac:picMkLst>
        </pc:picChg>
      </pc:sldChg>
      <pc:sldChg chg="addSp delSp modSp new">
        <pc:chgData name="Zann Tang" userId="3bd41c76d7f7f53a" providerId="Windows Live" clId="Web-{0F3FC7D6-1ECD-AC32-9A38-E94A22281446}" dt="2025-03-28T14:40:49.873" v="908" actId="1076"/>
        <pc:sldMkLst>
          <pc:docMk/>
          <pc:sldMk cId="548766471" sldId="266"/>
        </pc:sldMkLst>
        <pc:spChg chg="mod">
          <ac:chgData name="Zann Tang" userId="3bd41c76d7f7f53a" providerId="Windows Live" clId="Web-{0F3FC7D6-1ECD-AC32-9A38-E94A22281446}" dt="2025-03-28T09:54:52.425" v="148" actId="20577"/>
          <ac:spMkLst>
            <pc:docMk/>
            <pc:sldMk cId="548766471" sldId="266"/>
            <ac:spMk id="2" creationId="{431D7134-4B33-9D81-F9A9-D2C49EF0EC1D}"/>
          </ac:spMkLst>
        </pc:spChg>
        <pc:spChg chg="del mod">
          <ac:chgData name="Zann Tang" userId="3bd41c76d7f7f53a" providerId="Windows Live" clId="Web-{0F3FC7D6-1ECD-AC32-9A38-E94A22281446}" dt="2025-03-28T14:40:07.997" v="894"/>
          <ac:spMkLst>
            <pc:docMk/>
            <pc:sldMk cId="548766471" sldId="266"/>
            <ac:spMk id="3" creationId="{5BB39AA5-FC68-AE91-72BC-F0F70CF77971}"/>
          </ac:spMkLst>
        </pc:spChg>
        <pc:spChg chg="add del mod">
          <ac:chgData name="Zann Tang" userId="3bd41c76d7f7f53a" providerId="Windows Live" clId="Web-{0F3FC7D6-1ECD-AC32-9A38-E94A22281446}" dt="2025-03-28T14:40:22.091" v="899"/>
          <ac:spMkLst>
            <pc:docMk/>
            <pc:sldMk cId="548766471" sldId="266"/>
            <ac:spMk id="5" creationId="{F3960779-49B0-05C2-FFAC-CD977DADFD6A}"/>
          </ac:spMkLst>
        </pc:spChg>
        <pc:spChg chg="add del mod">
          <ac:chgData name="Zann Tang" userId="3bd41c76d7f7f53a" providerId="Windows Live" clId="Web-{0F3FC7D6-1ECD-AC32-9A38-E94A22281446}" dt="2025-03-28T14:40:11.763" v="898"/>
          <ac:spMkLst>
            <pc:docMk/>
            <pc:sldMk cId="548766471" sldId="266"/>
            <ac:spMk id="6" creationId="{4AF561EE-DE3D-2F11-0CCA-E536C74A76BE}"/>
          </ac:spMkLst>
        </pc:spChg>
        <pc:picChg chg="add mod ord modCrop">
          <ac:chgData name="Zann Tang" userId="3bd41c76d7f7f53a" providerId="Windows Live" clId="Web-{0F3FC7D6-1ECD-AC32-9A38-E94A22281446}" dt="2025-03-28T14:40:49.873" v="908" actId="1076"/>
          <ac:picMkLst>
            <pc:docMk/>
            <pc:sldMk cId="548766471" sldId="266"/>
            <ac:picMk id="7" creationId="{493A4D06-7D54-E2C4-AC04-CCD8D4B73862}"/>
          </ac:picMkLst>
        </pc:picChg>
      </pc:sldChg>
      <pc:sldChg chg="addSp delSp modSp new">
        <pc:chgData name="Zann Tang" userId="3bd41c76d7f7f53a" providerId="Windows Live" clId="Web-{0F3FC7D6-1ECD-AC32-9A38-E94A22281446}" dt="2025-03-28T14:53:53.469" v="946" actId="14100"/>
        <pc:sldMkLst>
          <pc:docMk/>
          <pc:sldMk cId="2989769298" sldId="267"/>
        </pc:sldMkLst>
        <pc:spChg chg="mod">
          <ac:chgData name="Zann Tang" userId="3bd41c76d7f7f53a" providerId="Windows Live" clId="Web-{0F3FC7D6-1ECD-AC32-9A38-E94A22281446}" dt="2025-03-28T09:55:23.707" v="160" actId="20577"/>
          <ac:spMkLst>
            <pc:docMk/>
            <pc:sldMk cId="2989769298" sldId="267"/>
            <ac:spMk id="2" creationId="{022B2D04-C91C-9AB2-6718-FDD2B6EFE9B9}"/>
          </ac:spMkLst>
        </pc:spChg>
        <pc:spChg chg="del mod">
          <ac:chgData name="Zann Tang" userId="3bd41c76d7f7f53a" providerId="Windows Live" clId="Web-{0F3FC7D6-1ECD-AC32-9A38-E94A22281446}" dt="2025-03-28T14:47:48.726" v="924"/>
          <ac:spMkLst>
            <pc:docMk/>
            <pc:sldMk cId="2989769298" sldId="267"/>
            <ac:spMk id="3" creationId="{1126AFED-12CC-9C54-4868-ECF65A128241}"/>
          </ac:spMkLst>
        </pc:spChg>
        <pc:spChg chg="add del mod">
          <ac:chgData name="Zann Tang" userId="3bd41c76d7f7f53a" providerId="Windows Live" clId="Web-{0F3FC7D6-1ECD-AC32-9A38-E94A22281446}" dt="2025-03-28T14:48:28.165" v="925"/>
          <ac:spMkLst>
            <pc:docMk/>
            <pc:sldMk cId="2989769298" sldId="267"/>
            <ac:spMk id="5" creationId="{3F474D38-CFEC-FF9C-0A78-1F2C186EA7FC}"/>
          </ac:spMkLst>
        </pc:spChg>
        <pc:spChg chg="add del mod">
          <ac:chgData name="Zann Tang" userId="3bd41c76d7f7f53a" providerId="Windows Live" clId="Web-{0F3FC7D6-1ECD-AC32-9A38-E94A22281446}" dt="2025-03-28T14:51:00.543" v="930"/>
          <ac:spMkLst>
            <pc:docMk/>
            <pc:sldMk cId="2989769298" sldId="267"/>
            <ac:spMk id="8" creationId="{4064786D-A440-300E-EE9A-9125E0BC8F98}"/>
          </ac:spMkLst>
        </pc:spChg>
        <pc:picChg chg="add del mod ord modCrop">
          <ac:chgData name="Zann Tang" userId="3bd41c76d7f7f53a" providerId="Windows Live" clId="Web-{0F3FC7D6-1ECD-AC32-9A38-E94A22281446}" dt="2025-03-28T14:50:55.543" v="929"/>
          <ac:picMkLst>
            <pc:docMk/>
            <pc:sldMk cId="2989769298" sldId="267"/>
            <ac:picMk id="6" creationId="{AA78B284-5697-FCFB-00E6-A0D9B352201F}"/>
          </ac:picMkLst>
        </pc:picChg>
        <pc:picChg chg="add mod ord">
          <ac:chgData name="Zann Tang" userId="3bd41c76d7f7f53a" providerId="Windows Live" clId="Web-{0F3FC7D6-1ECD-AC32-9A38-E94A22281446}" dt="2025-03-28T14:51:02.075" v="931" actId="1076"/>
          <ac:picMkLst>
            <pc:docMk/>
            <pc:sldMk cId="2989769298" sldId="267"/>
            <ac:picMk id="9" creationId="{00E5D0D3-7E69-A3DC-6283-2462D3E2C804}"/>
          </ac:picMkLst>
        </pc:picChg>
        <pc:picChg chg="add mod">
          <ac:chgData name="Zann Tang" userId="3bd41c76d7f7f53a" providerId="Windows Live" clId="Web-{0F3FC7D6-1ECD-AC32-9A38-E94A22281446}" dt="2025-03-28T14:52:47.936" v="940" actId="14100"/>
          <ac:picMkLst>
            <pc:docMk/>
            <pc:sldMk cId="2989769298" sldId="267"/>
            <ac:picMk id="10" creationId="{5BC9C88A-683B-C1A1-7ED9-61BE8227A20A}"/>
          </ac:picMkLst>
        </pc:picChg>
        <pc:picChg chg="add mod">
          <ac:chgData name="Zann Tang" userId="3bd41c76d7f7f53a" providerId="Windows Live" clId="Web-{0F3FC7D6-1ECD-AC32-9A38-E94A22281446}" dt="2025-03-28T14:52:58.530" v="943" actId="14100"/>
          <ac:picMkLst>
            <pc:docMk/>
            <pc:sldMk cId="2989769298" sldId="267"/>
            <ac:picMk id="11" creationId="{2339FEC2-731C-15CB-AC6A-FCCA7A14FF44}"/>
          </ac:picMkLst>
        </pc:picChg>
        <pc:picChg chg="add mod">
          <ac:chgData name="Zann Tang" userId="3bd41c76d7f7f53a" providerId="Windows Live" clId="Web-{0F3FC7D6-1ECD-AC32-9A38-E94A22281446}" dt="2025-03-28T14:52:53.968" v="942" actId="1076"/>
          <ac:picMkLst>
            <pc:docMk/>
            <pc:sldMk cId="2989769298" sldId="267"/>
            <ac:picMk id="12" creationId="{116E2100-DB19-53FE-C7D2-5CB98C4EFB9C}"/>
          </ac:picMkLst>
        </pc:picChg>
        <pc:picChg chg="add mod">
          <ac:chgData name="Zann Tang" userId="3bd41c76d7f7f53a" providerId="Windows Live" clId="Web-{0F3FC7D6-1ECD-AC32-9A38-E94A22281446}" dt="2025-03-28T14:53:53.469" v="946" actId="14100"/>
          <ac:picMkLst>
            <pc:docMk/>
            <pc:sldMk cId="2989769298" sldId="267"/>
            <ac:picMk id="13" creationId="{A7AB463D-568C-3CEF-3BF2-586125E22A06}"/>
          </ac:picMkLst>
        </pc:picChg>
      </pc:sldChg>
      <pc:sldChg chg="addSp modSp new">
        <pc:chgData name="Zann Tang" userId="3bd41c76d7f7f53a" providerId="Windows Live" clId="Web-{0F3FC7D6-1ECD-AC32-9A38-E94A22281446}" dt="2025-03-28T14:59:39.837" v="1037" actId="1076"/>
        <pc:sldMkLst>
          <pc:docMk/>
          <pc:sldMk cId="4267418888" sldId="268"/>
        </pc:sldMkLst>
        <pc:spChg chg="mod">
          <ac:chgData name="Zann Tang" userId="3bd41c76d7f7f53a" providerId="Windows Live" clId="Web-{0F3FC7D6-1ECD-AC32-9A38-E94A22281446}" dt="2025-03-28T09:55:38.957" v="166" actId="20577"/>
          <ac:spMkLst>
            <pc:docMk/>
            <pc:sldMk cId="4267418888" sldId="268"/>
            <ac:spMk id="2" creationId="{40434895-E33F-3DD8-34E9-B3B0CA98CC91}"/>
          </ac:spMkLst>
        </pc:spChg>
        <pc:spChg chg="mod">
          <ac:chgData name="Zann Tang" userId="3bd41c76d7f7f53a" providerId="Windows Live" clId="Web-{0F3FC7D6-1ECD-AC32-9A38-E94A22281446}" dt="2025-03-28T14:57:47.959" v="1033" actId="20577"/>
          <ac:spMkLst>
            <pc:docMk/>
            <pc:sldMk cId="4267418888" sldId="268"/>
            <ac:spMk id="3" creationId="{D6E9B2B6-DE5D-A91C-E0DF-2CB2FB9730D1}"/>
          </ac:spMkLst>
        </pc:spChg>
        <pc:picChg chg="add mod">
          <ac:chgData name="Zann Tang" userId="3bd41c76d7f7f53a" providerId="Windows Live" clId="Web-{0F3FC7D6-1ECD-AC32-9A38-E94A22281446}" dt="2025-03-28T14:57:50.537" v="1035" actId="14100"/>
          <ac:picMkLst>
            <pc:docMk/>
            <pc:sldMk cId="4267418888" sldId="268"/>
            <ac:picMk id="4" creationId="{EFC61D36-CC29-D1E2-2B67-57F086BBE8B2}"/>
          </ac:picMkLst>
        </pc:picChg>
        <pc:picChg chg="add mod">
          <ac:chgData name="Zann Tang" userId="3bd41c76d7f7f53a" providerId="Windows Live" clId="Web-{0F3FC7D6-1ECD-AC32-9A38-E94A22281446}" dt="2025-03-28T14:59:39.837" v="1037" actId="1076"/>
          <ac:picMkLst>
            <pc:docMk/>
            <pc:sldMk cId="4267418888" sldId="268"/>
            <ac:picMk id="5" creationId="{97FB952E-7412-F9A4-836F-19783EBC628C}"/>
          </ac:picMkLst>
        </pc:picChg>
      </pc:sldChg>
      <pc:sldChg chg="modSp new">
        <pc:chgData name="Zann Tang" userId="3bd41c76d7f7f53a" providerId="Windows Live" clId="Web-{0F3FC7D6-1ECD-AC32-9A38-E94A22281446}" dt="2025-03-28T09:56:29.896" v="190" actId="20577"/>
        <pc:sldMkLst>
          <pc:docMk/>
          <pc:sldMk cId="228268790" sldId="269"/>
        </pc:sldMkLst>
        <pc:spChg chg="mod">
          <ac:chgData name="Zann Tang" userId="3bd41c76d7f7f53a" providerId="Windows Live" clId="Web-{0F3FC7D6-1ECD-AC32-9A38-E94A22281446}" dt="2025-03-28T09:56:08.536" v="177" actId="20577"/>
          <ac:spMkLst>
            <pc:docMk/>
            <pc:sldMk cId="228268790" sldId="269"/>
            <ac:spMk id="2" creationId="{FCA46F8E-1FB2-6BFE-618A-14AFA4174735}"/>
          </ac:spMkLst>
        </pc:spChg>
        <pc:spChg chg="mod">
          <ac:chgData name="Zann Tang" userId="3bd41c76d7f7f53a" providerId="Windows Live" clId="Web-{0F3FC7D6-1ECD-AC32-9A38-E94A22281446}" dt="2025-03-28T09:56:29.896" v="190" actId="20577"/>
          <ac:spMkLst>
            <pc:docMk/>
            <pc:sldMk cId="228268790" sldId="269"/>
            <ac:spMk id="3" creationId="{450C4BEB-F1DD-4781-ADCB-103613D14550}"/>
          </ac:spMkLst>
        </pc:spChg>
      </pc:sldChg>
      <pc:sldChg chg="addSp delSp modSp new">
        <pc:chgData name="Zann Tang" userId="3bd41c76d7f7f53a" providerId="Windows Live" clId="Web-{0F3FC7D6-1ECD-AC32-9A38-E94A22281446}" dt="2025-03-28T15:09:30.634" v="1357"/>
        <pc:sldMkLst>
          <pc:docMk/>
          <pc:sldMk cId="3518695714" sldId="270"/>
        </pc:sldMkLst>
        <pc:spChg chg="mod">
          <ac:chgData name="Zann Tang" userId="3bd41c76d7f7f53a" providerId="Windows Live" clId="Web-{0F3FC7D6-1ECD-AC32-9A38-E94A22281446}" dt="2025-03-28T09:57:46.772" v="206" actId="20577"/>
          <ac:spMkLst>
            <pc:docMk/>
            <pc:sldMk cId="3518695714" sldId="270"/>
            <ac:spMk id="2" creationId="{2ACA34C1-CF6B-6993-ACE9-7E3621BDF178}"/>
          </ac:spMkLst>
        </pc:spChg>
        <pc:spChg chg="add del mod">
          <ac:chgData name="Zann Tang" userId="3bd41c76d7f7f53a" providerId="Windows Live" clId="Web-{0F3FC7D6-1ECD-AC32-9A38-E94A22281446}" dt="2025-03-28T15:09:30.634" v="1357"/>
          <ac:spMkLst>
            <pc:docMk/>
            <pc:sldMk cId="3518695714" sldId="270"/>
            <ac:spMk id="3" creationId="{AF98A0BC-BE06-93EB-6BE6-F9850338F564}"/>
          </ac:spMkLst>
        </pc:spChg>
        <pc:graphicFrameChg chg="add del">
          <ac:chgData name="Zann Tang" userId="3bd41c76d7f7f53a" providerId="Windows Live" clId="Web-{0F3FC7D6-1ECD-AC32-9A38-E94A22281446}" dt="2025-03-28T15:09:17.259" v="1352"/>
          <ac:graphicFrameMkLst>
            <pc:docMk/>
            <pc:sldMk cId="3518695714" sldId="270"/>
            <ac:graphicFrameMk id="5" creationId="{91FFF379-EA52-AE19-56CE-9E8E105AE973}"/>
          </ac:graphicFrameMkLst>
        </pc:graphicFrameChg>
        <pc:graphicFrameChg chg="add del">
          <ac:chgData name="Zann Tang" userId="3bd41c76d7f7f53a" providerId="Windows Live" clId="Web-{0F3FC7D6-1ECD-AC32-9A38-E94A22281446}" dt="2025-03-28T15:09:21.759" v="1354"/>
          <ac:graphicFrameMkLst>
            <pc:docMk/>
            <pc:sldMk cId="3518695714" sldId="270"/>
            <ac:graphicFrameMk id="7" creationId="{61A0C243-E148-31F9-E34A-89079030F8CE}"/>
          </ac:graphicFrameMkLst>
        </pc:graphicFrameChg>
        <pc:graphicFrameChg chg="add del">
          <ac:chgData name="Zann Tang" userId="3bd41c76d7f7f53a" providerId="Windows Live" clId="Web-{0F3FC7D6-1ECD-AC32-9A38-E94A22281446}" dt="2025-03-28T15:09:30.618" v="1356"/>
          <ac:graphicFrameMkLst>
            <pc:docMk/>
            <pc:sldMk cId="3518695714" sldId="270"/>
            <ac:graphicFrameMk id="9" creationId="{9AFA63D2-1AAC-F03E-3D4E-7A8FA593BFE5}"/>
          </ac:graphicFrameMkLst>
        </pc:graphicFrameChg>
        <pc:graphicFrameChg chg="add">
          <ac:chgData name="Zann Tang" userId="3bd41c76d7f7f53a" providerId="Windows Live" clId="Web-{0F3FC7D6-1ECD-AC32-9A38-E94A22281446}" dt="2025-03-28T15:09:30.634" v="1357"/>
          <ac:graphicFrameMkLst>
            <pc:docMk/>
            <pc:sldMk cId="3518695714" sldId="270"/>
            <ac:graphicFrameMk id="11" creationId="{B7899DEF-1937-F8F5-2B9C-1B8FF29F9229}"/>
          </ac:graphicFrameMkLst>
        </pc:graphicFrameChg>
      </pc:sldChg>
      <pc:sldChg chg="modSp add replId">
        <pc:chgData name="Zann Tang" userId="3bd41c76d7f7f53a" providerId="Windows Live" clId="Web-{0F3FC7D6-1ECD-AC32-9A38-E94A22281446}" dt="2025-03-28T10:46:32.218" v="579" actId="20577"/>
        <pc:sldMkLst>
          <pc:docMk/>
          <pc:sldMk cId="1513397877" sldId="271"/>
        </pc:sldMkLst>
        <pc:spChg chg="mod">
          <ac:chgData name="Zann Tang" userId="3bd41c76d7f7f53a" providerId="Windows Live" clId="Web-{0F3FC7D6-1ECD-AC32-9A38-E94A22281446}" dt="2025-03-28T10:46:06.670" v="574" actId="20577"/>
          <ac:spMkLst>
            <pc:docMk/>
            <pc:sldMk cId="1513397877" sldId="271"/>
            <ac:spMk id="2" creationId="{D9B0B9FE-0F05-E340-DE19-8A934C279A29}"/>
          </ac:spMkLst>
        </pc:spChg>
        <pc:graphicFrameChg chg="modGraphic">
          <ac:chgData name="Zann Tang" userId="3bd41c76d7f7f53a" providerId="Windows Live" clId="Web-{0F3FC7D6-1ECD-AC32-9A38-E94A22281446}" dt="2025-03-28T10:46:32.218" v="579" actId="20577"/>
          <ac:graphicFrameMkLst>
            <pc:docMk/>
            <pc:sldMk cId="1513397877" sldId="271"/>
            <ac:graphicFrameMk id="5" creationId="{DB70BA35-90AC-E323-BB0D-CB66FF9739BE}"/>
          </ac:graphicFrameMkLst>
        </pc:graphicFrameChg>
      </pc:sldChg>
      <pc:sldChg chg="modSp add ord replId">
        <pc:chgData name="Zann Tang" userId="3bd41c76d7f7f53a" providerId="Windows Live" clId="Web-{0F3FC7D6-1ECD-AC32-9A38-E94A22281446}" dt="2025-03-28T10:50:31.616" v="630" actId="20577"/>
        <pc:sldMkLst>
          <pc:docMk/>
          <pc:sldMk cId="2995420699" sldId="272"/>
        </pc:sldMkLst>
        <pc:spChg chg="mod">
          <ac:chgData name="Zann Tang" userId="3bd41c76d7f7f53a" providerId="Windows Live" clId="Web-{0F3FC7D6-1ECD-AC32-9A38-E94A22281446}" dt="2025-03-28T10:50:10.162" v="626" actId="20577"/>
          <ac:spMkLst>
            <pc:docMk/>
            <pc:sldMk cId="2995420699" sldId="272"/>
            <ac:spMk id="2" creationId="{DA7D405B-5FDB-BE0B-0C59-CD74DEC083E5}"/>
          </ac:spMkLst>
        </pc:spChg>
        <pc:graphicFrameChg chg="modGraphic">
          <ac:chgData name="Zann Tang" userId="3bd41c76d7f7f53a" providerId="Windows Live" clId="Web-{0F3FC7D6-1ECD-AC32-9A38-E94A22281446}" dt="2025-03-28T10:50:31.616" v="630" actId="20577"/>
          <ac:graphicFrameMkLst>
            <pc:docMk/>
            <pc:sldMk cId="2995420699" sldId="272"/>
            <ac:graphicFrameMk id="5" creationId="{9DC70734-7823-FABB-6F6F-5F40C0CAC7AD}"/>
          </ac:graphicFrameMkLst>
        </pc:graphicFrameChg>
      </pc:sldChg>
      <pc:sldChg chg="add replId">
        <pc:chgData name="Zann Tang" userId="3bd41c76d7f7f53a" providerId="Windows Live" clId="Web-{0F3FC7D6-1ECD-AC32-9A38-E94A22281446}" dt="2025-03-28T10:49:57.037" v="623"/>
        <pc:sldMkLst>
          <pc:docMk/>
          <pc:sldMk cId="1617789280" sldId="273"/>
        </pc:sldMkLst>
      </pc:sldChg>
      <pc:sldChg chg="modSp add replId">
        <pc:chgData name="Zann Tang" userId="3bd41c76d7f7f53a" providerId="Windows Live" clId="Web-{0F3FC7D6-1ECD-AC32-9A38-E94A22281446}" dt="2025-03-28T10:57:41.365" v="635" actId="20577"/>
        <pc:sldMkLst>
          <pc:docMk/>
          <pc:sldMk cId="2822481908" sldId="274"/>
        </pc:sldMkLst>
        <pc:spChg chg="mod">
          <ac:chgData name="Zann Tang" userId="3bd41c76d7f7f53a" providerId="Windows Live" clId="Web-{0F3FC7D6-1ECD-AC32-9A38-E94A22281446}" dt="2025-03-28T10:57:16.958" v="632" actId="20577"/>
          <ac:spMkLst>
            <pc:docMk/>
            <pc:sldMk cId="2822481908" sldId="274"/>
            <ac:spMk id="2" creationId="{A93B8B11-F4FB-03A2-85F3-48EA306ED691}"/>
          </ac:spMkLst>
        </pc:spChg>
        <pc:graphicFrameChg chg="modGraphic">
          <ac:chgData name="Zann Tang" userId="3bd41c76d7f7f53a" providerId="Windows Live" clId="Web-{0F3FC7D6-1ECD-AC32-9A38-E94A22281446}" dt="2025-03-28T10:57:41.365" v="635" actId="20577"/>
          <ac:graphicFrameMkLst>
            <pc:docMk/>
            <pc:sldMk cId="2822481908" sldId="274"/>
            <ac:graphicFrameMk id="5" creationId="{3CBD6812-1A38-2839-777A-ADC1059F591B}"/>
          </ac:graphicFrameMkLst>
        </pc:graphicFrameChg>
      </pc:sldChg>
      <pc:sldChg chg="modSp add ord replId">
        <pc:chgData name="Zann Tang" userId="3bd41c76d7f7f53a" providerId="Windows Live" clId="Web-{0F3FC7D6-1ECD-AC32-9A38-E94A22281446}" dt="2025-03-28T15:02:34.593" v="1090" actId="1076"/>
        <pc:sldMkLst>
          <pc:docMk/>
          <pc:sldMk cId="2443352407" sldId="275"/>
        </pc:sldMkLst>
        <pc:spChg chg="mod">
          <ac:chgData name="Zann Tang" userId="3bd41c76d7f7f53a" providerId="Windows Live" clId="Web-{0F3FC7D6-1ECD-AC32-9A38-E94A22281446}" dt="2025-03-28T11:01:03.668" v="649" actId="20577"/>
          <ac:spMkLst>
            <pc:docMk/>
            <pc:sldMk cId="2443352407" sldId="275"/>
            <ac:spMk id="2" creationId="{CF5D981E-8DAA-E015-F867-879AE06563B4}"/>
          </ac:spMkLst>
        </pc:spChg>
        <pc:graphicFrameChg chg="mod">
          <ac:chgData name="Zann Tang" userId="3bd41c76d7f7f53a" providerId="Windows Live" clId="Web-{0F3FC7D6-1ECD-AC32-9A38-E94A22281446}" dt="2025-03-28T15:02:34.593" v="1090" actId="1076"/>
          <ac:graphicFrameMkLst>
            <pc:docMk/>
            <pc:sldMk cId="2443352407" sldId="275"/>
            <ac:graphicFrameMk id="5" creationId="{5B57A12C-4AE3-A6C8-853D-A020A72EC72C}"/>
          </ac:graphicFrameMkLst>
        </pc:graphicFrameChg>
      </pc:sldChg>
      <pc:sldChg chg="addSp delSp modSp add ord replId">
        <pc:chgData name="Zann Tang" userId="3bd41c76d7f7f53a" providerId="Windows Live" clId="Web-{0F3FC7D6-1ECD-AC32-9A38-E94A22281446}" dt="2025-03-28T14:03:35.982" v="823" actId="1076"/>
        <pc:sldMkLst>
          <pc:docMk/>
          <pc:sldMk cId="969670664" sldId="276"/>
        </pc:sldMkLst>
        <pc:spChg chg="mod">
          <ac:chgData name="Zann Tang" userId="3bd41c76d7f7f53a" providerId="Windows Live" clId="Web-{0F3FC7D6-1ECD-AC32-9A38-E94A22281446}" dt="2025-03-28T14:01:27.931" v="799" actId="20577"/>
          <ac:spMkLst>
            <pc:docMk/>
            <pc:sldMk cId="969670664" sldId="276"/>
            <ac:spMk id="2" creationId="{FAB27B8B-4212-E36E-70DE-FFF78CFF5810}"/>
          </ac:spMkLst>
        </pc:spChg>
        <pc:spChg chg="mod">
          <ac:chgData name="Zann Tang" userId="3bd41c76d7f7f53a" providerId="Windows Live" clId="Web-{0F3FC7D6-1ECD-AC32-9A38-E94A22281446}" dt="2025-03-28T14:02:02.339" v="802" actId="20577"/>
          <ac:spMkLst>
            <pc:docMk/>
            <pc:sldMk cId="969670664" sldId="276"/>
            <ac:spMk id="3" creationId="{F61A5501-C33C-9265-CD85-D6A56E3C2888}"/>
          </ac:spMkLst>
        </pc:spChg>
        <pc:spChg chg="del mod">
          <ac:chgData name="Zann Tang" userId="3bd41c76d7f7f53a" providerId="Windows Live" clId="Web-{0F3FC7D6-1ECD-AC32-9A38-E94A22281446}" dt="2025-03-28T14:02:10.917" v="804"/>
          <ac:spMkLst>
            <pc:docMk/>
            <pc:sldMk cId="969670664" sldId="276"/>
            <ac:spMk id="6" creationId="{16AFC59A-062D-782B-3486-201DB8D6DA4E}"/>
          </ac:spMkLst>
        </pc:spChg>
        <pc:spChg chg="del">
          <ac:chgData name="Zann Tang" userId="3bd41c76d7f7f53a" providerId="Windows Live" clId="Web-{0F3FC7D6-1ECD-AC32-9A38-E94A22281446}" dt="2025-03-28T14:02:11.714" v="805"/>
          <ac:spMkLst>
            <pc:docMk/>
            <pc:sldMk cId="969670664" sldId="276"/>
            <ac:spMk id="8" creationId="{0EC55E42-564E-699B-4156-334098A05190}"/>
          </ac:spMkLst>
        </pc:spChg>
        <pc:picChg chg="del">
          <ac:chgData name="Zann Tang" userId="3bd41c76d7f7f53a" providerId="Windows Live" clId="Web-{0F3FC7D6-1ECD-AC32-9A38-E94A22281446}" dt="2025-03-28T14:02:14.183" v="807"/>
          <ac:picMkLst>
            <pc:docMk/>
            <pc:sldMk cId="969670664" sldId="276"/>
            <ac:picMk id="4" creationId="{D633C8E9-91EB-A3E8-7164-A309BC3DAB8A}"/>
          </ac:picMkLst>
        </pc:picChg>
        <pc:picChg chg="del">
          <ac:chgData name="Zann Tang" userId="3bd41c76d7f7f53a" providerId="Windows Live" clId="Web-{0F3FC7D6-1ECD-AC32-9A38-E94A22281446}" dt="2025-03-28T14:02:12.683" v="806"/>
          <ac:picMkLst>
            <pc:docMk/>
            <pc:sldMk cId="969670664" sldId="276"/>
            <ac:picMk id="5" creationId="{7576766C-2E5B-3EAC-4B37-1F72B04B6FCC}"/>
          </ac:picMkLst>
        </pc:picChg>
        <pc:picChg chg="add mod modCrop">
          <ac:chgData name="Zann Tang" userId="3bd41c76d7f7f53a" providerId="Windows Live" clId="Web-{0F3FC7D6-1ECD-AC32-9A38-E94A22281446}" dt="2025-03-28T14:03:35.982" v="823" actId="1076"/>
          <ac:picMkLst>
            <pc:docMk/>
            <pc:sldMk cId="969670664" sldId="276"/>
            <ac:picMk id="7" creationId="{4DB93405-9161-99A9-C955-AA56991B0B68}"/>
          </ac:picMkLst>
        </pc:picChg>
      </pc:sldChg>
      <pc:sldChg chg="addSp delSp modSp add replId">
        <pc:chgData name="Zann Tang" userId="3bd41c76d7f7f53a" providerId="Windows Live" clId="Web-{0F3FC7D6-1ECD-AC32-9A38-E94A22281446}" dt="2025-03-28T14:03:18.622" v="820" actId="1076"/>
        <pc:sldMkLst>
          <pc:docMk/>
          <pc:sldMk cId="2906007960" sldId="277"/>
        </pc:sldMkLst>
        <pc:spChg chg="mod">
          <ac:chgData name="Zann Tang" userId="3bd41c76d7f7f53a" providerId="Windows Live" clId="Web-{0F3FC7D6-1ECD-AC32-9A38-E94A22281446}" dt="2025-03-28T14:00:53.118" v="794" actId="20577"/>
          <ac:spMkLst>
            <pc:docMk/>
            <pc:sldMk cId="2906007960" sldId="277"/>
            <ac:spMk id="2" creationId="{8AE4F55A-DE38-1785-90DB-685298543E5B}"/>
          </ac:spMkLst>
        </pc:spChg>
        <pc:spChg chg="mod">
          <ac:chgData name="Zann Tang" userId="3bd41c76d7f7f53a" providerId="Windows Live" clId="Web-{0F3FC7D6-1ECD-AC32-9A38-E94A22281446}" dt="2025-03-28T13:55:51.984" v="761" actId="20577"/>
          <ac:spMkLst>
            <pc:docMk/>
            <pc:sldMk cId="2906007960" sldId="277"/>
            <ac:spMk id="3" creationId="{FBF6CC17-FD4A-BC2B-AE3A-78EBCBFF6FC6}"/>
          </ac:spMkLst>
        </pc:spChg>
        <pc:spChg chg="del">
          <ac:chgData name="Zann Tang" userId="3bd41c76d7f7f53a" providerId="Windows Live" clId="Web-{0F3FC7D6-1ECD-AC32-9A38-E94A22281446}" dt="2025-03-28T13:55:47.577" v="759"/>
          <ac:spMkLst>
            <pc:docMk/>
            <pc:sldMk cId="2906007960" sldId="277"/>
            <ac:spMk id="6" creationId="{79D079BE-C1D8-7F5B-5BA1-99B53C669D9D}"/>
          </ac:spMkLst>
        </pc:spChg>
        <pc:spChg chg="del">
          <ac:chgData name="Zann Tang" userId="3bd41c76d7f7f53a" providerId="Windows Live" clId="Web-{0F3FC7D6-1ECD-AC32-9A38-E94A22281446}" dt="2025-03-28T13:55:48.968" v="760"/>
          <ac:spMkLst>
            <pc:docMk/>
            <pc:sldMk cId="2906007960" sldId="277"/>
            <ac:spMk id="8" creationId="{454675C8-9A4D-FA5F-C07E-1BF805F9B009}"/>
          </ac:spMkLst>
        </pc:spChg>
        <pc:picChg chg="del">
          <ac:chgData name="Zann Tang" userId="3bd41c76d7f7f53a" providerId="Windows Live" clId="Web-{0F3FC7D6-1ECD-AC32-9A38-E94A22281446}" dt="2025-03-28T13:54:57.873" v="755"/>
          <ac:picMkLst>
            <pc:docMk/>
            <pc:sldMk cId="2906007960" sldId="277"/>
            <ac:picMk id="4" creationId="{51D637E8-05B1-8F42-AF1F-D69B7E6AD1D2}"/>
          </ac:picMkLst>
        </pc:picChg>
        <pc:picChg chg="del">
          <ac:chgData name="Zann Tang" userId="3bd41c76d7f7f53a" providerId="Windows Live" clId="Web-{0F3FC7D6-1ECD-AC32-9A38-E94A22281446}" dt="2025-03-28T13:55:54.593" v="763"/>
          <ac:picMkLst>
            <pc:docMk/>
            <pc:sldMk cId="2906007960" sldId="277"/>
            <ac:picMk id="5" creationId="{AAC53D4D-A0BE-5A6E-E05B-775062A14593}"/>
          </ac:picMkLst>
        </pc:picChg>
        <pc:picChg chg="add del mod">
          <ac:chgData name="Zann Tang" userId="3bd41c76d7f7f53a" providerId="Windows Live" clId="Web-{0F3FC7D6-1ECD-AC32-9A38-E94A22281446}" dt="2025-03-28T14:03:07.716" v="816"/>
          <ac:picMkLst>
            <pc:docMk/>
            <pc:sldMk cId="2906007960" sldId="277"/>
            <ac:picMk id="7" creationId="{900C4D7B-7377-7598-FFE2-CF4A556A3548}"/>
          </ac:picMkLst>
        </pc:picChg>
        <pc:picChg chg="add mod modCrop">
          <ac:chgData name="Zann Tang" userId="3bd41c76d7f7f53a" providerId="Windows Live" clId="Web-{0F3FC7D6-1ECD-AC32-9A38-E94A22281446}" dt="2025-03-28T14:03:18.622" v="820" actId="1076"/>
          <ac:picMkLst>
            <pc:docMk/>
            <pc:sldMk cId="2906007960" sldId="277"/>
            <ac:picMk id="9" creationId="{1825D781-562D-3A89-0E7B-1C25E732F2DE}"/>
          </ac:picMkLst>
        </pc:picChg>
      </pc:sldChg>
      <pc:sldChg chg="addSp delSp modSp add replId">
        <pc:chgData name="Zann Tang" userId="3bd41c76d7f7f53a" providerId="Windows Live" clId="Web-{0F3FC7D6-1ECD-AC32-9A38-E94A22281446}" dt="2025-03-28T14:38:34.792" v="891" actId="20577"/>
        <pc:sldMkLst>
          <pc:docMk/>
          <pc:sldMk cId="438439128" sldId="278"/>
        </pc:sldMkLst>
        <pc:spChg chg="mod">
          <ac:chgData name="Zann Tang" userId="3bd41c76d7f7f53a" providerId="Windows Live" clId="Web-{0F3FC7D6-1ECD-AC32-9A38-E94A22281446}" dt="2025-03-28T14:03:48.092" v="826" actId="20577"/>
          <ac:spMkLst>
            <pc:docMk/>
            <pc:sldMk cId="438439128" sldId="278"/>
            <ac:spMk id="2" creationId="{601B9CF6-243B-8FFB-94E9-1596629A213C}"/>
          </ac:spMkLst>
        </pc:spChg>
        <pc:spChg chg="mod">
          <ac:chgData name="Zann Tang" userId="3bd41c76d7f7f53a" providerId="Windows Live" clId="Web-{0F3FC7D6-1ECD-AC32-9A38-E94A22281446}" dt="2025-03-28T14:38:34.792" v="891" actId="20577"/>
          <ac:spMkLst>
            <pc:docMk/>
            <pc:sldMk cId="438439128" sldId="278"/>
            <ac:spMk id="3" creationId="{84BB1FF7-33BE-3C94-ED35-50F91301573C}"/>
          </ac:spMkLst>
        </pc:spChg>
        <pc:spChg chg="add del mod">
          <ac:chgData name="Zann Tang" userId="3bd41c76d7f7f53a" providerId="Windows Live" clId="Web-{0F3FC7D6-1ECD-AC32-9A38-E94A22281446}" dt="2025-03-28T14:38:19.604" v="881"/>
          <ac:spMkLst>
            <pc:docMk/>
            <pc:sldMk cId="438439128" sldId="278"/>
            <ac:spMk id="6" creationId="{D765B497-F316-FE10-C8CA-6E899700AD59}"/>
          </ac:spMkLst>
        </pc:spChg>
        <pc:picChg chg="add mod modCrop">
          <ac:chgData name="Zann Tang" userId="3bd41c76d7f7f53a" providerId="Windows Live" clId="Web-{0F3FC7D6-1ECD-AC32-9A38-E94A22281446}" dt="2025-03-28T14:38:31.573" v="889" actId="1076"/>
          <ac:picMkLst>
            <pc:docMk/>
            <pc:sldMk cId="438439128" sldId="278"/>
            <ac:picMk id="4" creationId="{F64ACB88-810E-79F5-5AE3-FBC5FF8F0B14}"/>
          </ac:picMkLst>
        </pc:picChg>
        <pc:picChg chg="add mod">
          <ac:chgData name="Zann Tang" userId="3bd41c76d7f7f53a" providerId="Windows Live" clId="Web-{0F3FC7D6-1ECD-AC32-9A38-E94A22281446}" dt="2025-03-28T14:38:29.995" v="888" actId="1076"/>
          <ac:picMkLst>
            <pc:docMk/>
            <pc:sldMk cId="438439128" sldId="278"/>
            <ac:picMk id="5" creationId="{262B1337-47C9-0440-A353-75D3054BA480}"/>
          </ac:picMkLst>
        </pc:picChg>
        <pc:picChg chg="del mod">
          <ac:chgData name="Zann Tang" userId="3bd41c76d7f7f53a" providerId="Windows Live" clId="Web-{0F3FC7D6-1ECD-AC32-9A38-E94A22281446}" dt="2025-03-28T14:04:38.203" v="847"/>
          <ac:picMkLst>
            <pc:docMk/>
            <pc:sldMk cId="438439128" sldId="278"/>
            <ac:picMk id="7" creationId="{4B8C5F4A-FC6D-A3D7-F13F-B226D97B9B6A}"/>
          </ac:picMkLst>
        </pc:picChg>
      </pc:sldChg>
      <pc:sldChg chg="addSp delSp modSp add replId">
        <pc:chgData name="Zann Tang" userId="3bd41c76d7f7f53a" providerId="Windows Live" clId="Web-{0F3FC7D6-1ECD-AC32-9A38-E94A22281446}" dt="2025-03-28T14:44:01.627" v="923" actId="1076"/>
        <pc:sldMkLst>
          <pc:docMk/>
          <pc:sldMk cId="3570827652" sldId="279"/>
        </pc:sldMkLst>
        <pc:spChg chg="add del mod">
          <ac:chgData name="Zann Tang" userId="3bd41c76d7f7f53a" providerId="Windows Live" clId="Web-{0F3FC7D6-1ECD-AC32-9A38-E94A22281446}" dt="2025-03-28T14:43:14.423" v="911"/>
          <ac:spMkLst>
            <pc:docMk/>
            <pc:sldMk cId="3570827652" sldId="279"/>
            <ac:spMk id="4" creationId="{7276DA6C-4A62-B395-F5FD-ACCDFEDB567C}"/>
          </ac:spMkLst>
        </pc:spChg>
        <pc:picChg chg="add mod ord modCrop">
          <ac:chgData name="Zann Tang" userId="3bd41c76d7f7f53a" providerId="Windows Live" clId="Web-{0F3FC7D6-1ECD-AC32-9A38-E94A22281446}" dt="2025-03-28T14:43:44.127" v="919"/>
          <ac:picMkLst>
            <pc:docMk/>
            <pc:sldMk cId="3570827652" sldId="279"/>
            <ac:picMk id="5" creationId="{9725CB24-526B-58E3-F137-AD2BF9249E20}"/>
          </ac:picMkLst>
        </pc:picChg>
        <pc:picChg chg="add mod">
          <ac:chgData name="Zann Tang" userId="3bd41c76d7f7f53a" providerId="Windows Live" clId="Web-{0F3FC7D6-1ECD-AC32-9A38-E94A22281446}" dt="2025-03-28T14:43:48.549" v="921" actId="1076"/>
          <ac:picMkLst>
            <pc:docMk/>
            <pc:sldMk cId="3570827652" sldId="279"/>
            <ac:picMk id="6" creationId="{8FE61C59-B10E-70D6-F6F3-0614C337E893}"/>
          </ac:picMkLst>
        </pc:picChg>
        <pc:picChg chg="del">
          <ac:chgData name="Zann Tang" userId="3bd41c76d7f7f53a" providerId="Windows Live" clId="Web-{0F3FC7D6-1ECD-AC32-9A38-E94A22281446}" dt="2025-03-28T14:43:08.361" v="910"/>
          <ac:picMkLst>
            <pc:docMk/>
            <pc:sldMk cId="3570827652" sldId="279"/>
            <ac:picMk id="7" creationId="{5EF28CC3-F55E-E333-B86F-4DA5E0190BE4}"/>
          </ac:picMkLst>
        </pc:picChg>
        <pc:picChg chg="add mod">
          <ac:chgData name="Zann Tang" userId="3bd41c76d7f7f53a" providerId="Windows Live" clId="Web-{0F3FC7D6-1ECD-AC32-9A38-E94A22281446}" dt="2025-03-28T14:44:01.627" v="923" actId="1076"/>
          <ac:picMkLst>
            <pc:docMk/>
            <pc:sldMk cId="3570827652" sldId="279"/>
            <ac:picMk id="8" creationId="{87C6F76D-15D1-0F15-FC56-60A5E647A95E}"/>
          </ac:picMkLst>
        </pc:picChg>
      </pc:sldChg>
      <pc:sldChg chg="modSp add replId">
        <pc:chgData name="Zann Tang" userId="3bd41c76d7f7f53a" providerId="Windows Live" clId="Web-{0F3FC7D6-1ECD-AC32-9A38-E94A22281446}" dt="2025-03-28T15:07:58.601" v="1337" actId="20577"/>
        <pc:sldMkLst>
          <pc:docMk/>
          <pc:sldMk cId="1715266469" sldId="280"/>
        </pc:sldMkLst>
        <pc:spChg chg="mod">
          <ac:chgData name="Zann Tang" userId="3bd41c76d7f7f53a" providerId="Windows Live" clId="Web-{0F3FC7D6-1ECD-AC32-9A38-E94A22281446}" dt="2025-03-28T15:02:53.859" v="1092" actId="20577"/>
          <ac:spMkLst>
            <pc:docMk/>
            <pc:sldMk cId="1715266469" sldId="280"/>
            <ac:spMk id="2" creationId="{000DAA89-E86C-3447-DEC1-FBAD541B5132}"/>
          </ac:spMkLst>
        </pc:spChg>
        <pc:graphicFrameChg chg="modGraphic">
          <ac:chgData name="Zann Tang" userId="3bd41c76d7f7f53a" providerId="Windows Live" clId="Web-{0F3FC7D6-1ECD-AC32-9A38-E94A22281446}" dt="2025-03-28T15:07:58.601" v="1337" actId="20577"/>
          <ac:graphicFrameMkLst>
            <pc:docMk/>
            <pc:sldMk cId="1715266469" sldId="280"/>
            <ac:graphicFrameMk id="5" creationId="{975042B3-09EE-6D47-8DC5-A2A234D31AE9}"/>
          </ac:graphicFrameMkLst>
        </pc:graphicFrameChg>
      </pc:sldChg>
      <pc:sldChg chg="modSp add replId">
        <pc:chgData name="Zann Tang" userId="3bd41c76d7f7f53a" providerId="Windows Live" clId="Web-{0F3FC7D6-1ECD-AC32-9A38-E94A22281446}" dt="2025-03-28T15:15:15.626" v="1422" actId="1076"/>
        <pc:sldMkLst>
          <pc:docMk/>
          <pc:sldMk cId="2589946076" sldId="281"/>
        </pc:sldMkLst>
        <pc:spChg chg="mod">
          <ac:chgData name="Zann Tang" userId="3bd41c76d7f7f53a" providerId="Windows Live" clId="Web-{0F3FC7D6-1ECD-AC32-9A38-E94A22281446}" dt="2025-03-28T15:13:38.468" v="1400" actId="20577"/>
          <ac:spMkLst>
            <pc:docMk/>
            <pc:sldMk cId="2589946076" sldId="281"/>
            <ac:spMk id="2" creationId="{5AE108FA-0099-C2B9-7E9F-202D893BCB4E}"/>
          </ac:spMkLst>
        </pc:spChg>
        <pc:graphicFrameChg chg="mod modGraphic">
          <ac:chgData name="Zann Tang" userId="3bd41c76d7f7f53a" providerId="Windows Live" clId="Web-{0F3FC7D6-1ECD-AC32-9A38-E94A22281446}" dt="2025-03-28T15:15:15.626" v="1422" actId="1076"/>
          <ac:graphicFrameMkLst>
            <pc:docMk/>
            <pc:sldMk cId="2589946076" sldId="281"/>
            <ac:graphicFrameMk id="5" creationId="{E631AB84-0527-F76E-9786-38F111DBA25A}"/>
          </ac:graphicFrameMkLst>
        </pc:graphicFrameChg>
      </pc:sldChg>
      <pc:sldChg chg="add del replId">
        <pc:chgData name="Zann Tang" userId="3bd41c76d7f7f53a" providerId="Windows Live" clId="Web-{0F3FC7D6-1ECD-AC32-9A38-E94A22281446}" dt="2025-03-28T15:08:53.696" v="1350"/>
        <pc:sldMkLst>
          <pc:docMk/>
          <pc:sldMk cId="3473194412" sldId="281"/>
        </pc:sldMkLst>
      </pc:sldChg>
    </pc:docChg>
  </pc:docChgLst>
  <pc:docChgLst>
    <pc:chgData clId="Web-{0F3FC7D6-1ECD-AC32-9A38-E94A22281446}"/>
    <pc:docChg chg="modSld">
      <pc:chgData name="" userId="" providerId="" clId="Web-{0F3FC7D6-1ECD-AC32-9A38-E94A22281446}" dt="2025-03-28T10:13:39.933" v="0" actId="20577"/>
      <pc:docMkLst>
        <pc:docMk/>
      </pc:docMkLst>
      <pc:sldChg chg="modSp">
        <pc:chgData name="" userId="" providerId="" clId="Web-{0F3FC7D6-1ECD-AC32-9A38-E94A22281446}" dt="2025-03-28T10:13:39.933" v="0" actId="20577"/>
        <pc:sldMkLst>
          <pc:docMk/>
          <pc:sldMk cId="1162900952" sldId="258"/>
        </pc:sldMkLst>
        <pc:spChg chg="mod">
          <ac:chgData name="" userId="" providerId="" clId="Web-{0F3FC7D6-1ECD-AC32-9A38-E94A22281446}" dt="2025-03-28T10:13:39.933" v="0" actId="20577"/>
          <ac:spMkLst>
            <pc:docMk/>
            <pc:sldMk cId="1162900952" sldId="258"/>
            <ac:spMk id="3" creationId="{372526B2-D9DC-E48D-1E7B-D93C323D6675}"/>
          </ac:spMkLst>
        </pc:spChg>
      </pc:sldChg>
    </pc:docChg>
  </pc:docChgLst>
</pc:chgInfo>
</file>

<file path=ppt/comments/modernComment_108_917E5A4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BC32241-5CE8-4880-8B24-B580DA4E4F47}" authorId="{3209CE00-8BC2-23C5-A65B-07E37F7053EC}" created="2025-03-28T10:36:01.837">
    <pc:sldMkLst xmlns:pc="http://schemas.microsoft.com/office/powerpoint/2013/main/command">
      <pc:docMk/>
      <pc:sldMk cId="2440976968" sldId="264"/>
    </pc:sldMkLst>
    <p188:txBody>
      <a:bodyPr/>
      <a:lstStyle/>
      <a:p>
        <a:r>
          <a:rPr lang="en-US"/>
          <a:t>Why MVC Was Chosen:
The MVC architecture helps in separating the concerns of the application, making it easier to manage and scale the project.
Maintainability and Flexibility:
Changes to the UI or the business logic can be done independently, which makes the system easier to maintain and adapt to future requirements.</a:t>
        </a:r>
      </a:p>
    </p188:txBody>
  </p188:cm>
</p188:cmLst>
</file>

<file path=ppt/comments/modernComment_10A_20B5830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5CF66EC-28DE-45B2-A15A-E92D6FCC8F92}" authorId="{3209CE00-8BC2-23C5-A65B-07E37F7053EC}" created="2025-03-28T14:40:00.46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48766471" sldId="266"/>
      <ac:spMk id="3" creationId="{5BB39AA5-FC68-AE91-72BC-F0F70CF77971}"/>
      <ac:txMk cp="184" len="99">
        <ac:context len="284" hash="3231216243"/>
      </ac:txMk>
    </ac:txMkLst>
    <p188:pos x="8348869" y="2782956"/>
    <p188:txBody>
      <a:bodyPr/>
      <a:lstStyle/>
      <a:p>
        <a:r>
          <a:rPr lang="en-US"/>
          <a:t>Describe main entities and relationships ​
With wireframes/prototype explain the flow of the system </a:t>
        </a:r>
      </a:p>
    </p188:txBody>
  </p188:cm>
</p188:cmLst>
</file>

<file path=ppt/comments/modernComment_117_D4D6818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8C38287-2A0A-40B7-A643-5A690AB10108}" authorId="{3209CE00-8BC2-23C5-A65B-07E37F7053EC}" created="2025-03-28T14:40:00.46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48766471" sldId="266"/>
      <ac:spMk id="3" creationId="{5BB39AA5-FC68-AE91-72BC-F0F70CF77971}"/>
      <ac:txMk cp="184" len="99">
        <ac:context len="284" hash="3231216243"/>
      </ac:txMk>
    </ac:txMkLst>
    <p188:pos x="8348869" y="2782956"/>
    <p188:txBody>
      <a:bodyPr/>
      <a:lstStyle/>
      <a:p>
        <a:r>
          <a:rPr lang="en-US"/>
          <a:t>Describe main entities and relationships ​
With wireframes/prototype explain the flow of the system </a:t>
        </a:r>
      </a:p>
    </p188:txBody>
  </p188:cm>
</p188:cmLst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4BF37-F517-4E60-99B2-DA7C7D210EA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5BD3E2-8E7C-44B4-A4DD-D62EF8AFA147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solidFill>
                <a:srgbClr val="000000"/>
              </a:solidFill>
              <a:latin typeface="Aptos"/>
              <a:ea typeface="Calibri"/>
              <a:cs typeface="Calibri"/>
            </a:rPr>
            <a:t>Title:</a:t>
          </a:r>
        </a:p>
      </dgm:t>
    </dgm:pt>
    <dgm:pt modelId="{DD2AC8B4-040A-4B02-B69D-94B345FB24D0}" type="parTrans" cxnId="{02318532-0A16-4DC5-BEF8-75749258BA6F}">
      <dgm:prSet/>
      <dgm:spPr/>
      <dgm:t>
        <a:bodyPr/>
        <a:lstStyle/>
        <a:p>
          <a:endParaRPr lang="en-US"/>
        </a:p>
      </dgm:t>
    </dgm:pt>
    <dgm:pt modelId="{2B5A31F5-FD53-465A-96A9-D559AAC5AE8B}" type="sibTrans" cxnId="{02318532-0A16-4DC5-BEF8-75749258BA6F}">
      <dgm:prSet/>
      <dgm:spPr/>
      <dgm:t>
        <a:bodyPr/>
        <a:lstStyle/>
        <a:p>
          <a:endParaRPr lang="en-US"/>
        </a:p>
      </dgm:t>
    </dgm:pt>
    <dgm:pt modelId="{DE987178-E0D5-4412-B0D0-617C37C89349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solidFill>
                <a:srgbClr val="000000"/>
              </a:solidFill>
              <a:latin typeface="Aptos"/>
              <a:ea typeface="Calibri"/>
              <a:cs typeface="Calibri"/>
            </a:rPr>
            <a:t>Subtitle</a:t>
          </a:r>
          <a:r>
            <a:rPr lang="en-US" b="0" dirty="0">
              <a:solidFill>
                <a:srgbClr val="000000"/>
              </a:solidFill>
              <a:latin typeface="Aptos"/>
              <a:ea typeface="Calibri"/>
              <a:cs typeface="Calibri"/>
            </a:rPr>
            <a:t>:</a:t>
          </a:r>
        </a:p>
      </dgm:t>
    </dgm:pt>
    <dgm:pt modelId="{D1B06CE4-CB7B-4F4D-87C2-14C9B745026A}" type="parTrans" cxnId="{94B08D01-4E9F-40C3-9DE8-610AD3750337}">
      <dgm:prSet/>
      <dgm:spPr/>
      <dgm:t>
        <a:bodyPr/>
        <a:lstStyle/>
        <a:p>
          <a:endParaRPr lang="en-US"/>
        </a:p>
      </dgm:t>
    </dgm:pt>
    <dgm:pt modelId="{8854A489-65C0-460D-A373-F0D6E8298C18}" type="sibTrans" cxnId="{94B08D01-4E9F-40C3-9DE8-610AD3750337}">
      <dgm:prSet/>
      <dgm:spPr/>
      <dgm:t>
        <a:bodyPr/>
        <a:lstStyle/>
        <a:p>
          <a:endParaRPr lang="en-US"/>
        </a:p>
      </dgm:t>
    </dgm:pt>
    <dgm:pt modelId="{7882D922-1675-4AF0-AC67-D961BE13B6B3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solidFill>
                <a:srgbClr val="000000"/>
              </a:solidFill>
              <a:latin typeface="Aptos"/>
              <a:ea typeface="Calibri"/>
              <a:cs typeface="Calibri"/>
            </a:rPr>
            <a:t>Presented by</a:t>
          </a:r>
          <a:r>
            <a:rPr lang="en-US" b="0" dirty="0">
              <a:solidFill>
                <a:srgbClr val="000000"/>
              </a:solidFill>
              <a:latin typeface="Aptos"/>
              <a:ea typeface="Calibri"/>
              <a:cs typeface="Calibri"/>
            </a:rPr>
            <a:t>:</a:t>
          </a:r>
          <a:endParaRPr lang="en-US" b="0" dirty="0">
            <a:solidFill>
              <a:srgbClr val="010000"/>
            </a:solidFill>
            <a:latin typeface="Aptos"/>
            <a:ea typeface="Calibri"/>
            <a:cs typeface="Calibri"/>
          </a:endParaRPr>
        </a:p>
      </dgm:t>
    </dgm:pt>
    <dgm:pt modelId="{5DCF3F04-BE6D-4EA3-9734-AD1727B6F804}" type="parTrans" cxnId="{ABFA900F-151C-4378-BF21-9E68DB90698A}">
      <dgm:prSet/>
      <dgm:spPr/>
      <dgm:t>
        <a:bodyPr/>
        <a:lstStyle/>
        <a:p>
          <a:endParaRPr lang="en-US"/>
        </a:p>
      </dgm:t>
    </dgm:pt>
    <dgm:pt modelId="{31ECA312-0336-4D64-952E-64A2859CB946}" type="sibTrans" cxnId="{ABFA900F-151C-4378-BF21-9E68DB90698A}">
      <dgm:prSet/>
      <dgm:spPr/>
      <dgm:t>
        <a:bodyPr/>
        <a:lstStyle/>
        <a:p>
          <a:endParaRPr lang="en-US"/>
        </a:p>
      </dgm:t>
    </dgm:pt>
    <dgm:pt modelId="{B7EDD393-3E22-4395-B328-8B378861351C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solidFill>
                <a:srgbClr val="000000"/>
              </a:solidFill>
              <a:latin typeface="Aptos"/>
              <a:ea typeface="Calibri"/>
              <a:cs typeface="Calibri"/>
            </a:rPr>
            <a:t>Date</a:t>
          </a:r>
          <a:r>
            <a:rPr lang="en-US" b="0" dirty="0">
              <a:solidFill>
                <a:srgbClr val="000000"/>
              </a:solidFill>
              <a:latin typeface="Aptos"/>
              <a:ea typeface="Calibri"/>
              <a:cs typeface="Calibri"/>
            </a:rPr>
            <a:t>:</a:t>
          </a:r>
          <a:endParaRPr lang="en-US" b="0" dirty="0">
            <a:solidFill>
              <a:srgbClr val="010000"/>
            </a:solidFill>
            <a:latin typeface="Aptos"/>
            <a:ea typeface="Calibri"/>
            <a:cs typeface="Calibri"/>
          </a:endParaRPr>
        </a:p>
      </dgm:t>
    </dgm:pt>
    <dgm:pt modelId="{56A317B5-F403-4F69-BF81-9A74EF214C4D}" type="parTrans" cxnId="{F2CCAC6B-5D7E-438F-859A-B91BFE2E2F32}">
      <dgm:prSet/>
      <dgm:spPr/>
      <dgm:t>
        <a:bodyPr/>
        <a:lstStyle/>
        <a:p>
          <a:endParaRPr lang="en-US"/>
        </a:p>
      </dgm:t>
    </dgm:pt>
    <dgm:pt modelId="{E0A926E7-4322-4CB4-BB23-41E24344B0B5}" type="sibTrans" cxnId="{F2CCAC6B-5D7E-438F-859A-B91BFE2E2F32}">
      <dgm:prSet/>
      <dgm:spPr/>
      <dgm:t>
        <a:bodyPr/>
        <a:lstStyle/>
        <a:p>
          <a:endParaRPr lang="en-US"/>
        </a:p>
      </dgm:t>
    </dgm:pt>
    <dgm:pt modelId="{E73041E5-9C7B-48D3-AD1A-109DE5F0F005}">
      <dgm:prSet phldr="0"/>
      <dgm:spPr/>
      <dgm:t>
        <a:bodyPr/>
        <a:lstStyle/>
        <a:p>
          <a:r>
            <a:rPr lang="en-US" dirty="0">
              <a:solidFill>
                <a:srgbClr val="000000"/>
              </a:solidFill>
              <a:latin typeface="Aptos"/>
              <a:ea typeface="Calibri"/>
              <a:cs typeface="Calibri"/>
            </a:rPr>
            <a:t>Library Management System (LMS)</a:t>
          </a:r>
          <a:br>
            <a:rPr lang="en-US" dirty="0">
              <a:solidFill>
                <a:srgbClr val="000000"/>
              </a:solidFill>
              <a:latin typeface="Aptos"/>
              <a:ea typeface="Calibri"/>
              <a:cs typeface="Calibri"/>
            </a:rPr>
          </a:br>
          <a:r>
            <a:rPr lang="en-US" dirty="0">
              <a:solidFill>
                <a:srgbClr val="000000"/>
              </a:solidFill>
              <a:latin typeface="Aptos"/>
              <a:ea typeface="Calibri"/>
              <a:cs typeface="Calibri"/>
            </a:rPr>
            <a:t> Capstone Project</a:t>
          </a:r>
          <a:endParaRPr lang="en-US" dirty="0"/>
        </a:p>
      </dgm:t>
    </dgm:pt>
    <dgm:pt modelId="{F085EC1E-5BFE-4CB4-AF36-AAC4A71EA96B}" type="parTrans" cxnId="{BB39C972-F5DE-4A5D-BB3F-3A07A0BDD41D}">
      <dgm:prSet/>
      <dgm:spPr/>
    </dgm:pt>
    <dgm:pt modelId="{A2E85609-6EE5-4E70-B88F-AB9211A839E6}" type="sibTrans" cxnId="{BB39C972-F5DE-4A5D-BB3F-3A07A0BDD41D}">
      <dgm:prSet/>
      <dgm:spPr/>
    </dgm:pt>
    <dgm:pt modelId="{019F0B55-846E-48D7-85F7-0A6D3F8C0775}">
      <dgm:prSet phldr="0"/>
      <dgm:spPr/>
      <dgm:t>
        <a:bodyPr/>
        <a:lstStyle/>
        <a:p>
          <a:r>
            <a:rPr lang="en-US" b="0" dirty="0">
              <a:solidFill>
                <a:srgbClr val="000000"/>
              </a:solidFill>
              <a:latin typeface="Aptos"/>
              <a:ea typeface="Calibri"/>
              <a:cs typeface="Calibri"/>
            </a:rPr>
            <a:t>Full Stack Web Development Project</a:t>
          </a:r>
          <a:endParaRPr lang="en-US" dirty="0"/>
        </a:p>
      </dgm:t>
    </dgm:pt>
    <dgm:pt modelId="{2A6B5147-6507-49C3-B639-EFE253736BA5}" type="parTrans" cxnId="{A8BB6998-D51B-471D-ADF8-600563B1F9F3}">
      <dgm:prSet/>
      <dgm:spPr/>
    </dgm:pt>
    <dgm:pt modelId="{06EAF9CF-6105-452A-BE66-11C0DA99F3D2}" type="sibTrans" cxnId="{A8BB6998-D51B-471D-ADF8-600563B1F9F3}">
      <dgm:prSet/>
      <dgm:spPr/>
    </dgm:pt>
    <dgm:pt modelId="{1DD72D26-ADDC-4AA5-BBC0-9558E5E227E9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0" dirty="0">
              <a:solidFill>
                <a:srgbClr val="000000"/>
              </a:solidFill>
              <a:latin typeface="Aptos"/>
              <a:ea typeface="Calibri"/>
              <a:cs typeface="Calibri"/>
            </a:rPr>
            <a:t>Tang Yuzhen</a:t>
          </a:r>
          <a:endParaRPr lang="en-US" dirty="0"/>
        </a:p>
      </dgm:t>
    </dgm:pt>
    <dgm:pt modelId="{B596BF26-B3CC-43C1-96DE-6860A1FB00A8}" type="parTrans" cxnId="{16142E79-BC09-4E2C-ADE5-4385C78BE764}">
      <dgm:prSet/>
      <dgm:spPr/>
    </dgm:pt>
    <dgm:pt modelId="{BCF3E303-28AB-4E27-8207-D8EE3DEFC36C}" type="sibTrans" cxnId="{16142E79-BC09-4E2C-ADE5-4385C78BE764}">
      <dgm:prSet/>
      <dgm:spPr/>
    </dgm:pt>
    <dgm:pt modelId="{5E738467-672F-4291-A53E-01D712768C3E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0" dirty="0">
              <a:solidFill>
                <a:srgbClr val="000000"/>
              </a:solidFill>
              <a:latin typeface="Aptos"/>
              <a:ea typeface="Calibri"/>
              <a:cs typeface="Calibri"/>
            </a:rPr>
            <a:t>1st April 2025</a:t>
          </a:r>
          <a:endParaRPr lang="en-US" dirty="0"/>
        </a:p>
      </dgm:t>
    </dgm:pt>
    <dgm:pt modelId="{1481E675-B83E-45ED-B42A-740FC8D1CC3C}" type="parTrans" cxnId="{713304EE-F6B9-4649-B972-22770A001B1B}">
      <dgm:prSet/>
      <dgm:spPr/>
    </dgm:pt>
    <dgm:pt modelId="{6AD56A94-2B20-4382-A1CC-1DCF943EC28A}" type="sibTrans" cxnId="{713304EE-F6B9-4649-B972-22770A001B1B}">
      <dgm:prSet/>
      <dgm:spPr/>
    </dgm:pt>
    <dgm:pt modelId="{70A5F516-A685-4F5D-9F06-52DD635C668F}" type="pres">
      <dgm:prSet presAssocID="{37F4BF37-F517-4E60-99B2-DA7C7D210EA8}" presName="Name0" presStyleCnt="0">
        <dgm:presLayoutVars>
          <dgm:dir/>
          <dgm:animLvl val="lvl"/>
          <dgm:resizeHandles val="exact"/>
        </dgm:presLayoutVars>
      </dgm:prSet>
      <dgm:spPr/>
    </dgm:pt>
    <dgm:pt modelId="{D70106C5-F258-4B44-9753-6ED6543C6115}" type="pres">
      <dgm:prSet presAssocID="{1F5BD3E2-8E7C-44B4-A4DD-D62EF8AFA147}" presName="linNode" presStyleCnt="0"/>
      <dgm:spPr/>
    </dgm:pt>
    <dgm:pt modelId="{EC8E7967-A0BC-4010-8118-F236EFE2E1B8}" type="pres">
      <dgm:prSet presAssocID="{1F5BD3E2-8E7C-44B4-A4DD-D62EF8AFA14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56229D7-2AD5-4B4E-AB46-F09C2CED7ECD}" type="pres">
      <dgm:prSet presAssocID="{1F5BD3E2-8E7C-44B4-A4DD-D62EF8AFA147}" presName="descendantText" presStyleLbl="alignAccFollowNode1" presStyleIdx="0" presStyleCnt="4">
        <dgm:presLayoutVars>
          <dgm:bulletEnabled val="1"/>
        </dgm:presLayoutVars>
      </dgm:prSet>
      <dgm:spPr/>
    </dgm:pt>
    <dgm:pt modelId="{BAA6B95E-C2E1-4040-818F-372018707D8F}" type="pres">
      <dgm:prSet presAssocID="{2B5A31F5-FD53-465A-96A9-D559AAC5AE8B}" presName="sp" presStyleCnt="0"/>
      <dgm:spPr/>
    </dgm:pt>
    <dgm:pt modelId="{4B667F15-1BB5-458E-B35C-B24CF3ED2040}" type="pres">
      <dgm:prSet presAssocID="{DE987178-E0D5-4412-B0D0-617C37C89349}" presName="linNode" presStyleCnt="0"/>
      <dgm:spPr/>
    </dgm:pt>
    <dgm:pt modelId="{20ADE604-67F1-49A1-94E9-20DF77F1197B}" type="pres">
      <dgm:prSet presAssocID="{DE987178-E0D5-4412-B0D0-617C37C8934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DD6D525-6FAC-4818-88EF-A3EDBD713295}" type="pres">
      <dgm:prSet presAssocID="{DE987178-E0D5-4412-B0D0-617C37C89349}" presName="descendantText" presStyleLbl="alignAccFollowNode1" presStyleIdx="1" presStyleCnt="4">
        <dgm:presLayoutVars>
          <dgm:bulletEnabled val="1"/>
        </dgm:presLayoutVars>
      </dgm:prSet>
      <dgm:spPr/>
    </dgm:pt>
    <dgm:pt modelId="{874C0C1F-DA03-4EE2-B9FC-16CB55B5B1CC}" type="pres">
      <dgm:prSet presAssocID="{8854A489-65C0-460D-A373-F0D6E8298C18}" presName="sp" presStyleCnt="0"/>
      <dgm:spPr/>
    </dgm:pt>
    <dgm:pt modelId="{02A5A5C4-C937-4DEB-B9BE-850A2E8EA523}" type="pres">
      <dgm:prSet presAssocID="{7882D922-1675-4AF0-AC67-D961BE13B6B3}" presName="linNode" presStyleCnt="0"/>
      <dgm:spPr/>
    </dgm:pt>
    <dgm:pt modelId="{56E162E9-03F5-41E1-BB41-5F6FE67A06EE}" type="pres">
      <dgm:prSet presAssocID="{7882D922-1675-4AF0-AC67-D961BE13B6B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0389B66-FC98-4C66-A8F1-3D199DE8703E}" type="pres">
      <dgm:prSet presAssocID="{7882D922-1675-4AF0-AC67-D961BE13B6B3}" presName="descendantText" presStyleLbl="alignAccFollowNode1" presStyleIdx="2" presStyleCnt="4">
        <dgm:presLayoutVars>
          <dgm:bulletEnabled val="1"/>
        </dgm:presLayoutVars>
      </dgm:prSet>
      <dgm:spPr/>
    </dgm:pt>
    <dgm:pt modelId="{AA95F887-65E0-4935-B8D1-029F78B3B18D}" type="pres">
      <dgm:prSet presAssocID="{31ECA312-0336-4D64-952E-64A2859CB946}" presName="sp" presStyleCnt="0"/>
      <dgm:spPr/>
    </dgm:pt>
    <dgm:pt modelId="{F4529E57-750B-4FB9-B817-257DE8433989}" type="pres">
      <dgm:prSet presAssocID="{B7EDD393-3E22-4395-B328-8B378861351C}" presName="linNode" presStyleCnt="0"/>
      <dgm:spPr/>
    </dgm:pt>
    <dgm:pt modelId="{DA6FFD63-D00A-4AA8-B7E3-3F8C0FA8524E}" type="pres">
      <dgm:prSet presAssocID="{B7EDD393-3E22-4395-B328-8B378861351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27B881D-7BC9-4368-B52B-15745026C373}" type="pres">
      <dgm:prSet presAssocID="{B7EDD393-3E22-4395-B328-8B378861351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4B08D01-4E9F-40C3-9DE8-610AD3750337}" srcId="{37F4BF37-F517-4E60-99B2-DA7C7D210EA8}" destId="{DE987178-E0D5-4412-B0D0-617C37C89349}" srcOrd="1" destOrd="0" parTransId="{D1B06CE4-CB7B-4F4D-87C2-14C9B745026A}" sibTransId="{8854A489-65C0-460D-A373-F0D6E8298C18}"/>
    <dgm:cxn modelId="{ABFA900F-151C-4378-BF21-9E68DB90698A}" srcId="{37F4BF37-F517-4E60-99B2-DA7C7D210EA8}" destId="{7882D922-1675-4AF0-AC67-D961BE13B6B3}" srcOrd="2" destOrd="0" parTransId="{5DCF3F04-BE6D-4EA3-9734-AD1727B6F804}" sibTransId="{31ECA312-0336-4D64-952E-64A2859CB946}"/>
    <dgm:cxn modelId="{02318532-0A16-4DC5-BEF8-75749258BA6F}" srcId="{37F4BF37-F517-4E60-99B2-DA7C7D210EA8}" destId="{1F5BD3E2-8E7C-44B4-A4DD-D62EF8AFA147}" srcOrd="0" destOrd="0" parTransId="{DD2AC8B4-040A-4B02-B69D-94B345FB24D0}" sibTransId="{2B5A31F5-FD53-465A-96A9-D559AAC5AE8B}"/>
    <dgm:cxn modelId="{EE5C9760-09BB-4F58-B2AE-7C1452FD17A6}" type="presOf" srcId="{019F0B55-846E-48D7-85F7-0A6D3F8C0775}" destId="{1DD6D525-6FAC-4818-88EF-A3EDBD713295}" srcOrd="0" destOrd="0" presId="urn:microsoft.com/office/officeart/2005/8/layout/vList5"/>
    <dgm:cxn modelId="{7D7DCE63-D289-42CD-A7AD-30FA26F13C84}" type="presOf" srcId="{B7EDD393-3E22-4395-B328-8B378861351C}" destId="{DA6FFD63-D00A-4AA8-B7E3-3F8C0FA8524E}" srcOrd="0" destOrd="0" presId="urn:microsoft.com/office/officeart/2005/8/layout/vList5"/>
    <dgm:cxn modelId="{F2CCAC6B-5D7E-438F-859A-B91BFE2E2F32}" srcId="{37F4BF37-F517-4E60-99B2-DA7C7D210EA8}" destId="{B7EDD393-3E22-4395-B328-8B378861351C}" srcOrd="3" destOrd="0" parTransId="{56A317B5-F403-4F69-BF81-9A74EF214C4D}" sibTransId="{E0A926E7-4322-4CB4-BB23-41E24344B0B5}"/>
    <dgm:cxn modelId="{5A409972-4CE9-4D82-8D08-3253F0E1A0EB}" type="presOf" srcId="{37F4BF37-F517-4E60-99B2-DA7C7D210EA8}" destId="{70A5F516-A685-4F5D-9F06-52DD635C668F}" srcOrd="0" destOrd="0" presId="urn:microsoft.com/office/officeart/2005/8/layout/vList5"/>
    <dgm:cxn modelId="{BB39C972-F5DE-4A5D-BB3F-3A07A0BDD41D}" srcId="{1F5BD3E2-8E7C-44B4-A4DD-D62EF8AFA147}" destId="{E73041E5-9C7B-48D3-AD1A-109DE5F0F005}" srcOrd="0" destOrd="0" parTransId="{F085EC1E-5BFE-4CB4-AF36-AAC4A71EA96B}" sibTransId="{A2E85609-6EE5-4E70-B88F-AB9211A839E6}"/>
    <dgm:cxn modelId="{9D7E3577-3C2E-4B22-902A-4639BA6663C6}" type="presOf" srcId="{1F5BD3E2-8E7C-44B4-A4DD-D62EF8AFA147}" destId="{EC8E7967-A0BC-4010-8118-F236EFE2E1B8}" srcOrd="0" destOrd="0" presId="urn:microsoft.com/office/officeart/2005/8/layout/vList5"/>
    <dgm:cxn modelId="{A9FF2C58-C264-436B-9F6F-C40B7F70BAEE}" type="presOf" srcId="{7882D922-1675-4AF0-AC67-D961BE13B6B3}" destId="{56E162E9-03F5-41E1-BB41-5F6FE67A06EE}" srcOrd="0" destOrd="0" presId="urn:microsoft.com/office/officeart/2005/8/layout/vList5"/>
    <dgm:cxn modelId="{16142E79-BC09-4E2C-ADE5-4385C78BE764}" srcId="{7882D922-1675-4AF0-AC67-D961BE13B6B3}" destId="{1DD72D26-ADDC-4AA5-BBC0-9558E5E227E9}" srcOrd="0" destOrd="0" parTransId="{B596BF26-B3CC-43C1-96DE-6860A1FB00A8}" sibTransId="{BCF3E303-28AB-4E27-8207-D8EE3DEFC36C}"/>
    <dgm:cxn modelId="{A8BB6998-D51B-471D-ADF8-600563B1F9F3}" srcId="{DE987178-E0D5-4412-B0D0-617C37C89349}" destId="{019F0B55-846E-48D7-85F7-0A6D3F8C0775}" srcOrd="0" destOrd="0" parTransId="{2A6B5147-6507-49C3-B639-EFE253736BA5}" sibTransId="{06EAF9CF-6105-452A-BE66-11C0DA99F3D2}"/>
    <dgm:cxn modelId="{A6B1E1A3-17A4-45ED-B337-A5D5566818B7}" type="presOf" srcId="{DE987178-E0D5-4412-B0D0-617C37C89349}" destId="{20ADE604-67F1-49A1-94E9-20DF77F1197B}" srcOrd="0" destOrd="0" presId="urn:microsoft.com/office/officeart/2005/8/layout/vList5"/>
    <dgm:cxn modelId="{A572E7B1-33B3-4494-A05D-BA5C729390B7}" type="presOf" srcId="{5E738467-672F-4291-A53E-01D712768C3E}" destId="{E27B881D-7BC9-4368-B52B-15745026C373}" srcOrd="0" destOrd="0" presId="urn:microsoft.com/office/officeart/2005/8/layout/vList5"/>
    <dgm:cxn modelId="{229754C7-B4A4-4365-A597-8B3769D2F686}" type="presOf" srcId="{1DD72D26-ADDC-4AA5-BBC0-9558E5E227E9}" destId="{A0389B66-FC98-4C66-A8F1-3D199DE8703E}" srcOrd="0" destOrd="0" presId="urn:microsoft.com/office/officeart/2005/8/layout/vList5"/>
    <dgm:cxn modelId="{CC21C2DB-4FB9-407C-AB59-3BA5DBB38A1A}" type="presOf" srcId="{E73041E5-9C7B-48D3-AD1A-109DE5F0F005}" destId="{356229D7-2AD5-4B4E-AB46-F09C2CED7ECD}" srcOrd="0" destOrd="0" presId="urn:microsoft.com/office/officeart/2005/8/layout/vList5"/>
    <dgm:cxn modelId="{713304EE-F6B9-4649-B972-22770A001B1B}" srcId="{B7EDD393-3E22-4395-B328-8B378861351C}" destId="{5E738467-672F-4291-A53E-01D712768C3E}" srcOrd="0" destOrd="0" parTransId="{1481E675-B83E-45ED-B42A-740FC8D1CC3C}" sibTransId="{6AD56A94-2B20-4382-A1CC-1DCF943EC28A}"/>
    <dgm:cxn modelId="{852FA784-DDF0-4D3B-8973-4DDDDB4D79CF}" type="presParOf" srcId="{70A5F516-A685-4F5D-9F06-52DD635C668F}" destId="{D70106C5-F258-4B44-9753-6ED6543C6115}" srcOrd="0" destOrd="0" presId="urn:microsoft.com/office/officeart/2005/8/layout/vList5"/>
    <dgm:cxn modelId="{8586BD46-87CC-4779-826B-7C981EA6321E}" type="presParOf" srcId="{D70106C5-F258-4B44-9753-6ED6543C6115}" destId="{EC8E7967-A0BC-4010-8118-F236EFE2E1B8}" srcOrd="0" destOrd="0" presId="urn:microsoft.com/office/officeart/2005/8/layout/vList5"/>
    <dgm:cxn modelId="{E7FE9459-0BE0-4CA9-94BE-FC3AFDF0B214}" type="presParOf" srcId="{D70106C5-F258-4B44-9753-6ED6543C6115}" destId="{356229D7-2AD5-4B4E-AB46-F09C2CED7ECD}" srcOrd="1" destOrd="0" presId="urn:microsoft.com/office/officeart/2005/8/layout/vList5"/>
    <dgm:cxn modelId="{43F8878A-1108-4567-A927-63A913495D15}" type="presParOf" srcId="{70A5F516-A685-4F5D-9F06-52DD635C668F}" destId="{BAA6B95E-C2E1-4040-818F-372018707D8F}" srcOrd="1" destOrd="0" presId="urn:microsoft.com/office/officeart/2005/8/layout/vList5"/>
    <dgm:cxn modelId="{9B218C21-F0EF-44A8-9F0D-362960C0FE3F}" type="presParOf" srcId="{70A5F516-A685-4F5D-9F06-52DD635C668F}" destId="{4B667F15-1BB5-458E-B35C-B24CF3ED2040}" srcOrd="2" destOrd="0" presId="urn:microsoft.com/office/officeart/2005/8/layout/vList5"/>
    <dgm:cxn modelId="{E9F9F546-65C2-4FF2-8517-41367A8BD928}" type="presParOf" srcId="{4B667F15-1BB5-458E-B35C-B24CF3ED2040}" destId="{20ADE604-67F1-49A1-94E9-20DF77F1197B}" srcOrd="0" destOrd="0" presId="urn:microsoft.com/office/officeart/2005/8/layout/vList5"/>
    <dgm:cxn modelId="{6D8C78C9-1E28-4D21-9732-0947BA057AFB}" type="presParOf" srcId="{4B667F15-1BB5-458E-B35C-B24CF3ED2040}" destId="{1DD6D525-6FAC-4818-88EF-A3EDBD713295}" srcOrd="1" destOrd="0" presId="urn:microsoft.com/office/officeart/2005/8/layout/vList5"/>
    <dgm:cxn modelId="{B0F58A14-8B82-4F76-9E0A-675C6C27EEAD}" type="presParOf" srcId="{70A5F516-A685-4F5D-9F06-52DD635C668F}" destId="{874C0C1F-DA03-4EE2-B9FC-16CB55B5B1CC}" srcOrd="3" destOrd="0" presId="urn:microsoft.com/office/officeart/2005/8/layout/vList5"/>
    <dgm:cxn modelId="{31B5AB5E-9044-4347-8DE6-4AEA6061A87F}" type="presParOf" srcId="{70A5F516-A685-4F5D-9F06-52DD635C668F}" destId="{02A5A5C4-C937-4DEB-B9BE-850A2E8EA523}" srcOrd="4" destOrd="0" presId="urn:microsoft.com/office/officeart/2005/8/layout/vList5"/>
    <dgm:cxn modelId="{1891B13C-EEF6-43E8-B9F2-44D6CDC48354}" type="presParOf" srcId="{02A5A5C4-C937-4DEB-B9BE-850A2E8EA523}" destId="{56E162E9-03F5-41E1-BB41-5F6FE67A06EE}" srcOrd="0" destOrd="0" presId="urn:microsoft.com/office/officeart/2005/8/layout/vList5"/>
    <dgm:cxn modelId="{62CD74A4-990A-4173-8A58-8576748465B7}" type="presParOf" srcId="{02A5A5C4-C937-4DEB-B9BE-850A2E8EA523}" destId="{A0389B66-FC98-4C66-A8F1-3D199DE8703E}" srcOrd="1" destOrd="0" presId="urn:microsoft.com/office/officeart/2005/8/layout/vList5"/>
    <dgm:cxn modelId="{87346CD2-D5DD-4E49-8491-54F2FE04D065}" type="presParOf" srcId="{70A5F516-A685-4F5D-9F06-52DD635C668F}" destId="{AA95F887-65E0-4935-B8D1-029F78B3B18D}" srcOrd="5" destOrd="0" presId="urn:microsoft.com/office/officeart/2005/8/layout/vList5"/>
    <dgm:cxn modelId="{7215813A-4007-46A7-8E7E-52CC80050E88}" type="presParOf" srcId="{70A5F516-A685-4F5D-9F06-52DD635C668F}" destId="{F4529E57-750B-4FB9-B817-257DE8433989}" srcOrd="6" destOrd="0" presId="urn:microsoft.com/office/officeart/2005/8/layout/vList5"/>
    <dgm:cxn modelId="{8EFA48F1-A09C-43CE-BE83-1EEC66A2D0A0}" type="presParOf" srcId="{F4529E57-750B-4FB9-B817-257DE8433989}" destId="{DA6FFD63-D00A-4AA8-B7E3-3F8C0FA8524E}" srcOrd="0" destOrd="0" presId="urn:microsoft.com/office/officeart/2005/8/layout/vList5"/>
    <dgm:cxn modelId="{7DBE502D-9BED-41F2-8F8D-CC26ACE4302C}" type="presParOf" srcId="{F4529E57-750B-4FB9-B817-257DE8433989}" destId="{E27B881D-7BC9-4368-B52B-15745026C37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F4BF37-F517-4E60-99B2-DA7C7D210EA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3E1E8-660A-47C9-A121-622BFDF098EF}">
      <dgm:prSet/>
      <dgm:spPr/>
      <dgm:t>
        <a:bodyPr/>
        <a:lstStyle/>
        <a:p>
          <a:r>
            <a:rPr lang="en-US" b="0" dirty="0">
              <a:solidFill>
                <a:srgbClr val="444444"/>
              </a:solidFill>
              <a:latin typeface="Calibri"/>
              <a:ea typeface="Calibri"/>
              <a:cs typeface="Calibri"/>
            </a:rPr>
            <a:t>Introduction:</a:t>
          </a:r>
        </a:p>
      </dgm:t>
    </dgm:pt>
    <dgm:pt modelId="{D648B878-2A2E-4D60-A201-17A0C7EF982F}" type="parTrans" cxnId="{AF0D0834-9DEC-46FB-846E-71B3AE328C47}">
      <dgm:prSet/>
      <dgm:spPr/>
      <dgm:t>
        <a:bodyPr/>
        <a:lstStyle/>
        <a:p>
          <a:endParaRPr lang="en-US"/>
        </a:p>
      </dgm:t>
    </dgm:pt>
    <dgm:pt modelId="{A5141484-E40A-4345-9DFE-E3058FD9F422}" type="sibTrans" cxnId="{AF0D0834-9DEC-46FB-846E-71B3AE328C47}">
      <dgm:prSet/>
      <dgm:spPr/>
      <dgm:t>
        <a:bodyPr/>
        <a:lstStyle/>
        <a:p>
          <a:endParaRPr lang="en-US"/>
        </a:p>
      </dgm:t>
    </dgm:pt>
    <dgm:pt modelId="{1F5BD3E2-8E7C-44B4-A4DD-D62EF8AFA147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The Library Management System (LMS) is an automated solution designed to manage library operations efficiently.</a:t>
          </a:r>
        </a:p>
      </dgm:t>
    </dgm:pt>
    <dgm:pt modelId="{DD2AC8B4-040A-4B02-B69D-94B345FB24D0}" type="parTrans" cxnId="{02318532-0A16-4DC5-BEF8-75749258BA6F}">
      <dgm:prSet/>
      <dgm:spPr/>
      <dgm:t>
        <a:bodyPr/>
        <a:lstStyle/>
        <a:p>
          <a:endParaRPr lang="en-US"/>
        </a:p>
      </dgm:t>
    </dgm:pt>
    <dgm:pt modelId="{2B5A31F5-FD53-465A-96A9-D559AAC5AE8B}" type="sibTrans" cxnId="{02318532-0A16-4DC5-BEF8-75749258BA6F}">
      <dgm:prSet/>
      <dgm:spPr/>
      <dgm:t>
        <a:bodyPr/>
        <a:lstStyle/>
        <a:p>
          <a:endParaRPr lang="en-US"/>
        </a:p>
      </dgm:t>
    </dgm:pt>
    <dgm:pt modelId="{00B1E3DC-51F1-48F7-B6A9-C3C48686ECE8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Aims to streamline book management, borrowing status, and borrowing/</a:t>
          </a:r>
          <a:r>
            <a:rPr lang="en-US" b="0" dirty="0">
              <a:solidFill>
                <a:srgbClr val="444444"/>
              </a:solidFill>
              <a:latin typeface="Calibri"/>
              <a:ea typeface="Calibri"/>
              <a:cs typeface="Calibri"/>
            </a:rPr>
            <a:t>returning processes</a:t>
          </a:r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.</a:t>
          </a:r>
        </a:p>
      </dgm:t>
    </dgm:pt>
    <dgm:pt modelId="{90B0E000-1F08-420A-BBCB-DEE6C85929B3}" type="parTrans" cxnId="{023A4D83-78F0-4837-92A9-A4F667CA9611}">
      <dgm:prSet/>
      <dgm:spPr/>
      <dgm:t>
        <a:bodyPr/>
        <a:lstStyle/>
        <a:p>
          <a:endParaRPr lang="en-US"/>
        </a:p>
      </dgm:t>
    </dgm:pt>
    <dgm:pt modelId="{42FFADDE-262D-495D-9F99-021C53794C64}" type="sibTrans" cxnId="{023A4D83-78F0-4837-92A9-A4F667CA9611}">
      <dgm:prSet/>
      <dgm:spPr/>
      <dgm:t>
        <a:bodyPr/>
        <a:lstStyle/>
        <a:p>
          <a:endParaRPr lang="en-US"/>
        </a:p>
      </dgm:t>
    </dgm:pt>
    <dgm:pt modelId="{DE987178-E0D5-4412-B0D0-617C37C89349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Objective</a:t>
          </a:r>
          <a:r>
            <a:rPr lang="en-US" b="0" dirty="0">
              <a:solidFill>
                <a:srgbClr val="444444"/>
              </a:solidFill>
              <a:latin typeface="Calibri"/>
              <a:ea typeface="Calibri"/>
              <a:cs typeface="Calibri"/>
            </a:rPr>
            <a:t>:</a:t>
          </a:r>
        </a:p>
      </dgm:t>
    </dgm:pt>
    <dgm:pt modelId="{D1B06CE4-CB7B-4F4D-87C2-14C9B745026A}" type="parTrans" cxnId="{94B08D01-4E9F-40C3-9DE8-610AD3750337}">
      <dgm:prSet/>
      <dgm:spPr/>
      <dgm:t>
        <a:bodyPr/>
        <a:lstStyle/>
        <a:p>
          <a:endParaRPr lang="en-US"/>
        </a:p>
      </dgm:t>
    </dgm:pt>
    <dgm:pt modelId="{8854A489-65C0-460D-A373-F0D6E8298C18}" type="sibTrans" cxnId="{94B08D01-4E9F-40C3-9DE8-610AD3750337}">
      <dgm:prSet/>
      <dgm:spPr/>
      <dgm:t>
        <a:bodyPr/>
        <a:lstStyle/>
        <a:p>
          <a:endParaRPr lang="en-US"/>
        </a:p>
      </dgm:t>
    </dgm:pt>
    <dgm:pt modelId="{5D6A9A3D-F6E6-457E-AA91-78FFE79B82CC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To create a digital system that supports librarians and users in </a:t>
          </a:r>
          <a:r>
            <a:rPr lang="en-US" b="0" dirty="0">
              <a:solidFill>
                <a:srgbClr val="444444"/>
              </a:solidFill>
              <a:latin typeface="Calibri"/>
              <a:ea typeface="Calibri"/>
              <a:cs typeface="Calibri"/>
            </a:rPr>
            <a:t>managing books and </a:t>
          </a:r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library activities.</a:t>
          </a:r>
        </a:p>
      </dgm:t>
    </dgm:pt>
    <dgm:pt modelId="{EAA59411-47C7-4478-9A10-4103B23B4940}" type="parTrans" cxnId="{80A6B4C9-F91D-4ED3-BD9F-774D8229A3E8}">
      <dgm:prSet/>
      <dgm:spPr/>
      <dgm:t>
        <a:bodyPr/>
        <a:lstStyle/>
        <a:p>
          <a:endParaRPr lang="en-US"/>
        </a:p>
      </dgm:t>
    </dgm:pt>
    <dgm:pt modelId="{41CE5779-C6BA-464E-9459-A2CB12269CFC}" type="sibTrans" cxnId="{80A6B4C9-F91D-4ED3-BD9F-774D8229A3E8}">
      <dgm:prSet/>
      <dgm:spPr/>
      <dgm:t>
        <a:bodyPr/>
        <a:lstStyle/>
        <a:p>
          <a:endParaRPr lang="en-US"/>
        </a:p>
      </dgm:t>
    </dgm:pt>
    <dgm:pt modelId="{7882D922-1675-4AF0-AC67-D961BE13B6B3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Technologies</a:t>
          </a:r>
          <a:r>
            <a:rPr lang="en-US" b="0" dirty="0">
              <a:solidFill>
                <a:srgbClr val="444444"/>
              </a:solidFill>
              <a:latin typeface="Calibri"/>
              <a:ea typeface="Calibri"/>
              <a:cs typeface="Calibri"/>
            </a:rPr>
            <a:t>:</a:t>
          </a:r>
        </a:p>
      </dgm:t>
    </dgm:pt>
    <dgm:pt modelId="{5DCF3F04-BE6D-4EA3-9734-AD1727B6F804}" type="parTrans" cxnId="{ABFA900F-151C-4378-BF21-9E68DB90698A}">
      <dgm:prSet/>
      <dgm:spPr/>
      <dgm:t>
        <a:bodyPr/>
        <a:lstStyle/>
        <a:p>
          <a:endParaRPr lang="en-US"/>
        </a:p>
      </dgm:t>
    </dgm:pt>
    <dgm:pt modelId="{31ECA312-0336-4D64-952E-64A2859CB946}" type="sibTrans" cxnId="{ABFA900F-151C-4378-BF21-9E68DB90698A}">
      <dgm:prSet/>
      <dgm:spPr/>
      <dgm:t>
        <a:bodyPr/>
        <a:lstStyle/>
        <a:p>
          <a:endParaRPr lang="en-US"/>
        </a:p>
      </dgm:t>
    </dgm:pt>
    <dgm:pt modelId="{3E7E0B73-7E8B-41C2-B86E-6B9FB06D0FE4}">
      <dgm:prSet/>
      <dgm:spPr/>
      <dgm:t>
        <a:bodyPr/>
        <a:lstStyle/>
        <a:p>
          <a:r>
            <a:rPr lang="en-US" b="0" dirty="0">
              <a:solidFill>
                <a:srgbClr val="444444"/>
              </a:solidFill>
              <a:latin typeface="Calibri"/>
              <a:ea typeface="Calibri"/>
              <a:cs typeface="Calibri"/>
            </a:rPr>
            <a:t>MySQL 8.0</a:t>
          </a:r>
          <a:endParaRPr lang="en-US" dirty="0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9A0C748F-7599-4672-A54A-1FA0D31837C8}" type="parTrans" cxnId="{B3AE2739-5689-4751-9B41-8A90072FC4F0}">
      <dgm:prSet/>
      <dgm:spPr/>
      <dgm:t>
        <a:bodyPr/>
        <a:lstStyle/>
        <a:p>
          <a:endParaRPr lang="en-US"/>
        </a:p>
      </dgm:t>
    </dgm:pt>
    <dgm:pt modelId="{6E2939CF-5A5F-4B8D-BA82-AB62C7BA0337}" type="sibTrans" cxnId="{B3AE2739-5689-4751-9B41-8A90072FC4F0}">
      <dgm:prSet/>
      <dgm:spPr/>
      <dgm:t>
        <a:bodyPr/>
        <a:lstStyle/>
        <a:p>
          <a:endParaRPr lang="en-US"/>
        </a:p>
      </dgm:t>
    </dgm:pt>
    <dgm:pt modelId="{B7EDD393-3E22-4395-B328-8B378861351C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Software</a:t>
          </a:r>
          <a:r>
            <a:rPr lang="en-US" b="0" dirty="0">
              <a:solidFill>
                <a:srgbClr val="444444"/>
              </a:solidFill>
              <a:latin typeface="Calibri"/>
              <a:ea typeface="Calibri"/>
              <a:cs typeface="Calibri"/>
            </a:rPr>
            <a:t>:</a:t>
          </a:r>
        </a:p>
      </dgm:t>
    </dgm:pt>
    <dgm:pt modelId="{56A317B5-F403-4F69-BF81-9A74EF214C4D}" type="parTrans" cxnId="{F2CCAC6B-5D7E-438F-859A-B91BFE2E2F32}">
      <dgm:prSet/>
      <dgm:spPr/>
      <dgm:t>
        <a:bodyPr/>
        <a:lstStyle/>
        <a:p>
          <a:endParaRPr lang="en-US"/>
        </a:p>
      </dgm:t>
    </dgm:pt>
    <dgm:pt modelId="{E0A926E7-4322-4CB4-BB23-41E24344B0B5}" type="sibTrans" cxnId="{F2CCAC6B-5D7E-438F-859A-B91BFE2E2F32}">
      <dgm:prSet/>
      <dgm:spPr/>
      <dgm:t>
        <a:bodyPr/>
        <a:lstStyle/>
        <a:p>
          <a:endParaRPr lang="en-US"/>
        </a:p>
      </dgm:t>
    </dgm:pt>
    <dgm:pt modelId="{97A4A9CF-E357-47B1-81AE-A923054EDB8D}">
      <dgm:prSet phldr="0"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Vite React</a:t>
          </a:r>
        </a:p>
      </dgm:t>
    </dgm:pt>
    <dgm:pt modelId="{B36334F4-233C-46E2-B41F-18118FAF76A1}" type="parTrans" cxnId="{CAB5D545-7AFA-46F2-9AD0-843F0EFD5863}">
      <dgm:prSet/>
      <dgm:spPr/>
    </dgm:pt>
    <dgm:pt modelId="{5C4F3A67-220E-4253-931D-9CD6BD604B33}" type="sibTrans" cxnId="{CAB5D545-7AFA-46F2-9AD0-843F0EFD5863}">
      <dgm:prSet/>
      <dgm:spPr/>
    </dgm:pt>
    <dgm:pt modelId="{3FE0E0CF-AD21-4DCE-BF26-54A85B216814}">
      <dgm:prSet phldr="0"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Spring </a:t>
          </a:r>
          <a:r>
            <a:rPr lang="en-US" b="0" dirty="0">
              <a:solidFill>
                <a:srgbClr val="444444"/>
              </a:solidFill>
              <a:latin typeface="Calibri"/>
              <a:ea typeface="Calibri"/>
              <a:cs typeface="Calibri"/>
            </a:rPr>
            <a:t>Boot</a:t>
          </a:r>
        </a:p>
      </dgm:t>
    </dgm:pt>
    <dgm:pt modelId="{09071319-881C-43BF-939A-E02144D669AC}" type="parTrans" cxnId="{FCC298AA-DF48-4AC8-96BE-F452997EBE40}">
      <dgm:prSet/>
      <dgm:spPr/>
    </dgm:pt>
    <dgm:pt modelId="{27E8B688-8318-4236-9E95-1D2C2BF5FEA1}" type="sibTrans" cxnId="{FCC298AA-DF48-4AC8-96BE-F452997EBE40}">
      <dgm:prSet/>
      <dgm:spPr/>
    </dgm:pt>
    <dgm:pt modelId="{7FE7413D-7C39-4DFC-A356-B2AF4C0D3281}">
      <dgm:prSet phldr="0"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Eclipse</a:t>
          </a:r>
        </a:p>
      </dgm:t>
    </dgm:pt>
    <dgm:pt modelId="{0E603759-4969-44B7-B6BB-D6D67A69FAC0}" type="parTrans" cxnId="{6533EA17-42AC-4D60-BCFA-95301FB2147A}">
      <dgm:prSet/>
      <dgm:spPr/>
    </dgm:pt>
    <dgm:pt modelId="{472F28EB-6727-4527-B8A5-DDB065F8A064}" type="sibTrans" cxnId="{6533EA17-42AC-4D60-BCFA-95301FB2147A}">
      <dgm:prSet/>
      <dgm:spPr/>
    </dgm:pt>
    <dgm:pt modelId="{0E919ADF-D95A-471E-B0F9-5934F6E6E1A1}">
      <dgm:prSet phldr="0"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MySQL </a:t>
          </a:r>
          <a:r>
            <a:rPr lang="en-US" dirty="0" err="1">
              <a:solidFill>
                <a:srgbClr val="444444"/>
              </a:solidFill>
              <a:latin typeface="Calibri"/>
              <a:ea typeface="Calibri"/>
              <a:cs typeface="Calibri"/>
            </a:rPr>
            <a:t>WorkBench</a:t>
          </a:r>
          <a:endParaRPr lang="en-US" dirty="0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05980037-B8BC-4FD4-A793-8567CDE2BBA2}" type="parTrans" cxnId="{9BC108D6-665C-4B07-9FBC-FABE45B4C4E7}">
      <dgm:prSet/>
      <dgm:spPr/>
    </dgm:pt>
    <dgm:pt modelId="{26FB2DBF-FBEF-4C51-B8C1-B601314BFA8F}" type="sibTrans" cxnId="{9BC108D6-665C-4B07-9FBC-FABE45B4C4E7}">
      <dgm:prSet/>
      <dgm:spPr/>
    </dgm:pt>
    <dgm:pt modelId="{2095A416-B1D0-4031-9558-3625006937EA}">
      <dgm:prSet phldr="0"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Visual Studio Code</a:t>
          </a:r>
        </a:p>
      </dgm:t>
    </dgm:pt>
    <dgm:pt modelId="{1232A660-2F88-4C1D-8E59-441A667D441C}" type="parTrans" cxnId="{CA0E0FF9-CCDA-437C-8A2F-66540DDDDADF}">
      <dgm:prSet/>
      <dgm:spPr/>
    </dgm:pt>
    <dgm:pt modelId="{5C1BB224-1DDA-4A5B-95B4-92C6E7B8FA47}" type="sibTrans" cxnId="{CA0E0FF9-CCDA-437C-8A2F-66540DDDDADF}">
      <dgm:prSet/>
      <dgm:spPr/>
    </dgm:pt>
    <dgm:pt modelId="{70A5F516-A685-4F5D-9F06-52DD635C668F}" type="pres">
      <dgm:prSet presAssocID="{37F4BF37-F517-4E60-99B2-DA7C7D210EA8}" presName="Name0" presStyleCnt="0">
        <dgm:presLayoutVars>
          <dgm:dir/>
          <dgm:animLvl val="lvl"/>
          <dgm:resizeHandles val="exact"/>
        </dgm:presLayoutVars>
      </dgm:prSet>
      <dgm:spPr/>
    </dgm:pt>
    <dgm:pt modelId="{6AE66D6A-495C-4FEF-9FCA-E6D60ECD089B}" type="pres">
      <dgm:prSet presAssocID="{87E3E1E8-660A-47C9-A121-622BFDF098EF}" presName="linNode" presStyleCnt="0"/>
      <dgm:spPr/>
    </dgm:pt>
    <dgm:pt modelId="{B2487510-F9B7-4AB1-9D3F-FDA97FD62AA6}" type="pres">
      <dgm:prSet presAssocID="{87E3E1E8-660A-47C9-A121-622BFDF098E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B820712-3F56-4E50-AAF4-777F8A5773A1}" type="pres">
      <dgm:prSet presAssocID="{87E3E1E8-660A-47C9-A121-622BFDF098EF}" presName="descendantText" presStyleLbl="alignAccFollowNode1" presStyleIdx="0" presStyleCnt="4">
        <dgm:presLayoutVars>
          <dgm:bulletEnabled val="1"/>
        </dgm:presLayoutVars>
      </dgm:prSet>
      <dgm:spPr/>
    </dgm:pt>
    <dgm:pt modelId="{6D107BB2-E35D-47A6-89F0-674F7763EE22}" type="pres">
      <dgm:prSet presAssocID="{A5141484-E40A-4345-9DFE-E3058FD9F422}" presName="sp" presStyleCnt="0"/>
      <dgm:spPr/>
    </dgm:pt>
    <dgm:pt modelId="{023412AB-6285-48D0-97DF-1BA78ECE0E33}" type="pres">
      <dgm:prSet presAssocID="{DE987178-E0D5-4412-B0D0-617C37C89349}" presName="linNode" presStyleCnt="0"/>
      <dgm:spPr/>
    </dgm:pt>
    <dgm:pt modelId="{506D6552-0FEE-4FCC-93EC-2104F6D7E036}" type="pres">
      <dgm:prSet presAssocID="{DE987178-E0D5-4412-B0D0-617C37C8934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A4B4300-ADB0-4F52-A0C3-40B9BC94FA9D}" type="pres">
      <dgm:prSet presAssocID="{DE987178-E0D5-4412-B0D0-617C37C89349}" presName="descendantText" presStyleLbl="alignAccFollowNode1" presStyleIdx="1" presStyleCnt="4">
        <dgm:presLayoutVars>
          <dgm:bulletEnabled val="1"/>
        </dgm:presLayoutVars>
      </dgm:prSet>
      <dgm:spPr/>
    </dgm:pt>
    <dgm:pt modelId="{F067D906-0A9F-4D2A-8C8F-7F204FBACF75}" type="pres">
      <dgm:prSet presAssocID="{8854A489-65C0-460D-A373-F0D6E8298C18}" presName="sp" presStyleCnt="0"/>
      <dgm:spPr/>
    </dgm:pt>
    <dgm:pt modelId="{9FEC7081-0D84-4BF1-A10D-3CE1DD9D9432}" type="pres">
      <dgm:prSet presAssocID="{7882D922-1675-4AF0-AC67-D961BE13B6B3}" presName="linNode" presStyleCnt="0"/>
      <dgm:spPr/>
    </dgm:pt>
    <dgm:pt modelId="{DA0BECAE-E47A-424B-8BDC-4743BA255864}" type="pres">
      <dgm:prSet presAssocID="{7882D922-1675-4AF0-AC67-D961BE13B6B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DCFC4B4-AAD1-47CC-8CB9-22B87E219A24}" type="pres">
      <dgm:prSet presAssocID="{7882D922-1675-4AF0-AC67-D961BE13B6B3}" presName="descendantText" presStyleLbl="alignAccFollowNode1" presStyleIdx="2" presStyleCnt="4">
        <dgm:presLayoutVars>
          <dgm:bulletEnabled val="1"/>
        </dgm:presLayoutVars>
      </dgm:prSet>
      <dgm:spPr/>
    </dgm:pt>
    <dgm:pt modelId="{690B276B-EC22-4081-A247-F8E05811A048}" type="pres">
      <dgm:prSet presAssocID="{31ECA312-0336-4D64-952E-64A2859CB946}" presName="sp" presStyleCnt="0"/>
      <dgm:spPr/>
    </dgm:pt>
    <dgm:pt modelId="{F339BC18-6D3D-45F7-A793-C33C25F996E5}" type="pres">
      <dgm:prSet presAssocID="{B7EDD393-3E22-4395-B328-8B378861351C}" presName="linNode" presStyleCnt="0"/>
      <dgm:spPr/>
    </dgm:pt>
    <dgm:pt modelId="{3336CCAC-1CB0-4553-9E58-2534BEB9A2AA}" type="pres">
      <dgm:prSet presAssocID="{B7EDD393-3E22-4395-B328-8B378861351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2480F42-5301-48AA-8379-3954C918603A}" type="pres">
      <dgm:prSet presAssocID="{B7EDD393-3E22-4395-B328-8B378861351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4B08D01-4E9F-40C3-9DE8-610AD3750337}" srcId="{37F4BF37-F517-4E60-99B2-DA7C7D210EA8}" destId="{DE987178-E0D5-4412-B0D0-617C37C89349}" srcOrd="1" destOrd="0" parTransId="{D1B06CE4-CB7B-4F4D-87C2-14C9B745026A}" sibTransId="{8854A489-65C0-460D-A373-F0D6E8298C18}"/>
    <dgm:cxn modelId="{ABFA900F-151C-4378-BF21-9E68DB90698A}" srcId="{37F4BF37-F517-4E60-99B2-DA7C7D210EA8}" destId="{7882D922-1675-4AF0-AC67-D961BE13B6B3}" srcOrd="2" destOrd="0" parTransId="{5DCF3F04-BE6D-4EA3-9734-AD1727B6F804}" sibTransId="{31ECA312-0336-4D64-952E-64A2859CB946}"/>
    <dgm:cxn modelId="{82F73015-AAC9-4E5C-A84D-54F34221E4AA}" type="presOf" srcId="{0E919ADF-D95A-471E-B0F9-5934F6E6E1A1}" destId="{92480F42-5301-48AA-8379-3954C918603A}" srcOrd="0" destOrd="1" presId="urn:microsoft.com/office/officeart/2005/8/layout/vList5"/>
    <dgm:cxn modelId="{6533EA17-42AC-4D60-BCFA-95301FB2147A}" srcId="{B7EDD393-3E22-4395-B328-8B378861351C}" destId="{7FE7413D-7C39-4DFC-A356-B2AF4C0D3281}" srcOrd="0" destOrd="0" parTransId="{0E603759-4969-44B7-B6BB-D6D67A69FAC0}" sibTransId="{472F28EB-6727-4527-B8A5-DDB065F8A064}"/>
    <dgm:cxn modelId="{02318532-0A16-4DC5-BEF8-75749258BA6F}" srcId="{87E3E1E8-660A-47C9-A121-622BFDF098EF}" destId="{1F5BD3E2-8E7C-44B4-A4DD-D62EF8AFA147}" srcOrd="0" destOrd="0" parTransId="{DD2AC8B4-040A-4B02-B69D-94B345FB24D0}" sibTransId="{2B5A31F5-FD53-465A-96A9-D559AAC5AE8B}"/>
    <dgm:cxn modelId="{AF0D0834-9DEC-46FB-846E-71B3AE328C47}" srcId="{37F4BF37-F517-4E60-99B2-DA7C7D210EA8}" destId="{87E3E1E8-660A-47C9-A121-622BFDF098EF}" srcOrd="0" destOrd="0" parTransId="{D648B878-2A2E-4D60-A201-17A0C7EF982F}" sibTransId="{A5141484-E40A-4345-9DFE-E3058FD9F422}"/>
    <dgm:cxn modelId="{B3AE2739-5689-4751-9B41-8A90072FC4F0}" srcId="{7882D922-1675-4AF0-AC67-D961BE13B6B3}" destId="{3E7E0B73-7E8B-41C2-B86E-6B9FB06D0FE4}" srcOrd="2" destOrd="0" parTransId="{9A0C748F-7599-4672-A54A-1FA0D31837C8}" sibTransId="{6E2939CF-5A5F-4B8D-BA82-AB62C7BA0337}"/>
    <dgm:cxn modelId="{59836145-B190-40DC-8A8D-C0AECC57960E}" type="presOf" srcId="{3FE0E0CF-AD21-4DCE-BF26-54A85B216814}" destId="{9DCFC4B4-AAD1-47CC-8CB9-22B87E219A24}" srcOrd="0" destOrd="1" presId="urn:microsoft.com/office/officeart/2005/8/layout/vList5"/>
    <dgm:cxn modelId="{CAB5D545-7AFA-46F2-9AD0-843F0EFD5863}" srcId="{7882D922-1675-4AF0-AC67-D961BE13B6B3}" destId="{97A4A9CF-E357-47B1-81AE-A923054EDB8D}" srcOrd="0" destOrd="0" parTransId="{B36334F4-233C-46E2-B41F-18118FAF76A1}" sibTransId="{5C4F3A67-220E-4253-931D-9CD6BD604B33}"/>
    <dgm:cxn modelId="{F2CCAC6B-5D7E-438F-859A-B91BFE2E2F32}" srcId="{37F4BF37-F517-4E60-99B2-DA7C7D210EA8}" destId="{B7EDD393-3E22-4395-B328-8B378861351C}" srcOrd="3" destOrd="0" parTransId="{56A317B5-F403-4F69-BF81-9A74EF214C4D}" sibTransId="{E0A926E7-4322-4CB4-BB23-41E24344B0B5}"/>
    <dgm:cxn modelId="{5A409972-4CE9-4D82-8D08-3253F0E1A0EB}" type="presOf" srcId="{37F4BF37-F517-4E60-99B2-DA7C7D210EA8}" destId="{70A5F516-A685-4F5D-9F06-52DD635C668F}" srcOrd="0" destOrd="0" presId="urn:microsoft.com/office/officeart/2005/8/layout/vList5"/>
    <dgm:cxn modelId="{7199DA7C-B032-45EF-BF1F-A54AE76B6D55}" type="presOf" srcId="{B7EDD393-3E22-4395-B328-8B378861351C}" destId="{3336CCAC-1CB0-4553-9E58-2534BEB9A2AA}" srcOrd="0" destOrd="0" presId="urn:microsoft.com/office/officeart/2005/8/layout/vList5"/>
    <dgm:cxn modelId="{27BC6182-9B21-4FA9-BFC2-F31F4B4F721F}" type="presOf" srcId="{97A4A9CF-E357-47B1-81AE-A923054EDB8D}" destId="{9DCFC4B4-AAD1-47CC-8CB9-22B87E219A24}" srcOrd="0" destOrd="0" presId="urn:microsoft.com/office/officeart/2005/8/layout/vList5"/>
    <dgm:cxn modelId="{F5267382-FF34-4EE4-B9DF-02B6410D60D0}" type="presOf" srcId="{7882D922-1675-4AF0-AC67-D961BE13B6B3}" destId="{DA0BECAE-E47A-424B-8BDC-4743BA255864}" srcOrd="0" destOrd="0" presId="urn:microsoft.com/office/officeart/2005/8/layout/vList5"/>
    <dgm:cxn modelId="{023A4D83-78F0-4837-92A9-A4F667CA9611}" srcId="{87E3E1E8-660A-47C9-A121-622BFDF098EF}" destId="{00B1E3DC-51F1-48F7-B6A9-C3C48686ECE8}" srcOrd="1" destOrd="0" parTransId="{90B0E000-1F08-420A-BBCB-DEE6C85929B3}" sibTransId="{42FFADDE-262D-495D-9F99-021C53794C64}"/>
    <dgm:cxn modelId="{1FF2759B-D270-485E-B546-601B2D34C699}" type="presOf" srcId="{5D6A9A3D-F6E6-457E-AA91-78FFE79B82CC}" destId="{4A4B4300-ADB0-4F52-A0C3-40B9BC94FA9D}" srcOrd="0" destOrd="0" presId="urn:microsoft.com/office/officeart/2005/8/layout/vList5"/>
    <dgm:cxn modelId="{CCFE54A3-3AD3-46CE-8715-DAA1936785B7}" type="presOf" srcId="{2095A416-B1D0-4031-9558-3625006937EA}" destId="{92480F42-5301-48AA-8379-3954C918603A}" srcOrd="0" destOrd="2" presId="urn:microsoft.com/office/officeart/2005/8/layout/vList5"/>
    <dgm:cxn modelId="{A8550EA8-74A7-436D-B1F6-8EA826A16AB9}" type="presOf" srcId="{7FE7413D-7C39-4DFC-A356-B2AF4C0D3281}" destId="{92480F42-5301-48AA-8379-3954C918603A}" srcOrd="0" destOrd="0" presId="urn:microsoft.com/office/officeart/2005/8/layout/vList5"/>
    <dgm:cxn modelId="{FCC298AA-DF48-4AC8-96BE-F452997EBE40}" srcId="{7882D922-1675-4AF0-AC67-D961BE13B6B3}" destId="{3FE0E0CF-AD21-4DCE-BF26-54A85B216814}" srcOrd="1" destOrd="0" parTransId="{09071319-881C-43BF-939A-E02144D669AC}" sibTransId="{27E8B688-8318-4236-9E95-1D2C2BF5FEA1}"/>
    <dgm:cxn modelId="{6830BDBB-B325-4A38-B071-250FDD46B823}" type="presOf" srcId="{87E3E1E8-660A-47C9-A121-622BFDF098EF}" destId="{B2487510-F9B7-4AB1-9D3F-FDA97FD62AA6}" srcOrd="0" destOrd="0" presId="urn:microsoft.com/office/officeart/2005/8/layout/vList5"/>
    <dgm:cxn modelId="{80A6B4C9-F91D-4ED3-BD9F-774D8229A3E8}" srcId="{DE987178-E0D5-4412-B0D0-617C37C89349}" destId="{5D6A9A3D-F6E6-457E-AA91-78FFE79B82CC}" srcOrd="0" destOrd="0" parTransId="{EAA59411-47C7-4478-9A10-4103B23B4940}" sibTransId="{41CE5779-C6BA-464E-9459-A2CB12269CFC}"/>
    <dgm:cxn modelId="{9BC108D6-665C-4B07-9FBC-FABE45B4C4E7}" srcId="{B7EDD393-3E22-4395-B328-8B378861351C}" destId="{0E919ADF-D95A-471E-B0F9-5934F6E6E1A1}" srcOrd="1" destOrd="0" parTransId="{05980037-B8BC-4FD4-A793-8567CDE2BBA2}" sibTransId="{26FB2DBF-FBEF-4C51-B8C1-B601314BFA8F}"/>
    <dgm:cxn modelId="{2A108DDD-C7F2-4942-AF81-5AD0D20480C9}" type="presOf" srcId="{1F5BD3E2-8E7C-44B4-A4DD-D62EF8AFA147}" destId="{EB820712-3F56-4E50-AAF4-777F8A5773A1}" srcOrd="0" destOrd="0" presId="urn:microsoft.com/office/officeart/2005/8/layout/vList5"/>
    <dgm:cxn modelId="{887B2DDF-D5E1-4F1B-8924-7348ADE8C6F2}" type="presOf" srcId="{DE987178-E0D5-4412-B0D0-617C37C89349}" destId="{506D6552-0FEE-4FCC-93EC-2104F6D7E036}" srcOrd="0" destOrd="0" presId="urn:microsoft.com/office/officeart/2005/8/layout/vList5"/>
    <dgm:cxn modelId="{C8FDAFDF-F7FC-46BC-A60F-6F83A48AE767}" type="presOf" srcId="{3E7E0B73-7E8B-41C2-B86E-6B9FB06D0FE4}" destId="{9DCFC4B4-AAD1-47CC-8CB9-22B87E219A24}" srcOrd="0" destOrd="2" presId="urn:microsoft.com/office/officeart/2005/8/layout/vList5"/>
    <dgm:cxn modelId="{41596DEF-9CEC-435F-A2A6-A3DF689D9D05}" type="presOf" srcId="{00B1E3DC-51F1-48F7-B6A9-C3C48686ECE8}" destId="{EB820712-3F56-4E50-AAF4-777F8A5773A1}" srcOrd="0" destOrd="1" presId="urn:microsoft.com/office/officeart/2005/8/layout/vList5"/>
    <dgm:cxn modelId="{CA0E0FF9-CCDA-437C-8A2F-66540DDDDADF}" srcId="{B7EDD393-3E22-4395-B328-8B378861351C}" destId="{2095A416-B1D0-4031-9558-3625006937EA}" srcOrd="2" destOrd="0" parTransId="{1232A660-2F88-4C1D-8E59-441A667D441C}" sibTransId="{5C1BB224-1DDA-4A5B-95B4-92C6E7B8FA47}"/>
    <dgm:cxn modelId="{83DEA3FF-9950-467E-A6BE-F12610B80C3D}" type="presParOf" srcId="{70A5F516-A685-4F5D-9F06-52DD635C668F}" destId="{6AE66D6A-495C-4FEF-9FCA-E6D60ECD089B}" srcOrd="0" destOrd="0" presId="urn:microsoft.com/office/officeart/2005/8/layout/vList5"/>
    <dgm:cxn modelId="{96127459-93F3-4373-82D0-A71752A14BED}" type="presParOf" srcId="{6AE66D6A-495C-4FEF-9FCA-E6D60ECD089B}" destId="{B2487510-F9B7-4AB1-9D3F-FDA97FD62AA6}" srcOrd="0" destOrd="0" presId="urn:microsoft.com/office/officeart/2005/8/layout/vList5"/>
    <dgm:cxn modelId="{49E20750-6E42-4ACF-BFDF-CD0DFE7C99FB}" type="presParOf" srcId="{6AE66D6A-495C-4FEF-9FCA-E6D60ECD089B}" destId="{EB820712-3F56-4E50-AAF4-777F8A5773A1}" srcOrd="1" destOrd="0" presId="urn:microsoft.com/office/officeart/2005/8/layout/vList5"/>
    <dgm:cxn modelId="{37AA02C8-92E4-4034-8228-31A214E36B89}" type="presParOf" srcId="{70A5F516-A685-4F5D-9F06-52DD635C668F}" destId="{6D107BB2-E35D-47A6-89F0-674F7763EE22}" srcOrd="1" destOrd="0" presId="urn:microsoft.com/office/officeart/2005/8/layout/vList5"/>
    <dgm:cxn modelId="{15AF690E-7ECB-41D5-855D-38B7F7506463}" type="presParOf" srcId="{70A5F516-A685-4F5D-9F06-52DD635C668F}" destId="{023412AB-6285-48D0-97DF-1BA78ECE0E33}" srcOrd="2" destOrd="0" presId="urn:microsoft.com/office/officeart/2005/8/layout/vList5"/>
    <dgm:cxn modelId="{DDC94040-BD64-4302-8508-3484BAC43844}" type="presParOf" srcId="{023412AB-6285-48D0-97DF-1BA78ECE0E33}" destId="{506D6552-0FEE-4FCC-93EC-2104F6D7E036}" srcOrd="0" destOrd="0" presId="urn:microsoft.com/office/officeart/2005/8/layout/vList5"/>
    <dgm:cxn modelId="{BB56BD45-8924-4FED-9374-2D756E67672D}" type="presParOf" srcId="{023412AB-6285-48D0-97DF-1BA78ECE0E33}" destId="{4A4B4300-ADB0-4F52-A0C3-40B9BC94FA9D}" srcOrd="1" destOrd="0" presId="urn:microsoft.com/office/officeart/2005/8/layout/vList5"/>
    <dgm:cxn modelId="{1A52695A-BA34-41D1-A38E-3EB61BE86F0F}" type="presParOf" srcId="{70A5F516-A685-4F5D-9F06-52DD635C668F}" destId="{F067D906-0A9F-4D2A-8C8F-7F204FBACF75}" srcOrd="3" destOrd="0" presId="urn:microsoft.com/office/officeart/2005/8/layout/vList5"/>
    <dgm:cxn modelId="{B786B598-1A3D-4069-9C3D-2B4D8E697134}" type="presParOf" srcId="{70A5F516-A685-4F5D-9F06-52DD635C668F}" destId="{9FEC7081-0D84-4BF1-A10D-3CE1DD9D9432}" srcOrd="4" destOrd="0" presId="urn:microsoft.com/office/officeart/2005/8/layout/vList5"/>
    <dgm:cxn modelId="{71E33DF0-B03D-407D-AA08-7E0C62A0348A}" type="presParOf" srcId="{9FEC7081-0D84-4BF1-A10D-3CE1DD9D9432}" destId="{DA0BECAE-E47A-424B-8BDC-4743BA255864}" srcOrd="0" destOrd="0" presId="urn:microsoft.com/office/officeart/2005/8/layout/vList5"/>
    <dgm:cxn modelId="{63A57B7B-A9B6-4A01-B665-30D070D7721C}" type="presParOf" srcId="{9FEC7081-0D84-4BF1-A10D-3CE1DD9D9432}" destId="{9DCFC4B4-AAD1-47CC-8CB9-22B87E219A24}" srcOrd="1" destOrd="0" presId="urn:microsoft.com/office/officeart/2005/8/layout/vList5"/>
    <dgm:cxn modelId="{B87C3BF3-37A0-419E-BB39-72803DE32617}" type="presParOf" srcId="{70A5F516-A685-4F5D-9F06-52DD635C668F}" destId="{690B276B-EC22-4081-A247-F8E05811A048}" srcOrd="5" destOrd="0" presId="urn:microsoft.com/office/officeart/2005/8/layout/vList5"/>
    <dgm:cxn modelId="{97F08893-54F2-4358-9423-DC9167A3C3B3}" type="presParOf" srcId="{70A5F516-A685-4F5D-9F06-52DD635C668F}" destId="{F339BC18-6D3D-45F7-A793-C33C25F996E5}" srcOrd="6" destOrd="0" presId="urn:microsoft.com/office/officeart/2005/8/layout/vList5"/>
    <dgm:cxn modelId="{815D741E-D13F-4A55-ABD8-98231E75D44D}" type="presParOf" srcId="{F339BC18-6D3D-45F7-A793-C33C25F996E5}" destId="{3336CCAC-1CB0-4553-9E58-2534BEB9A2AA}" srcOrd="0" destOrd="0" presId="urn:microsoft.com/office/officeart/2005/8/layout/vList5"/>
    <dgm:cxn modelId="{2F60165D-E99E-49DA-A47E-B6FB46D795E5}" type="presParOf" srcId="{F339BC18-6D3D-45F7-A793-C33C25F996E5}" destId="{92480F42-5301-48AA-8379-3954C918603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F4BF37-F517-4E60-99B2-DA7C7D210EA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3E1E8-660A-47C9-A121-622BFDF098EF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b="1">
              <a:solidFill>
                <a:srgbClr val="000000"/>
              </a:solidFill>
              <a:latin typeface="Aptos"/>
            </a:rPr>
            <a:t>Efficient Book Management:</a:t>
          </a:r>
          <a:endParaRPr lang="en-US">
            <a:solidFill>
              <a:srgbClr val="000000"/>
            </a:solidFill>
            <a:latin typeface="Aptos"/>
          </a:endParaRPr>
        </a:p>
      </dgm:t>
    </dgm:pt>
    <dgm:pt modelId="{D648B878-2A2E-4D60-A201-17A0C7EF982F}" type="parTrans" cxnId="{AF0D0834-9DEC-46FB-846E-71B3AE328C47}">
      <dgm:prSet/>
      <dgm:spPr/>
      <dgm:t>
        <a:bodyPr/>
        <a:lstStyle/>
        <a:p>
          <a:endParaRPr lang="en-US"/>
        </a:p>
      </dgm:t>
    </dgm:pt>
    <dgm:pt modelId="{A5141484-E40A-4345-9DFE-E3058FD9F422}" type="sibTrans" cxnId="{AF0D0834-9DEC-46FB-846E-71B3AE328C47}">
      <dgm:prSet/>
      <dgm:spPr/>
      <dgm:t>
        <a:bodyPr/>
        <a:lstStyle/>
        <a:p>
          <a:endParaRPr lang="en-US"/>
        </a:p>
      </dgm:t>
    </dgm:pt>
    <dgm:pt modelId="{1F5BD3E2-8E7C-44B4-A4DD-D62EF8AFA147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>
              <a:solidFill>
                <a:srgbClr val="000000"/>
              </a:solidFill>
              <a:latin typeface="Aptos"/>
            </a:rPr>
            <a:t>Automate the process of adding, </a:t>
          </a:r>
          <a:r>
            <a:rPr lang="en-US" b="0">
              <a:solidFill>
                <a:srgbClr val="000000"/>
              </a:solidFill>
              <a:latin typeface="Aptos"/>
            </a:rPr>
            <a:t>updating</a:t>
          </a:r>
          <a:r>
            <a:rPr lang="en-US">
              <a:solidFill>
                <a:srgbClr val="000000"/>
              </a:solidFill>
              <a:latin typeface="Aptos"/>
            </a:rPr>
            <a:t>, </a:t>
          </a:r>
          <a:r>
            <a:rPr lang="en-US" b="0" err="1">
              <a:solidFill>
                <a:srgbClr val="000000"/>
              </a:solidFill>
              <a:latin typeface="Aptos"/>
            </a:rPr>
            <a:t>anddeleting</a:t>
          </a:r>
          <a:r>
            <a:rPr lang="en-US" b="0">
              <a:solidFill>
                <a:srgbClr val="000000"/>
              </a:solidFill>
              <a:latin typeface="Aptos"/>
            </a:rPr>
            <a:t> </a:t>
          </a:r>
          <a:r>
            <a:rPr lang="en-US">
              <a:solidFill>
                <a:srgbClr val="000000"/>
              </a:solidFill>
              <a:latin typeface="Aptos"/>
            </a:rPr>
            <a:t>books.</a:t>
          </a:r>
        </a:p>
      </dgm:t>
    </dgm:pt>
    <dgm:pt modelId="{DD2AC8B4-040A-4B02-B69D-94B345FB24D0}" type="parTrans" cxnId="{02318532-0A16-4DC5-BEF8-75749258BA6F}">
      <dgm:prSet/>
      <dgm:spPr/>
      <dgm:t>
        <a:bodyPr/>
        <a:lstStyle/>
        <a:p>
          <a:endParaRPr lang="en-US"/>
        </a:p>
      </dgm:t>
    </dgm:pt>
    <dgm:pt modelId="{2B5A31F5-FD53-465A-96A9-D559AAC5AE8B}" type="sibTrans" cxnId="{02318532-0A16-4DC5-BEF8-75749258BA6F}">
      <dgm:prSet/>
      <dgm:spPr/>
      <dgm:t>
        <a:bodyPr/>
        <a:lstStyle/>
        <a:p>
          <a:endParaRPr lang="en-US"/>
        </a:p>
      </dgm:t>
    </dgm:pt>
    <dgm:pt modelId="{DE987178-E0D5-4412-B0D0-617C37C89349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b="1">
              <a:solidFill>
                <a:srgbClr val="000000"/>
              </a:solidFill>
              <a:latin typeface="Aptos"/>
            </a:rPr>
            <a:t>Enhanced User Experience:</a:t>
          </a:r>
          <a:endParaRPr lang="en-US">
            <a:solidFill>
              <a:srgbClr val="000000"/>
            </a:solidFill>
            <a:latin typeface="Aptos"/>
          </a:endParaRPr>
        </a:p>
      </dgm:t>
    </dgm:pt>
    <dgm:pt modelId="{D1B06CE4-CB7B-4F4D-87C2-14C9B745026A}" type="parTrans" cxnId="{94B08D01-4E9F-40C3-9DE8-610AD3750337}">
      <dgm:prSet/>
      <dgm:spPr/>
      <dgm:t>
        <a:bodyPr/>
        <a:lstStyle/>
        <a:p>
          <a:endParaRPr lang="en-US"/>
        </a:p>
      </dgm:t>
    </dgm:pt>
    <dgm:pt modelId="{8854A489-65C0-460D-A373-F0D6E8298C18}" type="sibTrans" cxnId="{94B08D01-4E9F-40C3-9DE8-610AD3750337}">
      <dgm:prSet/>
      <dgm:spPr/>
      <dgm:t>
        <a:bodyPr/>
        <a:lstStyle/>
        <a:p>
          <a:endParaRPr lang="en-US"/>
        </a:p>
      </dgm:t>
    </dgm:pt>
    <dgm:pt modelId="{5D6A9A3D-F6E6-457E-AA91-78FFE79B82CC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dirty="0">
              <a:solidFill>
                <a:srgbClr val="000000"/>
              </a:solidFill>
              <a:latin typeface="Aptos"/>
            </a:rPr>
            <a:t>Allow users to borrow and return books, checkbook availability, and search for books.</a:t>
          </a:r>
        </a:p>
      </dgm:t>
    </dgm:pt>
    <dgm:pt modelId="{EAA59411-47C7-4478-9A10-4103B23B4940}" type="parTrans" cxnId="{80A6B4C9-F91D-4ED3-BD9F-774D8229A3E8}">
      <dgm:prSet/>
      <dgm:spPr/>
      <dgm:t>
        <a:bodyPr/>
        <a:lstStyle/>
        <a:p>
          <a:endParaRPr lang="en-US"/>
        </a:p>
      </dgm:t>
    </dgm:pt>
    <dgm:pt modelId="{41CE5779-C6BA-464E-9459-A2CB12269CFC}" type="sibTrans" cxnId="{80A6B4C9-F91D-4ED3-BD9F-774D8229A3E8}">
      <dgm:prSet/>
      <dgm:spPr/>
      <dgm:t>
        <a:bodyPr/>
        <a:lstStyle/>
        <a:p>
          <a:endParaRPr lang="en-US"/>
        </a:p>
      </dgm:t>
    </dgm:pt>
    <dgm:pt modelId="{CD61C913-B4E4-4FF2-9C7C-C904218232E8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1" dirty="0">
              <a:solidFill>
                <a:srgbClr val="000000"/>
              </a:solidFill>
              <a:latin typeface="Aptos"/>
            </a:rPr>
            <a:t>User-friendly interface:</a:t>
          </a:r>
          <a:endParaRPr lang="en-US" dirty="0">
            <a:solidFill>
              <a:srgbClr val="000000"/>
            </a:solidFill>
            <a:latin typeface="Aptos"/>
          </a:endParaRPr>
        </a:p>
      </dgm:t>
    </dgm:pt>
    <dgm:pt modelId="{736BF046-5126-43EA-989E-76EB3B1E9316}" type="parTrans" cxnId="{9B03FB1B-1A41-4762-A4E0-EC730DD8A450}">
      <dgm:prSet/>
      <dgm:spPr/>
    </dgm:pt>
    <dgm:pt modelId="{A333D9A6-841D-466D-8580-DA7530D439E4}" type="sibTrans" cxnId="{9B03FB1B-1A41-4762-A4E0-EC730DD8A450}">
      <dgm:prSet/>
      <dgm:spPr/>
    </dgm:pt>
    <dgm:pt modelId="{02718B4A-5CA4-475B-84DF-2F83511D956C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b="0">
              <a:solidFill>
                <a:srgbClr val="000000"/>
              </a:solidFill>
              <a:latin typeface="Aptos"/>
            </a:rPr>
            <a:t>Clean page with all</a:t>
          </a:r>
          <a:r>
            <a:rPr lang="en-US">
              <a:solidFill>
                <a:srgbClr val="000000"/>
              </a:solidFill>
              <a:latin typeface="Aptos"/>
            </a:rPr>
            <a:t> links presented</a:t>
          </a:r>
        </a:p>
      </dgm:t>
    </dgm:pt>
    <dgm:pt modelId="{E0F839F9-9632-4409-88A3-CDB6894E82CF}" type="parTrans" cxnId="{21725975-697E-49A7-A986-30AB8656ECF9}">
      <dgm:prSet/>
      <dgm:spPr/>
    </dgm:pt>
    <dgm:pt modelId="{206DFC7D-0FE0-4365-958E-37685101EFC2}" type="sibTrans" cxnId="{21725975-697E-49A7-A986-30AB8656ECF9}">
      <dgm:prSet/>
      <dgm:spPr/>
    </dgm:pt>
    <dgm:pt modelId="{7BDAE989-4335-4EF6-9B97-E1419C3917A1}">
      <dgm:prSet phldr="0"/>
      <dgm:spPr/>
      <dgm:t>
        <a:bodyPr/>
        <a:lstStyle/>
        <a:p>
          <a:pPr algn="l">
            <a:lnSpc>
              <a:spcPct val="90000"/>
            </a:lnSpc>
          </a:pPr>
          <a:endParaRPr lang="en-US" dirty="0">
            <a:latin typeface="Aptos"/>
          </a:endParaRPr>
        </a:p>
      </dgm:t>
    </dgm:pt>
    <dgm:pt modelId="{964A6040-5D97-470C-B521-2E3A974CC8D2}" type="parTrans" cxnId="{ED06B6B8-F380-41CD-8677-B86E2FE6D1B6}">
      <dgm:prSet/>
      <dgm:spPr/>
    </dgm:pt>
    <dgm:pt modelId="{818DBB96-F3F3-43B7-B7C5-879820342AF8}" type="sibTrans" cxnId="{ED06B6B8-F380-41CD-8677-B86E2FE6D1B6}">
      <dgm:prSet/>
      <dgm:spPr/>
    </dgm:pt>
    <dgm:pt modelId="{70A5F516-A685-4F5D-9F06-52DD635C668F}" type="pres">
      <dgm:prSet presAssocID="{37F4BF37-F517-4E60-99B2-DA7C7D210EA8}" presName="Name0" presStyleCnt="0">
        <dgm:presLayoutVars>
          <dgm:dir/>
          <dgm:animLvl val="lvl"/>
          <dgm:resizeHandles val="exact"/>
        </dgm:presLayoutVars>
      </dgm:prSet>
      <dgm:spPr/>
    </dgm:pt>
    <dgm:pt modelId="{612D7F3E-B63F-496E-860F-F6810882CB5A}" type="pres">
      <dgm:prSet presAssocID="{CD61C913-B4E4-4FF2-9C7C-C904218232E8}" presName="linNode" presStyleCnt="0"/>
      <dgm:spPr/>
    </dgm:pt>
    <dgm:pt modelId="{A906CAD1-8B2F-4741-9A45-34435B9DE9FD}" type="pres">
      <dgm:prSet presAssocID="{CD61C913-B4E4-4FF2-9C7C-C904218232E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40FE53D-EE5E-485F-A706-73E0AABA0C7F}" type="pres">
      <dgm:prSet presAssocID="{CD61C913-B4E4-4FF2-9C7C-C904218232E8}" presName="descendantText" presStyleLbl="alignAccFollowNode1" presStyleIdx="0" presStyleCnt="3">
        <dgm:presLayoutVars>
          <dgm:bulletEnabled val="1"/>
        </dgm:presLayoutVars>
      </dgm:prSet>
      <dgm:spPr/>
    </dgm:pt>
    <dgm:pt modelId="{A615C72C-1B57-4DE4-902C-A136C737D24D}" type="pres">
      <dgm:prSet presAssocID="{A333D9A6-841D-466D-8580-DA7530D439E4}" presName="sp" presStyleCnt="0"/>
      <dgm:spPr/>
    </dgm:pt>
    <dgm:pt modelId="{FB2A9381-F6A3-46DA-8484-A08EDE72E5F1}" type="pres">
      <dgm:prSet presAssocID="{87E3E1E8-660A-47C9-A121-622BFDF098EF}" presName="linNode" presStyleCnt="0"/>
      <dgm:spPr/>
    </dgm:pt>
    <dgm:pt modelId="{C8426CBF-FB0A-47A1-8105-05F3B0CE0419}" type="pres">
      <dgm:prSet presAssocID="{87E3E1E8-660A-47C9-A121-622BFDF098E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06AC317-BD52-43ED-8B46-9653230E15BE}" type="pres">
      <dgm:prSet presAssocID="{87E3E1E8-660A-47C9-A121-622BFDF098EF}" presName="descendantText" presStyleLbl="alignAccFollowNode1" presStyleIdx="1" presStyleCnt="3">
        <dgm:presLayoutVars>
          <dgm:bulletEnabled val="1"/>
        </dgm:presLayoutVars>
      </dgm:prSet>
      <dgm:spPr/>
    </dgm:pt>
    <dgm:pt modelId="{F7698FFE-3A3A-4FF3-B895-586C15A8FB49}" type="pres">
      <dgm:prSet presAssocID="{A5141484-E40A-4345-9DFE-E3058FD9F422}" presName="sp" presStyleCnt="0"/>
      <dgm:spPr/>
    </dgm:pt>
    <dgm:pt modelId="{B624BC91-B955-4173-A8CE-DF5FC9581CC9}" type="pres">
      <dgm:prSet presAssocID="{DE987178-E0D5-4412-B0D0-617C37C89349}" presName="linNode" presStyleCnt="0"/>
      <dgm:spPr/>
    </dgm:pt>
    <dgm:pt modelId="{3B4C022F-7CCA-4FFD-A314-16E9527A7D53}" type="pres">
      <dgm:prSet presAssocID="{DE987178-E0D5-4412-B0D0-617C37C8934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B969516-B266-4837-B129-11FDE63F9097}" type="pres">
      <dgm:prSet presAssocID="{DE987178-E0D5-4412-B0D0-617C37C8934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4B08D01-4E9F-40C3-9DE8-610AD3750337}" srcId="{37F4BF37-F517-4E60-99B2-DA7C7D210EA8}" destId="{DE987178-E0D5-4412-B0D0-617C37C89349}" srcOrd="2" destOrd="0" parTransId="{D1B06CE4-CB7B-4F4D-87C2-14C9B745026A}" sibTransId="{8854A489-65C0-460D-A373-F0D6E8298C18}"/>
    <dgm:cxn modelId="{0D6B8E1A-06E2-42AA-B477-E24CE8673D30}" type="presOf" srcId="{DE987178-E0D5-4412-B0D0-617C37C89349}" destId="{3B4C022F-7CCA-4FFD-A314-16E9527A7D53}" srcOrd="0" destOrd="0" presId="urn:microsoft.com/office/officeart/2005/8/layout/vList5"/>
    <dgm:cxn modelId="{9B03FB1B-1A41-4762-A4E0-EC730DD8A450}" srcId="{37F4BF37-F517-4E60-99B2-DA7C7D210EA8}" destId="{CD61C913-B4E4-4FF2-9C7C-C904218232E8}" srcOrd="0" destOrd="0" parTransId="{736BF046-5126-43EA-989E-76EB3B1E9316}" sibTransId="{A333D9A6-841D-466D-8580-DA7530D439E4}"/>
    <dgm:cxn modelId="{02318532-0A16-4DC5-BEF8-75749258BA6F}" srcId="{87E3E1E8-660A-47C9-A121-622BFDF098EF}" destId="{1F5BD3E2-8E7C-44B4-A4DD-D62EF8AFA147}" srcOrd="0" destOrd="0" parTransId="{DD2AC8B4-040A-4B02-B69D-94B345FB24D0}" sibTransId="{2B5A31F5-FD53-465A-96A9-D559AAC5AE8B}"/>
    <dgm:cxn modelId="{AF0D0834-9DEC-46FB-846E-71B3AE328C47}" srcId="{37F4BF37-F517-4E60-99B2-DA7C7D210EA8}" destId="{87E3E1E8-660A-47C9-A121-622BFDF098EF}" srcOrd="1" destOrd="0" parTransId="{D648B878-2A2E-4D60-A201-17A0C7EF982F}" sibTransId="{A5141484-E40A-4345-9DFE-E3058FD9F422}"/>
    <dgm:cxn modelId="{04B18651-E298-4943-8895-766BE3DA767B}" type="presOf" srcId="{02718B4A-5CA4-475B-84DF-2F83511D956C}" destId="{140FE53D-EE5E-485F-A706-73E0AABA0C7F}" srcOrd="0" destOrd="0" presId="urn:microsoft.com/office/officeart/2005/8/layout/vList5"/>
    <dgm:cxn modelId="{5A409972-4CE9-4D82-8D08-3253F0E1A0EB}" type="presOf" srcId="{37F4BF37-F517-4E60-99B2-DA7C7D210EA8}" destId="{70A5F516-A685-4F5D-9F06-52DD635C668F}" srcOrd="0" destOrd="0" presId="urn:microsoft.com/office/officeart/2005/8/layout/vList5"/>
    <dgm:cxn modelId="{21725975-697E-49A7-A986-30AB8656ECF9}" srcId="{CD61C913-B4E4-4FF2-9C7C-C904218232E8}" destId="{02718B4A-5CA4-475B-84DF-2F83511D956C}" srcOrd="0" destOrd="0" parTransId="{E0F839F9-9632-4409-88A3-CDB6894E82CF}" sibTransId="{206DFC7D-0FE0-4365-958E-37685101EFC2}"/>
    <dgm:cxn modelId="{9E35A57E-21BE-4909-BA09-75DA87C4BE8F}" type="presOf" srcId="{7BDAE989-4335-4EF6-9B97-E1419C3917A1}" destId="{1B969516-B266-4837-B129-11FDE63F9097}" srcOrd="0" destOrd="1" presId="urn:microsoft.com/office/officeart/2005/8/layout/vList5"/>
    <dgm:cxn modelId="{F4653785-15BC-4DAB-BB42-27E7E6184897}" type="presOf" srcId="{5D6A9A3D-F6E6-457E-AA91-78FFE79B82CC}" destId="{1B969516-B266-4837-B129-11FDE63F9097}" srcOrd="0" destOrd="0" presId="urn:microsoft.com/office/officeart/2005/8/layout/vList5"/>
    <dgm:cxn modelId="{BCC12F95-C03F-4293-946E-6A54F47B7108}" type="presOf" srcId="{1F5BD3E2-8E7C-44B4-A4DD-D62EF8AFA147}" destId="{006AC317-BD52-43ED-8B46-9653230E15BE}" srcOrd="0" destOrd="0" presId="urn:microsoft.com/office/officeart/2005/8/layout/vList5"/>
    <dgm:cxn modelId="{ED06B6B8-F380-41CD-8677-B86E2FE6D1B6}" srcId="{DE987178-E0D5-4412-B0D0-617C37C89349}" destId="{7BDAE989-4335-4EF6-9B97-E1419C3917A1}" srcOrd="1" destOrd="0" parTransId="{964A6040-5D97-470C-B521-2E3A974CC8D2}" sibTransId="{818DBB96-F3F3-43B7-B7C5-879820342AF8}"/>
    <dgm:cxn modelId="{82667AC7-A8BA-4875-A75A-2CD341C59F9F}" type="presOf" srcId="{CD61C913-B4E4-4FF2-9C7C-C904218232E8}" destId="{A906CAD1-8B2F-4741-9A45-34435B9DE9FD}" srcOrd="0" destOrd="0" presId="urn:microsoft.com/office/officeart/2005/8/layout/vList5"/>
    <dgm:cxn modelId="{80A6B4C9-F91D-4ED3-BD9F-774D8229A3E8}" srcId="{DE987178-E0D5-4412-B0D0-617C37C89349}" destId="{5D6A9A3D-F6E6-457E-AA91-78FFE79B82CC}" srcOrd="0" destOrd="0" parTransId="{EAA59411-47C7-4478-9A10-4103B23B4940}" sibTransId="{41CE5779-C6BA-464E-9459-A2CB12269CFC}"/>
    <dgm:cxn modelId="{16D09EF2-8A67-4493-A7CB-580D7CC3CAEC}" type="presOf" srcId="{87E3E1E8-660A-47C9-A121-622BFDF098EF}" destId="{C8426CBF-FB0A-47A1-8105-05F3B0CE0419}" srcOrd="0" destOrd="0" presId="urn:microsoft.com/office/officeart/2005/8/layout/vList5"/>
    <dgm:cxn modelId="{4A01CB6B-A95A-4B0A-9BBA-04A806E90D2C}" type="presParOf" srcId="{70A5F516-A685-4F5D-9F06-52DD635C668F}" destId="{612D7F3E-B63F-496E-860F-F6810882CB5A}" srcOrd="0" destOrd="0" presId="urn:microsoft.com/office/officeart/2005/8/layout/vList5"/>
    <dgm:cxn modelId="{798DEB7F-E798-40EA-A437-3EE88B754FFA}" type="presParOf" srcId="{612D7F3E-B63F-496E-860F-F6810882CB5A}" destId="{A906CAD1-8B2F-4741-9A45-34435B9DE9FD}" srcOrd="0" destOrd="0" presId="urn:microsoft.com/office/officeart/2005/8/layout/vList5"/>
    <dgm:cxn modelId="{1D716E90-051E-44D7-9B60-DC8CFC6AA808}" type="presParOf" srcId="{612D7F3E-B63F-496E-860F-F6810882CB5A}" destId="{140FE53D-EE5E-485F-A706-73E0AABA0C7F}" srcOrd="1" destOrd="0" presId="urn:microsoft.com/office/officeart/2005/8/layout/vList5"/>
    <dgm:cxn modelId="{48900573-2B5D-4D4D-9C4F-C71B1A20A8DD}" type="presParOf" srcId="{70A5F516-A685-4F5D-9F06-52DD635C668F}" destId="{A615C72C-1B57-4DE4-902C-A136C737D24D}" srcOrd="1" destOrd="0" presId="urn:microsoft.com/office/officeart/2005/8/layout/vList5"/>
    <dgm:cxn modelId="{DE8B3E5D-4BEA-41A4-9B77-CB91839E5F88}" type="presParOf" srcId="{70A5F516-A685-4F5D-9F06-52DD635C668F}" destId="{FB2A9381-F6A3-46DA-8484-A08EDE72E5F1}" srcOrd="2" destOrd="0" presId="urn:microsoft.com/office/officeart/2005/8/layout/vList5"/>
    <dgm:cxn modelId="{2F246EDD-DDDD-4877-BBE3-4AF7C8241BCE}" type="presParOf" srcId="{FB2A9381-F6A3-46DA-8484-A08EDE72E5F1}" destId="{C8426CBF-FB0A-47A1-8105-05F3B0CE0419}" srcOrd="0" destOrd="0" presId="urn:microsoft.com/office/officeart/2005/8/layout/vList5"/>
    <dgm:cxn modelId="{B96406C0-32F1-4503-8D96-DA488F427CE5}" type="presParOf" srcId="{FB2A9381-F6A3-46DA-8484-A08EDE72E5F1}" destId="{006AC317-BD52-43ED-8B46-9653230E15BE}" srcOrd="1" destOrd="0" presId="urn:microsoft.com/office/officeart/2005/8/layout/vList5"/>
    <dgm:cxn modelId="{6A465FB2-8605-4BE1-B6F2-2F8E2E9D6597}" type="presParOf" srcId="{70A5F516-A685-4F5D-9F06-52DD635C668F}" destId="{F7698FFE-3A3A-4FF3-B895-586C15A8FB49}" srcOrd="3" destOrd="0" presId="urn:microsoft.com/office/officeart/2005/8/layout/vList5"/>
    <dgm:cxn modelId="{31A7271A-E62C-4164-B6DE-89DD126F60E2}" type="presParOf" srcId="{70A5F516-A685-4F5D-9F06-52DD635C668F}" destId="{B624BC91-B955-4173-A8CE-DF5FC9581CC9}" srcOrd="4" destOrd="0" presId="urn:microsoft.com/office/officeart/2005/8/layout/vList5"/>
    <dgm:cxn modelId="{41621748-4A94-4326-8970-28743E4D0E97}" type="presParOf" srcId="{B624BC91-B955-4173-A8CE-DF5FC9581CC9}" destId="{3B4C022F-7CCA-4FFD-A314-16E9527A7D53}" srcOrd="0" destOrd="0" presId="urn:microsoft.com/office/officeart/2005/8/layout/vList5"/>
    <dgm:cxn modelId="{B0DC03DC-0056-42C3-A284-621DC5186E0B}" type="presParOf" srcId="{B624BC91-B955-4173-A8CE-DF5FC9581CC9}" destId="{1B969516-B266-4837-B129-11FDE63F909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F4BF37-F517-4E60-99B2-DA7C7D210EA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E3E1E8-660A-47C9-A121-622BFDF098EF}">
      <dgm:prSet/>
      <dgm:spPr/>
      <dgm:t>
        <a:bodyPr/>
        <a:lstStyle/>
        <a:p>
          <a:r>
            <a:rPr lang="en-US" b="1"/>
            <a:t>Book Management:</a:t>
          </a:r>
          <a:endParaRPr lang="en-US"/>
        </a:p>
      </dgm:t>
    </dgm:pt>
    <dgm:pt modelId="{D648B878-2A2E-4D60-A201-17A0C7EF982F}" type="parTrans" cxnId="{AF0D0834-9DEC-46FB-846E-71B3AE328C47}">
      <dgm:prSet/>
      <dgm:spPr/>
      <dgm:t>
        <a:bodyPr/>
        <a:lstStyle/>
        <a:p>
          <a:endParaRPr lang="en-US"/>
        </a:p>
      </dgm:t>
    </dgm:pt>
    <dgm:pt modelId="{A5141484-E40A-4345-9DFE-E3058FD9F422}" type="sibTrans" cxnId="{AF0D0834-9DEC-46FB-846E-71B3AE328C47}">
      <dgm:prSet/>
      <dgm:spPr/>
      <dgm:t>
        <a:bodyPr/>
        <a:lstStyle/>
        <a:p>
          <a:endParaRPr lang="en-US"/>
        </a:p>
      </dgm:t>
    </dgm:pt>
    <dgm:pt modelId="{1F5BD3E2-8E7C-44B4-A4DD-D62EF8AFA147}">
      <dgm:prSet/>
      <dgm:spPr/>
      <dgm:t>
        <a:bodyPr/>
        <a:lstStyle/>
        <a:p>
          <a:r>
            <a:rPr lang="en-US"/>
            <a:t>Add, edit, and delete books.</a:t>
          </a:r>
        </a:p>
      </dgm:t>
    </dgm:pt>
    <dgm:pt modelId="{DD2AC8B4-040A-4B02-B69D-94B345FB24D0}" type="parTrans" cxnId="{02318532-0A16-4DC5-BEF8-75749258BA6F}">
      <dgm:prSet/>
      <dgm:spPr/>
      <dgm:t>
        <a:bodyPr/>
        <a:lstStyle/>
        <a:p>
          <a:endParaRPr lang="en-US"/>
        </a:p>
      </dgm:t>
    </dgm:pt>
    <dgm:pt modelId="{2B5A31F5-FD53-465A-96A9-D559AAC5AE8B}" type="sibTrans" cxnId="{02318532-0A16-4DC5-BEF8-75749258BA6F}">
      <dgm:prSet/>
      <dgm:spPr/>
      <dgm:t>
        <a:bodyPr/>
        <a:lstStyle/>
        <a:p>
          <a:endParaRPr lang="en-US"/>
        </a:p>
      </dgm:t>
    </dgm:pt>
    <dgm:pt modelId="{00B1E3DC-51F1-48F7-B6A9-C3C48686ECE8}">
      <dgm:prSet/>
      <dgm:spPr/>
      <dgm:t>
        <a:bodyPr/>
        <a:lstStyle/>
        <a:p>
          <a:r>
            <a:rPr lang="en-US"/>
            <a:t>Search and filter books by title, author, or category.</a:t>
          </a:r>
        </a:p>
      </dgm:t>
    </dgm:pt>
    <dgm:pt modelId="{90B0E000-1F08-420A-BBCB-DEE6C85929B3}" type="parTrans" cxnId="{023A4D83-78F0-4837-92A9-A4F667CA9611}">
      <dgm:prSet/>
      <dgm:spPr/>
      <dgm:t>
        <a:bodyPr/>
        <a:lstStyle/>
        <a:p>
          <a:endParaRPr lang="en-US"/>
        </a:p>
      </dgm:t>
    </dgm:pt>
    <dgm:pt modelId="{42FFADDE-262D-495D-9F99-021C53794C64}" type="sibTrans" cxnId="{023A4D83-78F0-4837-92A9-A4F667CA9611}">
      <dgm:prSet/>
      <dgm:spPr/>
      <dgm:t>
        <a:bodyPr/>
        <a:lstStyle/>
        <a:p>
          <a:endParaRPr lang="en-US"/>
        </a:p>
      </dgm:t>
    </dgm:pt>
    <dgm:pt modelId="{DE987178-E0D5-4412-B0D0-617C37C89349}">
      <dgm:prSet/>
      <dgm:spPr/>
      <dgm:t>
        <a:bodyPr/>
        <a:lstStyle/>
        <a:p>
          <a:r>
            <a:rPr lang="en-US" b="1"/>
            <a:t>User Management:</a:t>
          </a:r>
          <a:endParaRPr lang="en-US"/>
        </a:p>
      </dgm:t>
    </dgm:pt>
    <dgm:pt modelId="{D1B06CE4-CB7B-4F4D-87C2-14C9B745026A}" type="parTrans" cxnId="{94B08D01-4E9F-40C3-9DE8-610AD3750337}">
      <dgm:prSet/>
      <dgm:spPr/>
      <dgm:t>
        <a:bodyPr/>
        <a:lstStyle/>
        <a:p>
          <a:endParaRPr lang="en-US"/>
        </a:p>
      </dgm:t>
    </dgm:pt>
    <dgm:pt modelId="{8854A489-65C0-460D-A373-F0D6E8298C18}" type="sibTrans" cxnId="{94B08D01-4E9F-40C3-9DE8-610AD3750337}">
      <dgm:prSet/>
      <dgm:spPr/>
      <dgm:t>
        <a:bodyPr/>
        <a:lstStyle/>
        <a:p>
          <a:endParaRPr lang="en-US"/>
        </a:p>
      </dgm:t>
    </dgm:pt>
    <dgm:pt modelId="{5D6A9A3D-F6E6-457E-AA91-78FFE79B82CC}">
      <dgm:prSet/>
      <dgm:spPr/>
      <dgm:t>
        <a:bodyPr/>
        <a:lstStyle/>
        <a:p>
          <a:r>
            <a:rPr lang="en-US"/>
            <a:t>Register, update, and delete users.</a:t>
          </a:r>
        </a:p>
      </dgm:t>
    </dgm:pt>
    <dgm:pt modelId="{EAA59411-47C7-4478-9A10-4103B23B4940}" type="parTrans" cxnId="{80A6B4C9-F91D-4ED3-BD9F-774D8229A3E8}">
      <dgm:prSet/>
      <dgm:spPr/>
      <dgm:t>
        <a:bodyPr/>
        <a:lstStyle/>
        <a:p>
          <a:endParaRPr lang="en-US"/>
        </a:p>
      </dgm:t>
    </dgm:pt>
    <dgm:pt modelId="{41CE5779-C6BA-464E-9459-A2CB12269CFC}" type="sibTrans" cxnId="{80A6B4C9-F91D-4ED3-BD9F-774D8229A3E8}">
      <dgm:prSet/>
      <dgm:spPr/>
      <dgm:t>
        <a:bodyPr/>
        <a:lstStyle/>
        <a:p>
          <a:endParaRPr lang="en-US"/>
        </a:p>
      </dgm:t>
    </dgm:pt>
    <dgm:pt modelId="{89A4D7E9-01B8-495C-8889-B3BDA8FE4922}">
      <dgm:prSet/>
      <dgm:spPr/>
      <dgm:t>
        <a:bodyPr/>
        <a:lstStyle/>
        <a:p>
          <a:r>
            <a:rPr lang="en-US"/>
            <a:t>Different user roles (Librarian, Member).</a:t>
          </a:r>
        </a:p>
      </dgm:t>
    </dgm:pt>
    <dgm:pt modelId="{30D667F3-14B4-4329-813A-4625B066A702}" type="parTrans" cxnId="{BD870E6C-92DF-4AFB-BC8B-3FA38967F5C6}">
      <dgm:prSet/>
      <dgm:spPr/>
      <dgm:t>
        <a:bodyPr/>
        <a:lstStyle/>
        <a:p>
          <a:endParaRPr lang="en-US"/>
        </a:p>
      </dgm:t>
    </dgm:pt>
    <dgm:pt modelId="{E2EE096E-3FB3-4B1B-A68F-CC5980FC3F6C}" type="sibTrans" cxnId="{BD870E6C-92DF-4AFB-BC8B-3FA38967F5C6}">
      <dgm:prSet/>
      <dgm:spPr/>
      <dgm:t>
        <a:bodyPr/>
        <a:lstStyle/>
        <a:p>
          <a:endParaRPr lang="en-US"/>
        </a:p>
      </dgm:t>
    </dgm:pt>
    <dgm:pt modelId="{7882D922-1675-4AF0-AC67-D961BE13B6B3}">
      <dgm:prSet/>
      <dgm:spPr/>
      <dgm:t>
        <a:bodyPr/>
        <a:lstStyle/>
        <a:p>
          <a:r>
            <a:rPr lang="en-US" b="1"/>
            <a:t>Borrow/Return System:</a:t>
          </a:r>
          <a:endParaRPr lang="en-US"/>
        </a:p>
      </dgm:t>
    </dgm:pt>
    <dgm:pt modelId="{5DCF3F04-BE6D-4EA3-9734-AD1727B6F804}" type="parTrans" cxnId="{ABFA900F-151C-4378-BF21-9E68DB90698A}">
      <dgm:prSet/>
      <dgm:spPr/>
      <dgm:t>
        <a:bodyPr/>
        <a:lstStyle/>
        <a:p>
          <a:endParaRPr lang="en-US"/>
        </a:p>
      </dgm:t>
    </dgm:pt>
    <dgm:pt modelId="{31ECA312-0336-4D64-952E-64A2859CB946}" type="sibTrans" cxnId="{ABFA900F-151C-4378-BF21-9E68DB90698A}">
      <dgm:prSet/>
      <dgm:spPr/>
      <dgm:t>
        <a:bodyPr/>
        <a:lstStyle/>
        <a:p>
          <a:endParaRPr lang="en-US"/>
        </a:p>
      </dgm:t>
    </dgm:pt>
    <dgm:pt modelId="{3E7E0B73-7E8B-41C2-B86E-6B9FB06D0FE4}">
      <dgm:prSet/>
      <dgm:spPr/>
      <dgm:t>
        <a:bodyPr/>
        <a:lstStyle/>
        <a:p>
          <a:r>
            <a:rPr lang="en-US"/>
            <a:t>Users can borrow and return books with tracking.</a:t>
          </a:r>
        </a:p>
      </dgm:t>
    </dgm:pt>
    <dgm:pt modelId="{9A0C748F-7599-4672-A54A-1FA0D31837C8}" type="parTrans" cxnId="{B3AE2739-5689-4751-9B41-8A90072FC4F0}">
      <dgm:prSet/>
      <dgm:spPr/>
      <dgm:t>
        <a:bodyPr/>
        <a:lstStyle/>
        <a:p>
          <a:endParaRPr lang="en-US"/>
        </a:p>
      </dgm:t>
    </dgm:pt>
    <dgm:pt modelId="{6E2939CF-5A5F-4B8D-BA82-AB62C7BA0337}" type="sibTrans" cxnId="{B3AE2739-5689-4751-9B41-8A90072FC4F0}">
      <dgm:prSet/>
      <dgm:spPr/>
      <dgm:t>
        <a:bodyPr/>
        <a:lstStyle/>
        <a:p>
          <a:endParaRPr lang="en-US"/>
        </a:p>
      </dgm:t>
    </dgm:pt>
    <dgm:pt modelId="{B7EDD393-3E22-4395-B328-8B378861351C}">
      <dgm:prSet/>
      <dgm:spPr/>
      <dgm:t>
        <a:bodyPr/>
        <a:lstStyle/>
        <a:p>
          <a:r>
            <a:rPr lang="en-US" b="1"/>
            <a:t>Fine Calculation:</a:t>
          </a:r>
          <a:endParaRPr lang="en-US"/>
        </a:p>
      </dgm:t>
    </dgm:pt>
    <dgm:pt modelId="{56A317B5-F403-4F69-BF81-9A74EF214C4D}" type="parTrans" cxnId="{F2CCAC6B-5D7E-438F-859A-B91BFE2E2F32}">
      <dgm:prSet/>
      <dgm:spPr/>
      <dgm:t>
        <a:bodyPr/>
        <a:lstStyle/>
        <a:p>
          <a:endParaRPr lang="en-US"/>
        </a:p>
      </dgm:t>
    </dgm:pt>
    <dgm:pt modelId="{E0A926E7-4322-4CB4-BB23-41E24344B0B5}" type="sibTrans" cxnId="{F2CCAC6B-5D7E-438F-859A-B91BFE2E2F32}">
      <dgm:prSet/>
      <dgm:spPr/>
      <dgm:t>
        <a:bodyPr/>
        <a:lstStyle/>
        <a:p>
          <a:endParaRPr lang="en-US"/>
        </a:p>
      </dgm:t>
    </dgm:pt>
    <dgm:pt modelId="{77CE6098-CE33-44F5-AED5-EB5FDBE16CEF}">
      <dgm:prSet/>
      <dgm:spPr/>
      <dgm:t>
        <a:bodyPr/>
        <a:lstStyle/>
        <a:p>
          <a:r>
            <a:rPr lang="en-US"/>
            <a:t>Automatic calculation of fines for overdue books.</a:t>
          </a:r>
        </a:p>
      </dgm:t>
    </dgm:pt>
    <dgm:pt modelId="{A40F5752-FB72-45F9-87B3-21CF1A9CCBE1}" type="parTrans" cxnId="{D973C6DB-288A-4B21-911C-F63138D0A317}">
      <dgm:prSet/>
      <dgm:spPr/>
      <dgm:t>
        <a:bodyPr/>
        <a:lstStyle/>
        <a:p>
          <a:endParaRPr lang="en-US"/>
        </a:p>
      </dgm:t>
    </dgm:pt>
    <dgm:pt modelId="{E0CC49F9-6D70-454D-82C2-F71789DEBFD0}" type="sibTrans" cxnId="{D973C6DB-288A-4B21-911C-F63138D0A317}">
      <dgm:prSet/>
      <dgm:spPr/>
      <dgm:t>
        <a:bodyPr/>
        <a:lstStyle/>
        <a:p>
          <a:endParaRPr lang="en-US"/>
        </a:p>
      </dgm:t>
    </dgm:pt>
    <dgm:pt modelId="{70A5F516-A685-4F5D-9F06-52DD635C668F}" type="pres">
      <dgm:prSet presAssocID="{37F4BF37-F517-4E60-99B2-DA7C7D210EA8}" presName="Name0" presStyleCnt="0">
        <dgm:presLayoutVars>
          <dgm:dir/>
          <dgm:animLvl val="lvl"/>
          <dgm:resizeHandles val="exact"/>
        </dgm:presLayoutVars>
      </dgm:prSet>
      <dgm:spPr/>
    </dgm:pt>
    <dgm:pt modelId="{6AE66D6A-495C-4FEF-9FCA-E6D60ECD089B}" type="pres">
      <dgm:prSet presAssocID="{87E3E1E8-660A-47C9-A121-622BFDF098EF}" presName="linNode" presStyleCnt="0"/>
      <dgm:spPr/>
    </dgm:pt>
    <dgm:pt modelId="{B2487510-F9B7-4AB1-9D3F-FDA97FD62AA6}" type="pres">
      <dgm:prSet presAssocID="{87E3E1E8-660A-47C9-A121-622BFDF098E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B820712-3F56-4E50-AAF4-777F8A5773A1}" type="pres">
      <dgm:prSet presAssocID="{87E3E1E8-660A-47C9-A121-622BFDF098EF}" presName="descendantText" presStyleLbl="alignAccFollowNode1" presStyleIdx="0" presStyleCnt="4">
        <dgm:presLayoutVars>
          <dgm:bulletEnabled val="1"/>
        </dgm:presLayoutVars>
      </dgm:prSet>
      <dgm:spPr/>
    </dgm:pt>
    <dgm:pt modelId="{6D107BB2-E35D-47A6-89F0-674F7763EE22}" type="pres">
      <dgm:prSet presAssocID="{A5141484-E40A-4345-9DFE-E3058FD9F422}" presName="sp" presStyleCnt="0"/>
      <dgm:spPr/>
    </dgm:pt>
    <dgm:pt modelId="{023412AB-6285-48D0-97DF-1BA78ECE0E33}" type="pres">
      <dgm:prSet presAssocID="{DE987178-E0D5-4412-B0D0-617C37C89349}" presName="linNode" presStyleCnt="0"/>
      <dgm:spPr/>
    </dgm:pt>
    <dgm:pt modelId="{506D6552-0FEE-4FCC-93EC-2104F6D7E036}" type="pres">
      <dgm:prSet presAssocID="{DE987178-E0D5-4412-B0D0-617C37C8934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A4B4300-ADB0-4F52-A0C3-40B9BC94FA9D}" type="pres">
      <dgm:prSet presAssocID="{DE987178-E0D5-4412-B0D0-617C37C89349}" presName="descendantText" presStyleLbl="alignAccFollowNode1" presStyleIdx="1" presStyleCnt="4">
        <dgm:presLayoutVars>
          <dgm:bulletEnabled val="1"/>
        </dgm:presLayoutVars>
      </dgm:prSet>
      <dgm:spPr/>
    </dgm:pt>
    <dgm:pt modelId="{F067D906-0A9F-4D2A-8C8F-7F204FBACF75}" type="pres">
      <dgm:prSet presAssocID="{8854A489-65C0-460D-A373-F0D6E8298C18}" presName="sp" presStyleCnt="0"/>
      <dgm:spPr/>
    </dgm:pt>
    <dgm:pt modelId="{9FEC7081-0D84-4BF1-A10D-3CE1DD9D9432}" type="pres">
      <dgm:prSet presAssocID="{7882D922-1675-4AF0-AC67-D961BE13B6B3}" presName="linNode" presStyleCnt="0"/>
      <dgm:spPr/>
    </dgm:pt>
    <dgm:pt modelId="{DA0BECAE-E47A-424B-8BDC-4743BA255864}" type="pres">
      <dgm:prSet presAssocID="{7882D922-1675-4AF0-AC67-D961BE13B6B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DCFC4B4-AAD1-47CC-8CB9-22B87E219A24}" type="pres">
      <dgm:prSet presAssocID="{7882D922-1675-4AF0-AC67-D961BE13B6B3}" presName="descendantText" presStyleLbl="alignAccFollowNode1" presStyleIdx="2" presStyleCnt="4">
        <dgm:presLayoutVars>
          <dgm:bulletEnabled val="1"/>
        </dgm:presLayoutVars>
      </dgm:prSet>
      <dgm:spPr/>
    </dgm:pt>
    <dgm:pt modelId="{690B276B-EC22-4081-A247-F8E05811A048}" type="pres">
      <dgm:prSet presAssocID="{31ECA312-0336-4D64-952E-64A2859CB946}" presName="sp" presStyleCnt="0"/>
      <dgm:spPr/>
    </dgm:pt>
    <dgm:pt modelId="{F339BC18-6D3D-45F7-A793-C33C25F996E5}" type="pres">
      <dgm:prSet presAssocID="{B7EDD393-3E22-4395-B328-8B378861351C}" presName="linNode" presStyleCnt="0"/>
      <dgm:spPr/>
    </dgm:pt>
    <dgm:pt modelId="{3336CCAC-1CB0-4553-9E58-2534BEB9A2AA}" type="pres">
      <dgm:prSet presAssocID="{B7EDD393-3E22-4395-B328-8B378861351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2480F42-5301-48AA-8379-3954C918603A}" type="pres">
      <dgm:prSet presAssocID="{B7EDD393-3E22-4395-B328-8B378861351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94B08D01-4E9F-40C3-9DE8-610AD3750337}" srcId="{37F4BF37-F517-4E60-99B2-DA7C7D210EA8}" destId="{DE987178-E0D5-4412-B0D0-617C37C89349}" srcOrd="1" destOrd="0" parTransId="{D1B06CE4-CB7B-4F4D-87C2-14C9B745026A}" sibTransId="{8854A489-65C0-460D-A373-F0D6E8298C18}"/>
    <dgm:cxn modelId="{741EFC0D-7F83-4650-AA53-E2B7C7B31841}" type="presOf" srcId="{7882D922-1675-4AF0-AC67-D961BE13B6B3}" destId="{DA0BECAE-E47A-424B-8BDC-4743BA255864}" srcOrd="0" destOrd="0" presId="urn:microsoft.com/office/officeart/2005/8/layout/vList5"/>
    <dgm:cxn modelId="{ABFA900F-151C-4378-BF21-9E68DB90698A}" srcId="{37F4BF37-F517-4E60-99B2-DA7C7D210EA8}" destId="{7882D922-1675-4AF0-AC67-D961BE13B6B3}" srcOrd="2" destOrd="0" parTransId="{5DCF3F04-BE6D-4EA3-9734-AD1727B6F804}" sibTransId="{31ECA312-0336-4D64-952E-64A2859CB946}"/>
    <dgm:cxn modelId="{7AFFBF17-8100-4865-996C-8C46B103EA25}" type="presOf" srcId="{77CE6098-CE33-44F5-AED5-EB5FDBE16CEF}" destId="{92480F42-5301-48AA-8379-3954C918603A}" srcOrd="0" destOrd="0" presId="urn:microsoft.com/office/officeart/2005/8/layout/vList5"/>
    <dgm:cxn modelId="{038D7D23-72F2-4C4D-B330-A3BDE03B84DA}" type="presOf" srcId="{00B1E3DC-51F1-48F7-B6A9-C3C48686ECE8}" destId="{EB820712-3F56-4E50-AAF4-777F8A5773A1}" srcOrd="0" destOrd="1" presId="urn:microsoft.com/office/officeart/2005/8/layout/vList5"/>
    <dgm:cxn modelId="{44D23C25-EE84-4A50-BD21-7BAAFC021274}" type="presOf" srcId="{5D6A9A3D-F6E6-457E-AA91-78FFE79B82CC}" destId="{4A4B4300-ADB0-4F52-A0C3-40B9BC94FA9D}" srcOrd="0" destOrd="0" presId="urn:microsoft.com/office/officeart/2005/8/layout/vList5"/>
    <dgm:cxn modelId="{02318532-0A16-4DC5-BEF8-75749258BA6F}" srcId="{87E3E1E8-660A-47C9-A121-622BFDF098EF}" destId="{1F5BD3E2-8E7C-44B4-A4DD-D62EF8AFA147}" srcOrd="0" destOrd="0" parTransId="{DD2AC8B4-040A-4B02-B69D-94B345FB24D0}" sibTransId="{2B5A31F5-FD53-465A-96A9-D559AAC5AE8B}"/>
    <dgm:cxn modelId="{AF0D0834-9DEC-46FB-846E-71B3AE328C47}" srcId="{37F4BF37-F517-4E60-99B2-DA7C7D210EA8}" destId="{87E3E1E8-660A-47C9-A121-622BFDF098EF}" srcOrd="0" destOrd="0" parTransId="{D648B878-2A2E-4D60-A201-17A0C7EF982F}" sibTransId="{A5141484-E40A-4345-9DFE-E3058FD9F422}"/>
    <dgm:cxn modelId="{B3AE2739-5689-4751-9B41-8A90072FC4F0}" srcId="{7882D922-1675-4AF0-AC67-D961BE13B6B3}" destId="{3E7E0B73-7E8B-41C2-B86E-6B9FB06D0FE4}" srcOrd="0" destOrd="0" parTransId="{9A0C748F-7599-4672-A54A-1FA0D31837C8}" sibTransId="{6E2939CF-5A5F-4B8D-BA82-AB62C7BA0337}"/>
    <dgm:cxn modelId="{3021FE42-D666-45B9-9DDC-D6358F695FD1}" type="presOf" srcId="{DE987178-E0D5-4412-B0D0-617C37C89349}" destId="{506D6552-0FEE-4FCC-93EC-2104F6D7E036}" srcOrd="0" destOrd="0" presId="urn:microsoft.com/office/officeart/2005/8/layout/vList5"/>
    <dgm:cxn modelId="{36702D4A-AAEE-4697-92BB-DD59E179CBE9}" type="presOf" srcId="{B7EDD393-3E22-4395-B328-8B378861351C}" destId="{3336CCAC-1CB0-4553-9E58-2534BEB9A2AA}" srcOrd="0" destOrd="0" presId="urn:microsoft.com/office/officeart/2005/8/layout/vList5"/>
    <dgm:cxn modelId="{F2CCAC6B-5D7E-438F-859A-B91BFE2E2F32}" srcId="{37F4BF37-F517-4E60-99B2-DA7C7D210EA8}" destId="{B7EDD393-3E22-4395-B328-8B378861351C}" srcOrd="3" destOrd="0" parTransId="{56A317B5-F403-4F69-BF81-9A74EF214C4D}" sibTransId="{E0A926E7-4322-4CB4-BB23-41E24344B0B5}"/>
    <dgm:cxn modelId="{BD870E6C-92DF-4AFB-BC8B-3FA38967F5C6}" srcId="{DE987178-E0D5-4412-B0D0-617C37C89349}" destId="{89A4D7E9-01B8-495C-8889-B3BDA8FE4922}" srcOrd="1" destOrd="0" parTransId="{30D667F3-14B4-4329-813A-4625B066A702}" sibTransId="{E2EE096E-3FB3-4B1B-A68F-CC5980FC3F6C}"/>
    <dgm:cxn modelId="{396EBA4C-3E91-4C50-B39D-DBBFBB4D0640}" type="presOf" srcId="{1F5BD3E2-8E7C-44B4-A4DD-D62EF8AFA147}" destId="{EB820712-3F56-4E50-AAF4-777F8A5773A1}" srcOrd="0" destOrd="0" presId="urn:microsoft.com/office/officeart/2005/8/layout/vList5"/>
    <dgm:cxn modelId="{5A409972-4CE9-4D82-8D08-3253F0E1A0EB}" type="presOf" srcId="{37F4BF37-F517-4E60-99B2-DA7C7D210EA8}" destId="{70A5F516-A685-4F5D-9F06-52DD635C668F}" srcOrd="0" destOrd="0" presId="urn:microsoft.com/office/officeart/2005/8/layout/vList5"/>
    <dgm:cxn modelId="{B062A759-326F-474A-B76C-8971062B559D}" type="presOf" srcId="{89A4D7E9-01B8-495C-8889-B3BDA8FE4922}" destId="{4A4B4300-ADB0-4F52-A0C3-40B9BC94FA9D}" srcOrd="0" destOrd="1" presId="urn:microsoft.com/office/officeart/2005/8/layout/vList5"/>
    <dgm:cxn modelId="{023A4D83-78F0-4837-92A9-A4F667CA9611}" srcId="{87E3E1E8-660A-47C9-A121-622BFDF098EF}" destId="{00B1E3DC-51F1-48F7-B6A9-C3C48686ECE8}" srcOrd="1" destOrd="0" parTransId="{90B0E000-1F08-420A-BBCB-DEE6C85929B3}" sibTransId="{42FFADDE-262D-495D-9F99-021C53794C64}"/>
    <dgm:cxn modelId="{80A6B4C9-F91D-4ED3-BD9F-774D8229A3E8}" srcId="{DE987178-E0D5-4412-B0D0-617C37C89349}" destId="{5D6A9A3D-F6E6-457E-AA91-78FFE79B82CC}" srcOrd="0" destOrd="0" parTransId="{EAA59411-47C7-4478-9A10-4103B23B4940}" sibTransId="{41CE5779-C6BA-464E-9459-A2CB12269CFC}"/>
    <dgm:cxn modelId="{D973C6DB-288A-4B21-911C-F63138D0A317}" srcId="{B7EDD393-3E22-4395-B328-8B378861351C}" destId="{77CE6098-CE33-44F5-AED5-EB5FDBE16CEF}" srcOrd="0" destOrd="0" parTransId="{A40F5752-FB72-45F9-87B3-21CF1A9CCBE1}" sibTransId="{E0CC49F9-6D70-454D-82C2-F71789DEBFD0}"/>
    <dgm:cxn modelId="{467995DD-6430-47A1-A49E-9AA7F4FE8EDB}" type="presOf" srcId="{87E3E1E8-660A-47C9-A121-622BFDF098EF}" destId="{B2487510-F9B7-4AB1-9D3F-FDA97FD62AA6}" srcOrd="0" destOrd="0" presId="urn:microsoft.com/office/officeart/2005/8/layout/vList5"/>
    <dgm:cxn modelId="{0AE737E5-1D8C-4F57-BA8F-8F341D108087}" type="presOf" srcId="{3E7E0B73-7E8B-41C2-B86E-6B9FB06D0FE4}" destId="{9DCFC4B4-AAD1-47CC-8CB9-22B87E219A24}" srcOrd="0" destOrd="0" presId="urn:microsoft.com/office/officeart/2005/8/layout/vList5"/>
    <dgm:cxn modelId="{504A600D-8643-4518-880D-1B58A7BD1A00}" type="presParOf" srcId="{70A5F516-A685-4F5D-9F06-52DD635C668F}" destId="{6AE66D6A-495C-4FEF-9FCA-E6D60ECD089B}" srcOrd="0" destOrd="0" presId="urn:microsoft.com/office/officeart/2005/8/layout/vList5"/>
    <dgm:cxn modelId="{2542CE15-5CA3-4773-9646-18B1E8C4C140}" type="presParOf" srcId="{6AE66D6A-495C-4FEF-9FCA-E6D60ECD089B}" destId="{B2487510-F9B7-4AB1-9D3F-FDA97FD62AA6}" srcOrd="0" destOrd="0" presId="urn:microsoft.com/office/officeart/2005/8/layout/vList5"/>
    <dgm:cxn modelId="{E91DDF3F-9D92-4AE1-AF7F-FC0E0FF7576F}" type="presParOf" srcId="{6AE66D6A-495C-4FEF-9FCA-E6D60ECD089B}" destId="{EB820712-3F56-4E50-AAF4-777F8A5773A1}" srcOrd="1" destOrd="0" presId="urn:microsoft.com/office/officeart/2005/8/layout/vList5"/>
    <dgm:cxn modelId="{663F31AE-5099-4A8A-AAB3-B607B3D3BAE1}" type="presParOf" srcId="{70A5F516-A685-4F5D-9F06-52DD635C668F}" destId="{6D107BB2-E35D-47A6-89F0-674F7763EE22}" srcOrd="1" destOrd="0" presId="urn:microsoft.com/office/officeart/2005/8/layout/vList5"/>
    <dgm:cxn modelId="{2FB3335D-D0BB-45B3-AE26-5EF4F96C26EA}" type="presParOf" srcId="{70A5F516-A685-4F5D-9F06-52DD635C668F}" destId="{023412AB-6285-48D0-97DF-1BA78ECE0E33}" srcOrd="2" destOrd="0" presId="urn:microsoft.com/office/officeart/2005/8/layout/vList5"/>
    <dgm:cxn modelId="{DD6FB436-C60C-4909-AFC7-19764D285231}" type="presParOf" srcId="{023412AB-6285-48D0-97DF-1BA78ECE0E33}" destId="{506D6552-0FEE-4FCC-93EC-2104F6D7E036}" srcOrd="0" destOrd="0" presId="urn:microsoft.com/office/officeart/2005/8/layout/vList5"/>
    <dgm:cxn modelId="{E92A1521-B09F-464C-98AF-C8F1C4F5F0FC}" type="presParOf" srcId="{023412AB-6285-48D0-97DF-1BA78ECE0E33}" destId="{4A4B4300-ADB0-4F52-A0C3-40B9BC94FA9D}" srcOrd="1" destOrd="0" presId="urn:microsoft.com/office/officeart/2005/8/layout/vList5"/>
    <dgm:cxn modelId="{00FB37B5-44EF-4DF7-92BA-F06FACA2EAC8}" type="presParOf" srcId="{70A5F516-A685-4F5D-9F06-52DD635C668F}" destId="{F067D906-0A9F-4D2A-8C8F-7F204FBACF75}" srcOrd="3" destOrd="0" presId="urn:microsoft.com/office/officeart/2005/8/layout/vList5"/>
    <dgm:cxn modelId="{E538E90D-88E4-446F-93BA-32BD54AE6809}" type="presParOf" srcId="{70A5F516-A685-4F5D-9F06-52DD635C668F}" destId="{9FEC7081-0D84-4BF1-A10D-3CE1DD9D9432}" srcOrd="4" destOrd="0" presId="urn:microsoft.com/office/officeart/2005/8/layout/vList5"/>
    <dgm:cxn modelId="{A73CE04E-D508-4350-A5B7-CC9C95CDB477}" type="presParOf" srcId="{9FEC7081-0D84-4BF1-A10D-3CE1DD9D9432}" destId="{DA0BECAE-E47A-424B-8BDC-4743BA255864}" srcOrd="0" destOrd="0" presId="urn:microsoft.com/office/officeart/2005/8/layout/vList5"/>
    <dgm:cxn modelId="{FD2F4D27-9D19-4FBF-BFC6-819EC13B6864}" type="presParOf" srcId="{9FEC7081-0D84-4BF1-A10D-3CE1DD9D9432}" destId="{9DCFC4B4-AAD1-47CC-8CB9-22B87E219A24}" srcOrd="1" destOrd="0" presId="urn:microsoft.com/office/officeart/2005/8/layout/vList5"/>
    <dgm:cxn modelId="{5C63F353-7C03-45CD-B9E7-77C0008AE1D3}" type="presParOf" srcId="{70A5F516-A685-4F5D-9F06-52DD635C668F}" destId="{690B276B-EC22-4081-A247-F8E05811A048}" srcOrd="5" destOrd="0" presId="urn:microsoft.com/office/officeart/2005/8/layout/vList5"/>
    <dgm:cxn modelId="{21187E19-7116-4245-BE5B-C03780D3E459}" type="presParOf" srcId="{70A5F516-A685-4F5D-9F06-52DD635C668F}" destId="{F339BC18-6D3D-45F7-A793-C33C25F996E5}" srcOrd="6" destOrd="0" presId="urn:microsoft.com/office/officeart/2005/8/layout/vList5"/>
    <dgm:cxn modelId="{BC8882F4-8CC7-463B-B800-B65146333DD2}" type="presParOf" srcId="{F339BC18-6D3D-45F7-A793-C33C25F996E5}" destId="{3336CCAC-1CB0-4553-9E58-2534BEB9A2AA}" srcOrd="0" destOrd="0" presId="urn:microsoft.com/office/officeart/2005/8/layout/vList5"/>
    <dgm:cxn modelId="{B15A3461-C045-4C84-B068-AA7D88C12AC0}" type="presParOf" srcId="{F339BC18-6D3D-45F7-A793-C33C25F996E5}" destId="{92480F42-5301-48AA-8379-3954C918603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F4BF37-F517-4E60-99B2-DA7C7D210EA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3E1E8-660A-47C9-A121-622BFDF098EF}">
      <dgm:prSet/>
      <dgm:spPr/>
      <dgm:t>
        <a:bodyPr/>
        <a:lstStyle/>
        <a:p>
          <a:r>
            <a:rPr lang="en-US" b="0">
              <a:solidFill>
                <a:srgbClr val="444444"/>
              </a:solidFill>
              <a:latin typeface="Calibri"/>
              <a:ea typeface="Calibri"/>
              <a:cs typeface="Calibri"/>
            </a:rPr>
            <a:t>Users:</a:t>
          </a:r>
        </a:p>
      </dgm:t>
    </dgm:pt>
    <dgm:pt modelId="{D648B878-2A2E-4D60-A201-17A0C7EF982F}" type="parTrans" cxnId="{AF0D0834-9DEC-46FB-846E-71B3AE328C47}">
      <dgm:prSet/>
      <dgm:spPr/>
      <dgm:t>
        <a:bodyPr/>
        <a:lstStyle/>
        <a:p>
          <a:endParaRPr lang="en-US"/>
        </a:p>
      </dgm:t>
    </dgm:pt>
    <dgm:pt modelId="{A5141484-E40A-4345-9DFE-E3058FD9F422}" type="sibTrans" cxnId="{AF0D0834-9DEC-46FB-846E-71B3AE328C47}">
      <dgm:prSet/>
      <dgm:spPr/>
      <dgm:t>
        <a:bodyPr/>
        <a:lstStyle/>
        <a:p>
          <a:endParaRPr lang="en-US"/>
        </a:p>
      </dgm:t>
    </dgm:pt>
    <dgm:pt modelId="{1F5BD3E2-8E7C-44B4-A4DD-D62EF8AFA147}">
      <dgm:prSet/>
      <dgm:spPr/>
      <dgm:t>
        <a:bodyPr/>
        <a:lstStyle/>
        <a:p>
          <a:r>
            <a:rPr lang="en-US">
              <a:solidFill>
                <a:srgbClr val="444444"/>
              </a:solidFill>
              <a:latin typeface="Calibri"/>
              <a:ea typeface="Calibri"/>
              <a:cs typeface="Calibri"/>
            </a:rPr>
            <a:t>Users can borrow</a:t>
          </a:r>
          <a:r>
            <a:rPr lang="en-US" b="0">
              <a:solidFill>
                <a:srgbClr val="444444"/>
              </a:solidFill>
              <a:latin typeface="Calibri"/>
              <a:ea typeface="Calibri"/>
              <a:cs typeface="Calibri"/>
            </a:rPr>
            <a:t> up to 3 </a:t>
          </a:r>
          <a:r>
            <a:rPr lang="en-US">
              <a:solidFill>
                <a:srgbClr val="444444"/>
              </a:solidFill>
              <a:latin typeface="Calibri"/>
              <a:ea typeface="Calibri"/>
              <a:cs typeface="Calibri"/>
            </a:rPr>
            <a:t>books at a time.</a:t>
          </a:r>
        </a:p>
      </dgm:t>
    </dgm:pt>
    <dgm:pt modelId="{DD2AC8B4-040A-4B02-B69D-94B345FB24D0}" type="parTrans" cxnId="{02318532-0A16-4DC5-BEF8-75749258BA6F}">
      <dgm:prSet/>
      <dgm:spPr/>
      <dgm:t>
        <a:bodyPr/>
        <a:lstStyle/>
        <a:p>
          <a:endParaRPr lang="en-US"/>
        </a:p>
      </dgm:t>
    </dgm:pt>
    <dgm:pt modelId="{2B5A31F5-FD53-465A-96A9-D559AAC5AE8B}" type="sibTrans" cxnId="{02318532-0A16-4DC5-BEF8-75749258BA6F}">
      <dgm:prSet/>
      <dgm:spPr/>
      <dgm:t>
        <a:bodyPr/>
        <a:lstStyle/>
        <a:p>
          <a:endParaRPr lang="en-US"/>
        </a:p>
      </dgm:t>
    </dgm:pt>
    <dgm:pt modelId="{DE987178-E0D5-4412-B0D0-617C37C89349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Borrowing</a:t>
          </a:r>
          <a:r>
            <a:rPr lang="en-US" b="0" dirty="0">
              <a:solidFill>
                <a:srgbClr val="444444"/>
              </a:solidFill>
              <a:latin typeface="Calibri"/>
              <a:ea typeface="Calibri"/>
              <a:cs typeface="Calibri"/>
            </a:rPr>
            <a:t>:</a:t>
          </a:r>
        </a:p>
      </dgm:t>
    </dgm:pt>
    <dgm:pt modelId="{D1B06CE4-CB7B-4F4D-87C2-14C9B745026A}" type="parTrans" cxnId="{94B08D01-4E9F-40C3-9DE8-610AD3750337}">
      <dgm:prSet/>
      <dgm:spPr/>
      <dgm:t>
        <a:bodyPr/>
        <a:lstStyle/>
        <a:p>
          <a:endParaRPr lang="en-US"/>
        </a:p>
      </dgm:t>
    </dgm:pt>
    <dgm:pt modelId="{8854A489-65C0-460D-A373-F0D6E8298C18}" type="sibTrans" cxnId="{94B08D01-4E9F-40C3-9DE8-610AD3750337}">
      <dgm:prSet/>
      <dgm:spPr/>
      <dgm:t>
        <a:bodyPr/>
        <a:lstStyle/>
        <a:p>
          <a:endParaRPr lang="en-US"/>
        </a:p>
      </dgm:t>
    </dgm:pt>
    <dgm:pt modelId="{5D6A9A3D-F6E6-457E-AA91-78FFE79B82CC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Books must be returned within 14 days. Overdue books incur fines.</a:t>
          </a:r>
        </a:p>
      </dgm:t>
    </dgm:pt>
    <dgm:pt modelId="{EAA59411-47C7-4478-9A10-4103B23B4940}" type="parTrans" cxnId="{80A6B4C9-F91D-4ED3-BD9F-774D8229A3E8}">
      <dgm:prSet/>
      <dgm:spPr/>
      <dgm:t>
        <a:bodyPr/>
        <a:lstStyle/>
        <a:p>
          <a:endParaRPr lang="en-US"/>
        </a:p>
      </dgm:t>
    </dgm:pt>
    <dgm:pt modelId="{41CE5779-C6BA-464E-9459-A2CB12269CFC}" type="sibTrans" cxnId="{80A6B4C9-F91D-4ED3-BD9F-774D8229A3E8}">
      <dgm:prSet/>
      <dgm:spPr/>
      <dgm:t>
        <a:bodyPr/>
        <a:lstStyle/>
        <a:p>
          <a:endParaRPr lang="en-US"/>
        </a:p>
      </dgm:t>
    </dgm:pt>
    <dgm:pt modelId="{B7EDD393-3E22-4395-B328-8B378861351C}">
      <dgm:prSet/>
      <dgm:spPr/>
      <dgm:t>
        <a:bodyPr/>
        <a:lstStyle/>
        <a:p>
          <a:r>
            <a:rPr lang="en-US" b="0" dirty="0">
              <a:solidFill>
                <a:srgbClr val="444444"/>
              </a:solidFill>
              <a:latin typeface="Calibri"/>
              <a:ea typeface="Calibri"/>
              <a:cs typeface="Calibri"/>
            </a:rPr>
            <a:t>Fine Calculation:</a:t>
          </a:r>
        </a:p>
      </dgm:t>
    </dgm:pt>
    <dgm:pt modelId="{56A317B5-F403-4F69-BF81-9A74EF214C4D}" type="parTrans" cxnId="{F2CCAC6B-5D7E-438F-859A-B91BFE2E2F32}">
      <dgm:prSet/>
      <dgm:spPr/>
      <dgm:t>
        <a:bodyPr/>
        <a:lstStyle/>
        <a:p>
          <a:endParaRPr lang="en-US"/>
        </a:p>
      </dgm:t>
    </dgm:pt>
    <dgm:pt modelId="{E0A926E7-4322-4CB4-BB23-41E24344B0B5}" type="sibTrans" cxnId="{F2CCAC6B-5D7E-438F-859A-B91BFE2E2F32}">
      <dgm:prSet/>
      <dgm:spPr/>
      <dgm:t>
        <a:bodyPr/>
        <a:lstStyle/>
        <a:p>
          <a:endParaRPr lang="en-US"/>
        </a:p>
      </dgm:t>
    </dgm:pt>
    <dgm:pt modelId="{77CE6098-CE33-44F5-AED5-EB5FDBE16CEF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Fines are charged based on the number of days the book is overdue. </a:t>
          </a:r>
        </a:p>
      </dgm:t>
    </dgm:pt>
    <dgm:pt modelId="{A40F5752-FB72-45F9-87B3-21CF1A9CCBE1}" type="parTrans" cxnId="{D973C6DB-288A-4B21-911C-F63138D0A317}">
      <dgm:prSet/>
      <dgm:spPr/>
      <dgm:t>
        <a:bodyPr/>
        <a:lstStyle/>
        <a:p>
          <a:endParaRPr lang="en-US"/>
        </a:p>
      </dgm:t>
    </dgm:pt>
    <dgm:pt modelId="{E0CC49F9-6D70-454D-82C2-F71789DEBFD0}" type="sibTrans" cxnId="{D973C6DB-288A-4B21-911C-F63138D0A317}">
      <dgm:prSet/>
      <dgm:spPr/>
      <dgm:t>
        <a:bodyPr/>
        <a:lstStyle/>
        <a:p>
          <a:endParaRPr lang="en-US"/>
        </a:p>
      </dgm:t>
    </dgm:pt>
    <dgm:pt modelId="{557F4198-C826-4CA0-88E3-DE4762AACE43}">
      <dgm:prSet phldr="0"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$0.50 fine per overdue day, capped at $20</a:t>
          </a:r>
        </a:p>
      </dgm:t>
    </dgm:pt>
    <dgm:pt modelId="{E23FC4CE-CD1D-41F0-8C38-B845BA1DE5A6}" type="parTrans" cxnId="{3FA4D067-05EE-4631-BB34-F9BA9C5EE18D}">
      <dgm:prSet/>
      <dgm:spPr/>
    </dgm:pt>
    <dgm:pt modelId="{EFBFD3E0-87BD-4177-8D63-8FF561502CA0}" type="sibTrans" cxnId="{3FA4D067-05EE-4631-BB34-F9BA9C5EE18D}">
      <dgm:prSet/>
      <dgm:spPr/>
    </dgm:pt>
    <dgm:pt modelId="{70A5F516-A685-4F5D-9F06-52DD635C668F}" type="pres">
      <dgm:prSet presAssocID="{37F4BF37-F517-4E60-99B2-DA7C7D210EA8}" presName="Name0" presStyleCnt="0">
        <dgm:presLayoutVars>
          <dgm:dir/>
          <dgm:animLvl val="lvl"/>
          <dgm:resizeHandles val="exact"/>
        </dgm:presLayoutVars>
      </dgm:prSet>
      <dgm:spPr/>
    </dgm:pt>
    <dgm:pt modelId="{6AE66D6A-495C-4FEF-9FCA-E6D60ECD089B}" type="pres">
      <dgm:prSet presAssocID="{87E3E1E8-660A-47C9-A121-622BFDF098EF}" presName="linNode" presStyleCnt="0"/>
      <dgm:spPr/>
    </dgm:pt>
    <dgm:pt modelId="{B2487510-F9B7-4AB1-9D3F-FDA97FD62AA6}" type="pres">
      <dgm:prSet presAssocID="{87E3E1E8-660A-47C9-A121-622BFDF098E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B820712-3F56-4E50-AAF4-777F8A5773A1}" type="pres">
      <dgm:prSet presAssocID="{87E3E1E8-660A-47C9-A121-622BFDF098EF}" presName="descendantText" presStyleLbl="alignAccFollowNode1" presStyleIdx="0" presStyleCnt="3">
        <dgm:presLayoutVars>
          <dgm:bulletEnabled val="1"/>
        </dgm:presLayoutVars>
      </dgm:prSet>
      <dgm:spPr/>
    </dgm:pt>
    <dgm:pt modelId="{6D107BB2-E35D-47A6-89F0-674F7763EE22}" type="pres">
      <dgm:prSet presAssocID="{A5141484-E40A-4345-9DFE-E3058FD9F422}" presName="sp" presStyleCnt="0"/>
      <dgm:spPr/>
    </dgm:pt>
    <dgm:pt modelId="{023412AB-6285-48D0-97DF-1BA78ECE0E33}" type="pres">
      <dgm:prSet presAssocID="{DE987178-E0D5-4412-B0D0-617C37C89349}" presName="linNode" presStyleCnt="0"/>
      <dgm:spPr/>
    </dgm:pt>
    <dgm:pt modelId="{506D6552-0FEE-4FCC-93EC-2104F6D7E036}" type="pres">
      <dgm:prSet presAssocID="{DE987178-E0D5-4412-B0D0-617C37C8934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A4B4300-ADB0-4F52-A0C3-40B9BC94FA9D}" type="pres">
      <dgm:prSet presAssocID="{DE987178-E0D5-4412-B0D0-617C37C89349}" presName="descendantText" presStyleLbl="alignAccFollowNode1" presStyleIdx="1" presStyleCnt="3">
        <dgm:presLayoutVars>
          <dgm:bulletEnabled val="1"/>
        </dgm:presLayoutVars>
      </dgm:prSet>
      <dgm:spPr/>
    </dgm:pt>
    <dgm:pt modelId="{F067D906-0A9F-4D2A-8C8F-7F204FBACF75}" type="pres">
      <dgm:prSet presAssocID="{8854A489-65C0-460D-A373-F0D6E8298C18}" presName="sp" presStyleCnt="0"/>
      <dgm:spPr/>
    </dgm:pt>
    <dgm:pt modelId="{F339BC18-6D3D-45F7-A793-C33C25F996E5}" type="pres">
      <dgm:prSet presAssocID="{B7EDD393-3E22-4395-B328-8B378861351C}" presName="linNode" presStyleCnt="0"/>
      <dgm:spPr/>
    </dgm:pt>
    <dgm:pt modelId="{3336CCAC-1CB0-4553-9E58-2534BEB9A2AA}" type="pres">
      <dgm:prSet presAssocID="{B7EDD393-3E22-4395-B328-8B378861351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2480F42-5301-48AA-8379-3954C918603A}" type="pres">
      <dgm:prSet presAssocID="{B7EDD393-3E22-4395-B328-8B378861351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4B08D01-4E9F-40C3-9DE8-610AD3750337}" srcId="{37F4BF37-F517-4E60-99B2-DA7C7D210EA8}" destId="{DE987178-E0D5-4412-B0D0-617C37C89349}" srcOrd="1" destOrd="0" parTransId="{D1B06CE4-CB7B-4F4D-87C2-14C9B745026A}" sibTransId="{8854A489-65C0-460D-A373-F0D6E8298C18}"/>
    <dgm:cxn modelId="{02318532-0A16-4DC5-BEF8-75749258BA6F}" srcId="{87E3E1E8-660A-47C9-A121-622BFDF098EF}" destId="{1F5BD3E2-8E7C-44B4-A4DD-D62EF8AFA147}" srcOrd="0" destOrd="0" parTransId="{DD2AC8B4-040A-4B02-B69D-94B345FB24D0}" sibTransId="{2B5A31F5-FD53-465A-96A9-D559AAC5AE8B}"/>
    <dgm:cxn modelId="{AF0D0834-9DEC-46FB-846E-71B3AE328C47}" srcId="{37F4BF37-F517-4E60-99B2-DA7C7D210EA8}" destId="{87E3E1E8-660A-47C9-A121-622BFDF098EF}" srcOrd="0" destOrd="0" parTransId="{D648B878-2A2E-4D60-A201-17A0C7EF982F}" sibTransId="{A5141484-E40A-4345-9DFE-E3058FD9F422}"/>
    <dgm:cxn modelId="{3FA4D067-05EE-4631-BB34-F9BA9C5EE18D}" srcId="{B7EDD393-3E22-4395-B328-8B378861351C}" destId="{557F4198-C826-4CA0-88E3-DE4762AACE43}" srcOrd="1" destOrd="0" parTransId="{E23FC4CE-CD1D-41F0-8C38-B845BA1DE5A6}" sibTransId="{EFBFD3E0-87BD-4177-8D63-8FF561502CA0}"/>
    <dgm:cxn modelId="{F2CCAC6B-5D7E-438F-859A-B91BFE2E2F32}" srcId="{37F4BF37-F517-4E60-99B2-DA7C7D210EA8}" destId="{B7EDD393-3E22-4395-B328-8B378861351C}" srcOrd="2" destOrd="0" parTransId="{56A317B5-F403-4F69-BF81-9A74EF214C4D}" sibTransId="{E0A926E7-4322-4CB4-BB23-41E24344B0B5}"/>
    <dgm:cxn modelId="{98178F52-23B3-4F3B-9BA0-94B3C3ECDEB7}" type="presOf" srcId="{77CE6098-CE33-44F5-AED5-EB5FDBE16CEF}" destId="{92480F42-5301-48AA-8379-3954C918603A}" srcOrd="0" destOrd="0" presId="urn:microsoft.com/office/officeart/2005/8/layout/vList5"/>
    <dgm:cxn modelId="{5A409972-4CE9-4D82-8D08-3253F0E1A0EB}" type="presOf" srcId="{37F4BF37-F517-4E60-99B2-DA7C7D210EA8}" destId="{70A5F516-A685-4F5D-9F06-52DD635C668F}" srcOrd="0" destOrd="0" presId="urn:microsoft.com/office/officeart/2005/8/layout/vList5"/>
    <dgm:cxn modelId="{D8444C7A-FA97-4BEC-86D7-167AD2BE8F96}" type="presOf" srcId="{557F4198-C826-4CA0-88E3-DE4762AACE43}" destId="{92480F42-5301-48AA-8379-3954C918603A}" srcOrd="0" destOrd="1" presId="urn:microsoft.com/office/officeart/2005/8/layout/vList5"/>
    <dgm:cxn modelId="{2809948B-3232-4CD1-96BC-FBDD44E40B14}" type="presOf" srcId="{1F5BD3E2-8E7C-44B4-A4DD-D62EF8AFA147}" destId="{EB820712-3F56-4E50-AAF4-777F8A5773A1}" srcOrd="0" destOrd="0" presId="urn:microsoft.com/office/officeart/2005/8/layout/vList5"/>
    <dgm:cxn modelId="{014107B7-D55F-4ECE-8832-1699B1FCF879}" type="presOf" srcId="{5D6A9A3D-F6E6-457E-AA91-78FFE79B82CC}" destId="{4A4B4300-ADB0-4F52-A0C3-40B9BC94FA9D}" srcOrd="0" destOrd="0" presId="urn:microsoft.com/office/officeart/2005/8/layout/vList5"/>
    <dgm:cxn modelId="{014315BB-D3B5-41D8-AB48-8000A84CB9FD}" type="presOf" srcId="{B7EDD393-3E22-4395-B328-8B378861351C}" destId="{3336CCAC-1CB0-4553-9E58-2534BEB9A2AA}" srcOrd="0" destOrd="0" presId="urn:microsoft.com/office/officeart/2005/8/layout/vList5"/>
    <dgm:cxn modelId="{5B747BC5-BFA8-45A5-8E70-D1372C674962}" type="presOf" srcId="{DE987178-E0D5-4412-B0D0-617C37C89349}" destId="{506D6552-0FEE-4FCC-93EC-2104F6D7E036}" srcOrd="0" destOrd="0" presId="urn:microsoft.com/office/officeart/2005/8/layout/vList5"/>
    <dgm:cxn modelId="{80A6B4C9-F91D-4ED3-BD9F-774D8229A3E8}" srcId="{DE987178-E0D5-4412-B0D0-617C37C89349}" destId="{5D6A9A3D-F6E6-457E-AA91-78FFE79B82CC}" srcOrd="0" destOrd="0" parTransId="{EAA59411-47C7-4478-9A10-4103B23B4940}" sibTransId="{41CE5779-C6BA-464E-9459-A2CB12269CFC}"/>
    <dgm:cxn modelId="{D973C6DB-288A-4B21-911C-F63138D0A317}" srcId="{B7EDD393-3E22-4395-B328-8B378861351C}" destId="{77CE6098-CE33-44F5-AED5-EB5FDBE16CEF}" srcOrd="0" destOrd="0" parTransId="{A40F5752-FB72-45F9-87B3-21CF1A9CCBE1}" sibTransId="{E0CC49F9-6D70-454D-82C2-F71789DEBFD0}"/>
    <dgm:cxn modelId="{B8C8DDF5-32DB-42B6-8D2D-37FD243C87CC}" type="presOf" srcId="{87E3E1E8-660A-47C9-A121-622BFDF098EF}" destId="{B2487510-F9B7-4AB1-9D3F-FDA97FD62AA6}" srcOrd="0" destOrd="0" presId="urn:microsoft.com/office/officeart/2005/8/layout/vList5"/>
    <dgm:cxn modelId="{EB931D8F-A2F4-43D8-8A48-53ADE93526EF}" type="presParOf" srcId="{70A5F516-A685-4F5D-9F06-52DD635C668F}" destId="{6AE66D6A-495C-4FEF-9FCA-E6D60ECD089B}" srcOrd="0" destOrd="0" presId="urn:microsoft.com/office/officeart/2005/8/layout/vList5"/>
    <dgm:cxn modelId="{A555A169-CA89-49C3-92E2-DD2E3A9AD5EE}" type="presParOf" srcId="{6AE66D6A-495C-4FEF-9FCA-E6D60ECD089B}" destId="{B2487510-F9B7-4AB1-9D3F-FDA97FD62AA6}" srcOrd="0" destOrd="0" presId="urn:microsoft.com/office/officeart/2005/8/layout/vList5"/>
    <dgm:cxn modelId="{0BB990DA-DD0C-4074-8E5B-F08855D308E5}" type="presParOf" srcId="{6AE66D6A-495C-4FEF-9FCA-E6D60ECD089B}" destId="{EB820712-3F56-4E50-AAF4-777F8A5773A1}" srcOrd="1" destOrd="0" presId="urn:microsoft.com/office/officeart/2005/8/layout/vList5"/>
    <dgm:cxn modelId="{F37D5AC8-B4E6-4737-AA54-4A1E225F4446}" type="presParOf" srcId="{70A5F516-A685-4F5D-9F06-52DD635C668F}" destId="{6D107BB2-E35D-47A6-89F0-674F7763EE22}" srcOrd="1" destOrd="0" presId="urn:microsoft.com/office/officeart/2005/8/layout/vList5"/>
    <dgm:cxn modelId="{EF3A3619-B3D0-42F9-88EE-5C2210E0E4DD}" type="presParOf" srcId="{70A5F516-A685-4F5D-9F06-52DD635C668F}" destId="{023412AB-6285-48D0-97DF-1BA78ECE0E33}" srcOrd="2" destOrd="0" presId="urn:microsoft.com/office/officeart/2005/8/layout/vList5"/>
    <dgm:cxn modelId="{4B32F260-583B-4052-994A-9E52DEB02D11}" type="presParOf" srcId="{023412AB-6285-48D0-97DF-1BA78ECE0E33}" destId="{506D6552-0FEE-4FCC-93EC-2104F6D7E036}" srcOrd="0" destOrd="0" presId="urn:microsoft.com/office/officeart/2005/8/layout/vList5"/>
    <dgm:cxn modelId="{E2067581-5DEE-4045-8D49-4125544F7337}" type="presParOf" srcId="{023412AB-6285-48D0-97DF-1BA78ECE0E33}" destId="{4A4B4300-ADB0-4F52-A0C3-40B9BC94FA9D}" srcOrd="1" destOrd="0" presId="urn:microsoft.com/office/officeart/2005/8/layout/vList5"/>
    <dgm:cxn modelId="{90262B01-7105-4C95-A37D-5E2EDA97F36B}" type="presParOf" srcId="{70A5F516-A685-4F5D-9F06-52DD635C668F}" destId="{F067D906-0A9F-4D2A-8C8F-7F204FBACF75}" srcOrd="3" destOrd="0" presId="urn:microsoft.com/office/officeart/2005/8/layout/vList5"/>
    <dgm:cxn modelId="{95BCE296-5E60-4E49-A1A1-23082D86E46D}" type="presParOf" srcId="{70A5F516-A685-4F5D-9F06-52DD635C668F}" destId="{F339BC18-6D3D-45F7-A793-C33C25F996E5}" srcOrd="4" destOrd="0" presId="urn:microsoft.com/office/officeart/2005/8/layout/vList5"/>
    <dgm:cxn modelId="{EEDE0643-9EB4-4645-8676-786F727A99CD}" type="presParOf" srcId="{F339BC18-6D3D-45F7-A793-C33C25F996E5}" destId="{3336CCAC-1CB0-4553-9E58-2534BEB9A2AA}" srcOrd="0" destOrd="0" presId="urn:microsoft.com/office/officeart/2005/8/layout/vList5"/>
    <dgm:cxn modelId="{48694D69-F06B-4D49-83AC-D537CAF0445E}" type="presParOf" srcId="{F339BC18-6D3D-45F7-A793-C33C25F996E5}" destId="{92480F42-5301-48AA-8379-3954C918603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F4BF37-F517-4E60-99B2-DA7C7D210EA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3E1E8-660A-47C9-A121-622BFDF098EF}">
      <dgm:prSet/>
      <dgm:spPr/>
      <dgm:t>
        <a:bodyPr/>
        <a:lstStyle/>
        <a:p>
          <a:r>
            <a:rPr lang="en-US" b="0">
              <a:solidFill>
                <a:srgbClr val="444444"/>
              </a:solidFill>
              <a:latin typeface="Calibri"/>
              <a:ea typeface="Calibri"/>
              <a:cs typeface="Calibri"/>
            </a:rPr>
            <a:t>Frontend:</a:t>
          </a:r>
        </a:p>
      </dgm:t>
    </dgm:pt>
    <dgm:pt modelId="{D648B878-2A2E-4D60-A201-17A0C7EF982F}" type="parTrans" cxnId="{AF0D0834-9DEC-46FB-846E-71B3AE328C47}">
      <dgm:prSet/>
      <dgm:spPr/>
      <dgm:t>
        <a:bodyPr/>
        <a:lstStyle/>
        <a:p>
          <a:endParaRPr lang="en-US"/>
        </a:p>
      </dgm:t>
    </dgm:pt>
    <dgm:pt modelId="{A5141484-E40A-4345-9DFE-E3058FD9F422}" type="sibTrans" cxnId="{AF0D0834-9DEC-46FB-846E-71B3AE328C47}">
      <dgm:prSet/>
      <dgm:spPr/>
      <dgm:t>
        <a:bodyPr/>
        <a:lstStyle/>
        <a:p>
          <a:endParaRPr lang="en-US"/>
        </a:p>
      </dgm:t>
    </dgm:pt>
    <dgm:pt modelId="{1F5BD3E2-8E7C-44B4-A4DD-D62EF8AFA147}">
      <dgm:prSet/>
      <dgm:spPr/>
      <dgm:t>
        <a:bodyPr/>
        <a:lstStyle/>
        <a:p>
          <a:r>
            <a:rPr lang="en-US">
              <a:solidFill>
                <a:srgbClr val="444444"/>
              </a:solidFill>
              <a:latin typeface="Calibri"/>
              <a:ea typeface="Calibri"/>
              <a:cs typeface="Calibri"/>
            </a:rPr>
            <a:t>React.js, </a:t>
          </a:r>
          <a:r>
            <a:rPr lang="en-US" b="0">
              <a:solidFill>
                <a:srgbClr val="444444"/>
              </a:solidFill>
              <a:latin typeface="Calibri"/>
              <a:ea typeface="Calibri"/>
              <a:cs typeface="Calibri"/>
            </a:rPr>
            <a:t>React Router</a:t>
          </a:r>
          <a:r>
            <a:rPr lang="en-US">
              <a:solidFill>
                <a:srgbClr val="444444"/>
              </a:solidFill>
              <a:latin typeface="Calibri"/>
              <a:ea typeface="Calibri"/>
              <a:cs typeface="Calibri"/>
            </a:rPr>
            <a:t>, React Hooks, </a:t>
          </a:r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Bootstrap/Material-UI, Axios, CSS</a:t>
          </a:r>
          <a:r>
            <a:rPr lang="en-US">
              <a:solidFill>
                <a:srgbClr val="444444"/>
              </a:solidFill>
              <a:latin typeface="Calibri"/>
              <a:ea typeface="Calibri"/>
              <a:cs typeface="Calibri"/>
            </a:rPr>
            <a:t>.</a:t>
          </a:r>
        </a:p>
      </dgm:t>
    </dgm:pt>
    <dgm:pt modelId="{DD2AC8B4-040A-4B02-B69D-94B345FB24D0}" type="parTrans" cxnId="{02318532-0A16-4DC5-BEF8-75749258BA6F}">
      <dgm:prSet/>
      <dgm:spPr/>
      <dgm:t>
        <a:bodyPr/>
        <a:lstStyle/>
        <a:p>
          <a:endParaRPr lang="en-US"/>
        </a:p>
      </dgm:t>
    </dgm:pt>
    <dgm:pt modelId="{2B5A31F5-FD53-465A-96A9-D559AAC5AE8B}" type="sibTrans" cxnId="{02318532-0A16-4DC5-BEF8-75749258BA6F}">
      <dgm:prSet/>
      <dgm:spPr/>
      <dgm:t>
        <a:bodyPr/>
        <a:lstStyle/>
        <a:p>
          <a:endParaRPr lang="en-US"/>
        </a:p>
      </dgm:t>
    </dgm:pt>
    <dgm:pt modelId="{DE987178-E0D5-4412-B0D0-617C37C89349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Backend</a:t>
          </a:r>
          <a:r>
            <a:rPr lang="en-US" b="0" dirty="0">
              <a:solidFill>
                <a:srgbClr val="444444"/>
              </a:solidFill>
              <a:latin typeface="Calibri"/>
              <a:ea typeface="Calibri"/>
              <a:cs typeface="Calibri"/>
            </a:rPr>
            <a:t>:</a:t>
          </a:r>
        </a:p>
      </dgm:t>
    </dgm:pt>
    <dgm:pt modelId="{D1B06CE4-CB7B-4F4D-87C2-14C9B745026A}" type="parTrans" cxnId="{94B08D01-4E9F-40C3-9DE8-610AD3750337}">
      <dgm:prSet/>
      <dgm:spPr/>
      <dgm:t>
        <a:bodyPr/>
        <a:lstStyle/>
        <a:p>
          <a:endParaRPr lang="en-US"/>
        </a:p>
      </dgm:t>
    </dgm:pt>
    <dgm:pt modelId="{8854A489-65C0-460D-A373-F0D6E8298C18}" type="sibTrans" cxnId="{94B08D01-4E9F-40C3-9DE8-610AD3750337}">
      <dgm:prSet/>
      <dgm:spPr/>
      <dgm:t>
        <a:bodyPr/>
        <a:lstStyle/>
        <a:p>
          <a:endParaRPr lang="en-US"/>
        </a:p>
      </dgm:t>
    </dgm:pt>
    <dgm:pt modelId="{5D6A9A3D-F6E6-457E-AA91-78FFE79B82CC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Spring Boot Java.</a:t>
          </a:r>
        </a:p>
      </dgm:t>
    </dgm:pt>
    <dgm:pt modelId="{EAA59411-47C7-4478-9A10-4103B23B4940}" type="parTrans" cxnId="{80A6B4C9-F91D-4ED3-BD9F-774D8229A3E8}">
      <dgm:prSet/>
      <dgm:spPr/>
      <dgm:t>
        <a:bodyPr/>
        <a:lstStyle/>
        <a:p>
          <a:endParaRPr lang="en-US"/>
        </a:p>
      </dgm:t>
    </dgm:pt>
    <dgm:pt modelId="{41CE5779-C6BA-464E-9459-A2CB12269CFC}" type="sibTrans" cxnId="{80A6B4C9-F91D-4ED3-BD9F-774D8229A3E8}">
      <dgm:prSet/>
      <dgm:spPr/>
      <dgm:t>
        <a:bodyPr/>
        <a:lstStyle/>
        <a:p>
          <a:endParaRPr lang="en-US"/>
        </a:p>
      </dgm:t>
    </dgm:pt>
    <dgm:pt modelId="{B7EDD393-3E22-4395-B328-8B378861351C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Database</a:t>
          </a:r>
          <a:r>
            <a:rPr lang="en-US" b="0" dirty="0">
              <a:solidFill>
                <a:srgbClr val="444444"/>
              </a:solidFill>
              <a:latin typeface="Calibri"/>
              <a:ea typeface="Calibri"/>
              <a:cs typeface="Calibri"/>
            </a:rPr>
            <a:t>:</a:t>
          </a:r>
        </a:p>
      </dgm:t>
    </dgm:pt>
    <dgm:pt modelId="{56A317B5-F403-4F69-BF81-9A74EF214C4D}" type="parTrans" cxnId="{F2CCAC6B-5D7E-438F-859A-B91BFE2E2F32}">
      <dgm:prSet/>
      <dgm:spPr/>
      <dgm:t>
        <a:bodyPr/>
        <a:lstStyle/>
        <a:p>
          <a:endParaRPr lang="en-US"/>
        </a:p>
      </dgm:t>
    </dgm:pt>
    <dgm:pt modelId="{E0A926E7-4322-4CB4-BB23-41E24344B0B5}" type="sibTrans" cxnId="{F2CCAC6B-5D7E-438F-859A-B91BFE2E2F32}">
      <dgm:prSet/>
      <dgm:spPr/>
      <dgm:t>
        <a:bodyPr/>
        <a:lstStyle/>
        <a:p>
          <a:endParaRPr lang="en-US"/>
        </a:p>
      </dgm:t>
    </dgm:pt>
    <dgm:pt modelId="{77CE6098-CE33-44F5-AED5-EB5FDBE16CEF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Relational database (MySQL) for storing book, user, and transaction data.</a:t>
          </a:r>
        </a:p>
      </dgm:t>
    </dgm:pt>
    <dgm:pt modelId="{A40F5752-FB72-45F9-87B3-21CF1A9CCBE1}" type="parTrans" cxnId="{D973C6DB-288A-4B21-911C-F63138D0A317}">
      <dgm:prSet/>
      <dgm:spPr/>
      <dgm:t>
        <a:bodyPr/>
        <a:lstStyle/>
        <a:p>
          <a:endParaRPr lang="en-US"/>
        </a:p>
      </dgm:t>
    </dgm:pt>
    <dgm:pt modelId="{E0CC49F9-6D70-454D-82C2-F71789DEBFD0}" type="sibTrans" cxnId="{D973C6DB-288A-4B21-911C-F63138D0A317}">
      <dgm:prSet/>
      <dgm:spPr/>
      <dgm:t>
        <a:bodyPr/>
        <a:lstStyle/>
        <a:p>
          <a:endParaRPr lang="en-US"/>
        </a:p>
      </dgm:t>
    </dgm:pt>
    <dgm:pt modelId="{C81D4187-10A9-40AB-BC7A-9315A852FC11}">
      <dgm:prSet phldr="0"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RESTful API for </a:t>
          </a:r>
          <a:r>
            <a:rPr lang="en-US" b="0" dirty="0">
              <a:solidFill>
                <a:srgbClr val="444444"/>
              </a:solidFill>
              <a:latin typeface="Calibri"/>
              <a:ea typeface="Calibri"/>
              <a:cs typeface="Calibri"/>
            </a:rPr>
            <a:t>communication </a:t>
          </a:r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between frontend and backend.</a:t>
          </a:r>
          <a:endParaRPr lang="en-US" dirty="0">
            <a:solidFill>
              <a:srgbClr val="444444"/>
            </a:solidFill>
          </a:endParaRPr>
        </a:p>
      </dgm:t>
    </dgm:pt>
    <dgm:pt modelId="{B4BB0F5D-8719-4F14-86EE-33AE6DE8D87D}" type="parTrans" cxnId="{3FD514C8-C102-4EAB-947E-0700E5D01334}">
      <dgm:prSet/>
      <dgm:spPr/>
    </dgm:pt>
    <dgm:pt modelId="{0456E8F4-3B41-4DD3-A434-BE469E73C7E2}" type="sibTrans" cxnId="{3FD514C8-C102-4EAB-947E-0700E5D01334}">
      <dgm:prSet/>
      <dgm:spPr/>
    </dgm:pt>
    <dgm:pt modelId="{70A5F516-A685-4F5D-9F06-52DD635C668F}" type="pres">
      <dgm:prSet presAssocID="{37F4BF37-F517-4E60-99B2-DA7C7D210EA8}" presName="Name0" presStyleCnt="0">
        <dgm:presLayoutVars>
          <dgm:dir/>
          <dgm:animLvl val="lvl"/>
          <dgm:resizeHandles val="exact"/>
        </dgm:presLayoutVars>
      </dgm:prSet>
      <dgm:spPr/>
    </dgm:pt>
    <dgm:pt modelId="{6AE66D6A-495C-4FEF-9FCA-E6D60ECD089B}" type="pres">
      <dgm:prSet presAssocID="{87E3E1E8-660A-47C9-A121-622BFDF098EF}" presName="linNode" presStyleCnt="0"/>
      <dgm:spPr/>
    </dgm:pt>
    <dgm:pt modelId="{B2487510-F9B7-4AB1-9D3F-FDA97FD62AA6}" type="pres">
      <dgm:prSet presAssocID="{87E3E1E8-660A-47C9-A121-622BFDF098E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B820712-3F56-4E50-AAF4-777F8A5773A1}" type="pres">
      <dgm:prSet presAssocID="{87E3E1E8-660A-47C9-A121-622BFDF098EF}" presName="descendantText" presStyleLbl="alignAccFollowNode1" presStyleIdx="0" presStyleCnt="3">
        <dgm:presLayoutVars>
          <dgm:bulletEnabled val="1"/>
        </dgm:presLayoutVars>
      </dgm:prSet>
      <dgm:spPr/>
    </dgm:pt>
    <dgm:pt modelId="{6D107BB2-E35D-47A6-89F0-674F7763EE22}" type="pres">
      <dgm:prSet presAssocID="{A5141484-E40A-4345-9DFE-E3058FD9F422}" presName="sp" presStyleCnt="0"/>
      <dgm:spPr/>
    </dgm:pt>
    <dgm:pt modelId="{023412AB-6285-48D0-97DF-1BA78ECE0E33}" type="pres">
      <dgm:prSet presAssocID="{DE987178-E0D5-4412-B0D0-617C37C89349}" presName="linNode" presStyleCnt="0"/>
      <dgm:spPr/>
    </dgm:pt>
    <dgm:pt modelId="{506D6552-0FEE-4FCC-93EC-2104F6D7E036}" type="pres">
      <dgm:prSet presAssocID="{DE987178-E0D5-4412-B0D0-617C37C8934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A4B4300-ADB0-4F52-A0C3-40B9BC94FA9D}" type="pres">
      <dgm:prSet presAssocID="{DE987178-E0D5-4412-B0D0-617C37C89349}" presName="descendantText" presStyleLbl="alignAccFollowNode1" presStyleIdx="1" presStyleCnt="3">
        <dgm:presLayoutVars>
          <dgm:bulletEnabled val="1"/>
        </dgm:presLayoutVars>
      </dgm:prSet>
      <dgm:spPr/>
    </dgm:pt>
    <dgm:pt modelId="{F067D906-0A9F-4D2A-8C8F-7F204FBACF75}" type="pres">
      <dgm:prSet presAssocID="{8854A489-65C0-460D-A373-F0D6E8298C18}" presName="sp" presStyleCnt="0"/>
      <dgm:spPr/>
    </dgm:pt>
    <dgm:pt modelId="{F339BC18-6D3D-45F7-A793-C33C25F996E5}" type="pres">
      <dgm:prSet presAssocID="{B7EDD393-3E22-4395-B328-8B378861351C}" presName="linNode" presStyleCnt="0"/>
      <dgm:spPr/>
    </dgm:pt>
    <dgm:pt modelId="{3336CCAC-1CB0-4553-9E58-2534BEB9A2AA}" type="pres">
      <dgm:prSet presAssocID="{B7EDD393-3E22-4395-B328-8B378861351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2480F42-5301-48AA-8379-3954C918603A}" type="pres">
      <dgm:prSet presAssocID="{B7EDD393-3E22-4395-B328-8B378861351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4B08D01-4E9F-40C3-9DE8-610AD3750337}" srcId="{37F4BF37-F517-4E60-99B2-DA7C7D210EA8}" destId="{DE987178-E0D5-4412-B0D0-617C37C89349}" srcOrd="1" destOrd="0" parTransId="{D1B06CE4-CB7B-4F4D-87C2-14C9B745026A}" sibTransId="{8854A489-65C0-460D-A373-F0D6E8298C18}"/>
    <dgm:cxn modelId="{0DD32424-C10C-4AD7-848B-1AF3E301F75D}" type="presOf" srcId="{1F5BD3E2-8E7C-44B4-A4DD-D62EF8AFA147}" destId="{EB820712-3F56-4E50-AAF4-777F8A5773A1}" srcOrd="0" destOrd="0" presId="urn:microsoft.com/office/officeart/2005/8/layout/vList5"/>
    <dgm:cxn modelId="{02318532-0A16-4DC5-BEF8-75749258BA6F}" srcId="{87E3E1E8-660A-47C9-A121-622BFDF098EF}" destId="{1F5BD3E2-8E7C-44B4-A4DD-D62EF8AFA147}" srcOrd="0" destOrd="0" parTransId="{DD2AC8B4-040A-4B02-B69D-94B345FB24D0}" sibTransId="{2B5A31F5-FD53-465A-96A9-D559AAC5AE8B}"/>
    <dgm:cxn modelId="{AF0D0834-9DEC-46FB-846E-71B3AE328C47}" srcId="{37F4BF37-F517-4E60-99B2-DA7C7D210EA8}" destId="{87E3E1E8-660A-47C9-A121-622BFDF098EF}" srcOrd="0" destOrd="0" parTransId="{D648B878-2A2E-4D60-A201-17A0C7EF982F}" sibTransId="{A5141484-E40A-4345-9DFE-E3058FD9F422}"/>
    <dgm:cxn modelId="{1F287F36-8EBA-4AD2-BAA5-D98E7AB7FA54}" type="presOf" srcId="{DE987178-E0D5-4412-B0D0-617C37C89349}" destId="{506D6552-0FEE-4FCC-93EC-2104F6D7E036}" srcOrd="0" destOrd="0" presId="urn:microsoft.com/office/officeart/2005/8/layout/vList5"/>
    <dgm:cxn modelId="{C26A7C45-B7D6-4CE9-B19B-7013DB508487}" type="presOf" srcId="{77CE6098-CE33-44F5-AED5-EB5FDBE16CEF}" destId="{92480F42-5301-48AA-8379-3954C918603A}" srcOrd="0" destOrd="0" presId="urn:microsoft.com/office/officeart/2005/8/layout/vList5"/>
    <dgm:cxn modelId="{5CE9D146-81C5-4B8A-A58C-1DC103B44C72}" type="presOf" srcId="{5D6A9A3D-F6E6-457E-AA91-78FFE79B82CC}" destId="{4A4B4300-ADB0-4F52-A0C3-40B9BC94FA9D}" srcOrd="0" destOrd="0" presId="urn:microsoft.com/office/officeart/2005/8/layout/vList5"/>
    <dgm:cxn modelId="{EF2E6149-9736-4408-AB07-561538F7ED09}" type="presOf" srcId="{B7EDD393-3E22-4395-B328-8B378861351C}" destId="{3336CCAC-1CB0-4553-9E58-2534BEB9A2AA}" srcOrd="0" destOrd="0" presId="urn:microsoft.com/office/officeart/2005/8/layout/vList5"/>
    <dgm:cxn modelId="{F2CCAC6B-5D7E-438F-859A-B91BFE2E2F32}" srcId="{37F4BF37-F517-4E60-99B2-DA7C7D210EA8}" destId="{B7EDD393-3E22-4395-B328-8B378861351C}" srcOrd="2" destOrd="0" parTransId="{56A317B5-F403-4F69-BF81-9A74EF214C4D}" sibTransId="{E0A926E7-4322-4CB4-BB23-41E24344B0B5}"/>
    <dgm:cxn modelId="{5A409972-4CE9-4D82-8D08-3253F0E1A0EB}" type="presOf" srcId="{37F4BF37-F517-4E60-99B2-DA7C7D210EA8}" destId="{70A5F516-A685-4F5D-9F06-52DD635C668F}" srcOrd="0" destOrd="0" presId="urn:microsoft.com/office/officeart/2005/8/layout/vList5"/>
    <dgm:cxn modelId="{B63D7595-578D-4FA8-A803-47095D1BF38C}" type="presOf" srcId="{C81D4187-10A9-40AB-BC7A-9315A852FC11}" destId="{4A4B4300-ADB0-4F52-A0C3-40B9BC94FA9D}" srcOrd="0" destOrd="1" presId="urn:microsoft.com/office/officeart/2005/8/layout/vList5"/>
    <dgm:cxn modelId="{B669B0B1-EDA9-4253-AA8E-42A9A2AA8B51}" type="presOf" srcId="{87E3E1E8-660A-47C9-A121-622BFDF098EF}" destId="{B2487510-F9B7-4AB1-9D3F-FDA97FD62AA6}" srcOrd="0" destOrd="0" presId="urn:microsoft.com/office/officeart/2005/8/layout/vList5"/>
    <dgm:cxn modelId="{3FD514C8-C102-4EAB-947E-0700E5D01334}" srcId="{DE987178-E0D5-4412-B0D0-617C37C89349}" destId="{C81D4187-10A9-40AB-BC7A-9315A852FC11}" srcOrd="1" destOrd="0" parTransId="{B4BB0F5D-8719-4F14-86EE-33AE6DE8D87D}" sibTransId="{0456E8F4-3B41-4DD3-A434-BE469E73C7E2}"/>
    <dgm:cxn modelId="{80A6B4C9-F91D-4ED3-BD9F-774D8229A3E8}" srcId="{DE987178-E0D5-4412-B0D0-617C37C89349}" destId="{5D6A9A3D-F6E6-457E-AA91-78FFE79B82CC}" srcOrd="0" destOrd="0" parTransId="{EAA59411-47C7-4478-9A10-4103B23B4940}" sibTransId="{41CE5779-C6BA-464E-9459-A2CB12269CFC}"/>
    <dgm:cxn modelId="{D973C6DB-288A-4B21-911C-F63138D0A317}" srcId="{B7EDD393-3E22-4395-B328-8B378861351C}" destId="{77CE6098-CE33-44F5-AED5-EB5FDBE16CEF}" srcOrd="0" destOrd="0" parTransId="{A40F5752-FB72-45F9-87B3-21CF1A9CCBE1}" sibTransId="{E0CC49F9-6D70-454D-82C2-F71789DEBFD0}"/>
    <dgm:cxn modelId="{31FEC7BB-17D8-4346-8B1F-F69E4E0E97F7}" type="presParOf" srcId="{70A5F516-A685-4F5D-9F06-52DD635C668F}" destId="{6AE66D6A-495C-4FEF-9FCA-E6D60ECD089B}" srcOrd="0" destOrd="0" presId="urn:microsoft.com/office/officeart/2005/8/layout/vList5"/>
    <dgm:cxn modelId="{CBF1B0EC-7E06-4E95-BCD9-1BB6A51137E1}" type="presParOf" srcId="{6AE66D6A-495C-4FEF-9FCA-E6D60ECD089B}" destId="{B2487510-F9B7-4AB1-9D3F-FDA97FD62AA6}" srcOrd="0" destOrd="0" presId="urn:microsoft.com/office/officeart/2005/8/layout/vList5"/>
    <dgm:cxn modelId="{60228660-AC17-43C2-B388-E792916E3DF9}" type="presParOf" srcId="{6AE66D6A-495C-4FEF-9FCA-E6D60ECD089B}" destId="{EB820712-3F56-4E50-AAF4-777F8A5773A1}" srcOrd="1" destOrd="0" presId="urn:microsoft.com/office/officeart/2005/8/layout/vList5"/>
    <dgm:cxn modelId="{519B6841-1599-41E5-96F5-3B119677FBFC}" type="presParOf" srcId="{70A5F516-A685-4F5D-9F06-52DD635C668F}" destId="{6D107BB2-E35D-47A6-89F0-674F7763EE22}" srcOrd="1" destOrd="0" presId="urn:microsoft.com/office/officeart/2005/8/layout/vList5"/>
    <dgm:cxn modelId="{8592FF16-0337-4E68-BD42-AF61C954B24A}" type="presParOf" srcId="{70A5F516-A685-4F5D-9F06-52DD635C668F}" destId="{023412AB-6285-48D0-97DF-1BA78ECE0E33}" srcOrd="2" destOrd="0" presId="urn:microsoft.com/office/officeart/2005/8/layout/vList5"/>
    <dgm:cxn modelId="{878D7803-CB35-4EAB-8449-6FB96BE9FE20}" type="presParOf" srcId="{023412AB-6285-48D0-97DF-1BA78ECE0E33}" destId="{506D6552-0FEE-4FCC-93EC-2104F6D7E036}" srcOrd="0" destOrd="0" presId="urn:microsoft.com/office/officeart/2005/8/layout/vList5"/>
    <dgm:cxn modelId="{D84B91F0-9B0E-468E-8C26-93AD1FB1B07F}" type="presParOf" srcId="{023412AB-6285-48D0-97DF-1BA78ECE0E33}" destId="{4A4B4300-ADB0-4F52-A0C3-40B9BC94FA9D}" srcOrd="1" destOrd="0" presId="urn:microsoft.com/office/officeart/2005/8/layout/vList5"/>
    <dgm:cxn modelId="{14684AE8-43CD-4322-9377-64A9F0966A79}" type="presParOf" srcId="{70A5F516-A685-4F5D-9F06-52DD635C668F}" destId="{F067D906-0A9F-4D2A-8C8F-7F204FBACF75}" srcOrd="3" destOrd="0" presId="urn:microsoft.com/office/officeart/2005/8/layout/vList5"/>
    <dgm:cxn modelId="{66960A0E-7D6B-4963-B405-4584A9A8539B}" type="presParOf" srcId="{70A5F516-A685-4F5D-9F06-52DD635C668F}" destId="{F339BC18-6D3D-45F7-A793-C33C25F996E5}" srcOrd="4" destOrd="0" presId="urn:microsoft.com/office/officeart/2005/8/layout/vList5"/>
    <dgm:cxn modelId="{144E7330-630A-482F-8F2C-DDFD1207B4B4}" type="presParOf" srcId="{F339BC18-6D3D-45F7-A793-C33C25F996E5}" destId="{3336CCAC-1CB0-4553-9E58-2534BEB9A2AA}" srcOrd="0" destOrd="0" presId="urn:microsoft.com/office/officeart/2005/8/layout/vList5"/>
    <dgm:cxn modelId="{F174B1E3-D705-4A62-A362-DEE33CEA521A}" type="presParOf" srcId="{F339BC18-6D3D-45F7-A793-C33C25F996E5}" destId="{92480F42-5301-48AA-8379-3954C918603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F4BF37-F517-4E60-99B2-DA7C7D210EA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E3E1E8-660A-47C9-A121-622BFDF098EF}">
      <dgm:prSet/>
      <dgm:spPr/>
      <dgm:t>
        <a:bodyPr/>
        <a:lstStyle/>
        <a:p>
          <a:r>
            <a:rPr lang="en-US" b="0">
              <a:solidFill>
                <a:srgbClr val="444444"/>
              </a:solidFill>
              <a:latin typeface="Calibri"/>
              <a:ea typeface="Calibri"/>
              <a:cs typeface="Calibri"/>
            </a:rPr>
            <a:t>Frontend:</a:t>
          </a:r>
        </a:p>
      </dgm:t>
    </dgm:pt>
    <dgm:pt modelId="{D648B878-2A2E-4D60-A201-17A0C7EF982F}" type="parTrans" cxnId="{AF0D0834-9DEC-46FB-846E-71B3AE328C47}">
      <dgm:prSet/>
      <dgm:spPr/>
      <dgm:t>
        <a:bodyPr/>
        <a:lstStyle/>
        <a:p>
          <a:endParaRPr lang="en-US"/>
        </a:p>
      </dgm:t>
    </dgm:pt>
    <dgm:pt modelId="{A5141484-E40A-4345-9DFE-E3058FD9F422}" type="sibTrans" cxnId="{AF0D0834-9DEC-46FB-846E-71B3AE328C47}">
      <dgm:prSet/>
      <dgm:spPr/>
      <dgm:t>
        <a:bodyPr/>
        <a:lstStyle/>
        <a:p>
          <a:endParaRPr lang="en-US"/>
        </a:p>
      </dgm:t>
    </dgm:pt>
    <dgm:pt modelId="{1F5BD3E2-8E7C-44B4-A4DD-D62EF8AFA147}">
      <dgm:prSet/>
      <dgm:spPr/>
      <dgm:t>
        <a:bodyPr/>
        <a:lstStyle/>
        <a:p>
          <a:r>
            <a:rPr lang="en-US">
              <a:solidFill>
                <a:srgbClr val="444444"/>
              </a:solidFill>
              <a:latin typeface="Calibri"/>
              <a:ea typeface="Calibri"/>
              <a:cs typeface="Calibri"/>
            </a:rPr>
            <a:t>React.js, </a:t>
          </a:r>
          <a:r>
            <a:rPr lang="en-US" b="0">
              <a:solidFill>
                <a:srgbClr val="444444"/>
              </a:solidFill>
              <a:latin typeface="Calibri"/>
              <a:ea typeface="Calibri"/>
              <a:cs typeface="Calibri"/>
            </a:rPr>
            <a:t>React Router</a:t>
          </a:r>
          <a:r>
            <a:rPr lang="en-US">
              <a:solidFill>
                <a:srgbClr val="444444"/>
              </a:solidFill>
              <a:latin typeface="Calibri"/>
              <a:ea typeface="Calibri"/>
              <a:cs typeface="Calibri"/>
            </a:rPr>
            <a:t>, React Hooks, </a:t>
          </a:r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Bootstrap/Material-UI, Axios, CSS</a:t>
          </a:r>
          <a:r>
            <a:rPr lang="en-US">
              <a:solidFill>
                <a:srgbClr val="444444"/>
              </a:solidFill>
              <a:latin typeface="Calibri"/>
              <a:ea typeface="Calibri"/>
              <a:cs typeface="Calibri"/>
            </a:rPr>
            <a:t>.</a:t>
          </a:r>
        </a:p>
      </dgm:t>
    </dgm:pt>
    <dgm:pt modelId="{DD2AC8B4-040A-4B02-B69D-94B345FB24D0}" type="parTrans" cxnId="{02318532-0A16-4DC5-BEF8-75749258BA6F}">
      <dgm:prSet/>
      <dgm:spPr/>
      <dgm:t>
        <a:bodyPr/>
        <a:lstStyle/>
        <a:p>
          <a:endParaRPr lang="en-US"/>
        </a:p>
      </dgm:t>
    </dgm:pt>
    <dgm:pt modelId="{2B5A31F5-FD53-465A-96A9-D559AAC5AE8B}" type="sibTrans" cxnId="{02318532-0A16-4DC5-BEF8-75749258BA6F}">
      <dgm:prSet/>
      <dgm:spPr/>
      <dgm:t>
        <a:bodyPr/>
        <a:lstStyle/>
        <a:p>
          <a:endParaRPr lang="en-US"/>
        </a:p>
      </dgm:t>
    </dgm:pt>
    <dgm:pt modelId="{DE987178-E0D5-4412-B0D0-617C37C89349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Backend</a:t>
          </a:r>
          <a:r>
            <a:rPr lang="en-US" b="0" dirty="0">
              <a:solidFill>
                <a:srgbClr val="444444"/>
              </a:solidFill>
              <a:latin typeface="Calibri"/>
              <a:ea typeface="Calibri"/>
              <a:cs typeface="Calibri"/>
            </a:rPr>
            <a:t>:</a:t>
          </a:r>
        </a:p>
      </dgm:t>
    </dgm:pt>
    <dgm:pt modelId="{D1B06CE4-CB7B-4F4D-87C2-14C9B745026A}" type="parTrans" cxnId="{94B08D01-4E9F-40C3-9DE8-610AD3750337}">
      <dgm:prSet/>
      <dgm:spPr/>
      <dgm:t>
        <a:bodyPr/>
        <a:lstStyle/>
        <a:p>
          <a:endParaRPr lang="en-US"/>
        </a:p>
      </dgm:t>
    </dgm:pt>
    <dgm:pt modelId="{8854A489-65C0-460D-A373-F0D6E8298C18}" type="sibTrans" cxnId="{94B08D01-4E9F-40C3-9DE8-610AD3750337}">
      <dgm:prSet/>
      <dgm:spPr/>
      <dgm:t>
        <a:bodyPr/>
        <a:lstStyle/>
        <a:p>
          <a:endParaRPr lang="en-US"/>
        </a:p>
      </dgm:t>
    </dgm:pt>
    <dgm:pt modelId="{5D6A9A3D-F6E6-457E-AA91-78FFE79B82CC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Spring Boot Java.</a:t>
          </a:r>
        </a:p>
      </dgm:t>
    </dgm:pt>
    <dgm:pt modelId="{EAA59411-47C7-4478-9A10-4103B23B4940}" type="parTrans" cxnId="{80A6B4C9-F91D-4ED3-BD9F-774D8229A3E8}">
      <dgm:prSet/>
      <dgm:spPr/>
      <dgm:t>
        <a:bodyPr/>
        <a:lstStyle/>
        <a:p>
          <a:endParaRPr lang="en-US"/>
        </a:p>
      </dgm:t>
    </dgm:pt>
    <dgm:pt modelId="{41CE5779-C6BA-464E-9459-A2CB12269CFC}" type="sibTrans" cxnId="{80A6B4C9-F91D-4ED3-BD9F-774D8229A3E8}">
      <dgm:prSet/>
      <dgm:spPr/>
      <dgm:t>
        <a:bodyPr/>
        <a:lstStyle/>
        <a:p>
          <a:endParaRPr lang="en-US"/>
        </a:p>
      </dgm:t>
    </dgm:pt>
    <dgm:pt modelId="{B7EDD393-3E22-4395-B328-8B378861351C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Database</a:t>
          </a:r>
          <a:r>
            <a:rPr lang="en-US" b="0" dirty="0">
              <a:solidFill>
                <a:srgbClr val="444444"/>
              </a:solidFill>
              <a:latin typeface="Calibri"/>
              <a:ea typeface="Calibri"/>
              <a:cs typeface="Calibri"/>
            </a:rPr>
            <a:t>:</a:t>
          </a:r>
        </a:p>
      </dgm:t>
    </dgm:pt>
    <dgm:pt modelId="{56A317B5-F403-4F69-BF81-9A74EF214C4D}" type="parTrans" cxnId="{F2CCAC6B-5D7E-438F-859A-B91BFE2E2F32}">
      <dgm:prSet/>
      <dgm:spPr/>
      <dgm:t>
        <a:bodyPr/>
        <a:lstStyle/>
        <a:p>
          <a:endParaRPr lang="en-US"/>
        </a:p>
      </dgm:t>
    </dgm:pt>
    <dgm:pt modelId="{E0A926E7-4322-4CB4-BB23-41E24344B0B5}" type="sibTrans" cxnId="{F2CCAC6B-5D7E-438F-859A-B91BFE2E2F32}">
      <dgm:prSet/>
      <dgm:spPr/>
      <dgm:t>
        <a:bodyPr/>
        <a:lstStyle/>
        <a:p>
          <a:endParaRPr lang="en-US"/>
        </a:p>
      </dgm:t>
    </dgm:pt>
    <dgm:pt modelId="{77CE6098-CE33-44F5-AED5-EB5FDBE16CEF}">
      <dgm:prSet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Relational database (MySQL) for storing book, user, and transaction data.</a:t>
          </a:r>
        </a:p>
      </dgm:t>
    </dgm:pt>
    <dgm:pt modelId="{A40F5752-FB72-45F9-87B3-21CF1A9CCBE1}" type="parTrans" cxnId="{D973C6DB-288A-4B21-911C-F63138D0A317}">
      <dgm:prSet/>
      <dgm:spPr/>
      <dgm:t>
        <a:bodyPr/>
        <a:lstStyle/>
        <a:p>
          <a:endParaRPr lang="en-US"/>
        </a:p>
      </dgm:t>
    </dgm:pt>
    <dgm:pt modelId="{E0CC49F9-6D70-454D-82C2-F71789DEBFD0}" type="sibTrans" cxnId="{D973C6DB-288A-4B21-911C-F63138D0A317}">
      <dgm:prSet/>
      <dgm:spPr/>
      <dgm:t>
        <a:bodyPr/>
        <a:lstStyle/>
        <a:p>
          <a:endParaRPr lang="en-US"/>
        </a:p>
      </dgm:t>
    </dgm:pt>
    <dgm:pt modelId="{C81D4187-10A9-40AB-BC7A-9315A852FC11}">
      <dgm:prSet phldr="0"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RESTful API for </a:t>
          </a:r>
          <a:r>
            <a:rPr lang="en-US" b="0" dirty="0">
              <a:solidFill>
                <a:srgbClr val="444444"/>
              </a:solidFill>
              <a:latin typeface="Calibri"/>
              <a:ea typeface="Calibri"/>
              <a:cs typeface="Calibri"/>
            </a:rPr>
            <a:t>communication </a:t>
          </a:r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between frontend and backend.</a:t>
          </a:r>
          <a:endParaRPr lang="en-US" dirty="0">
            <a:solidFill>
              <a:srgbClr val="444444"/>
            </a:solidFill>
          </a:endParaRPr>
        </a:p>
      </dgm:t>
    </dgm:pt>
    <dgm:pt modelId="{B4BB0F5D-8719-4F14-86EE-33AE6DE8D87D}" type="parTrans" cxnId="{3FD514C8-C102-4EAB-947E-0700E5D01334}">
      <dgm:prSet/>
      <dgm:spPr/>
    </dgm:pt>
    <dgm:pt modelId="{0456E8F4-3B41-4DD3-A434-BE469E73C7E2}" type="sibTrans" cxnId="{3FD514C8-C102-4EAB-947E-0700E5D01334}">
      <dgm:prSet/>
      <dgm:spPr/>
    </dgm:pt>
    <dgm:pt modelId="{70A5F516-A685-4F5D-9F06-52DD635C668F}" type="pres">
      <dgm:prSet presAssocID="{37F4BF37-F517-4E60-99B2-DA7C7D210EA8}" presName="Name0" presStyleCnt="0">
        <dgm:presLayoutVars>
          <dgm:dir/>
          <dgm:animLvl val="lvl"/>
          <dgm:resizeHandles val="exact"/>
        </dgm:presLayoutVars>
      </dgm:prSet>
      <dgm:spPr/>
    </dgm:pt>
    <dgm:pt modelId="{6AE66D6A-495C-4FEF-9FCA-E6D60ECD089B}" type="pres">
      <dgm:prSet presAssocID="{87E3E1E8-660A-47C9-A121-622BFDF098EF}" presName="linNode" presStyleCnt="0"/>
      <dgm:spPr/>
    </dgm:pt>
    <dgm:pt modelId="{B2487510-F9B7-4AB1-9D3F-FDA97FD62AA6}" type="pres">
      <dgm:prSet presAssocID="{87E3E1E8-660A-47C9-A121-622BFDF098E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B820712-3F56-4E50-AAF4-777F8A5773A1}" type="pres">
      <dgm:prSet presAssocID="{87E3E1E8-660A-47C9-A121-622BFDF098EF}" presName="descendantText" presStyleLbl="alignAccFollowNode1" presStyleIdx="0" presStyleCnt="3">
        <dgm:presLayoutVars>
          <dgm:bulletEnabled val="1"/>
        </dgm:presLayoutVars>
      </dgm:prSet>
      <dgm:spPr/>
    </dgm:pt>
    <dgm:pt modelId="{6D107BB2-E35D-47A6-89F0-674F7763EE22}" type="pres">
      <dgm:prSet presAssocID="{A5141484-E40A-4345-9DFE-E3058FD9F422}" presName="sp" presStyleCnt="0"/>
      <dgm:spPr/>
    </dgm:pt>
    <dgm:pt modelId="{023412AB-6285-48D0-97DF-1BA78ECE0E33}" type="pres">
      <dgm:prSet presAssocID="{DE987178-E0D5-4412-B0D0-617C37C89349}" presName="linNode" presStyleCnt="0"/>
      <dgm:spPr/>
    </dgm:pt>
    <dgm:pt modelId="{506D6552-0FEE-4FCC-93EC-2104F6D7E036}" type="pres">
      <dgm:prSet presAssocID="{DE987178-E0D5-4412-B0D0-617C37C8934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A4B4300-ADB0-4F52-A0C3-40B9BC94FA9D}" type="pres">
      <dgm:prSet presAssocID="{DE987178-E0D5-4412-B0D0-617C37C89349}" presName="descendantText" presStyleLbl="alignAccFollowNode1" presStyleIdx="1" presStyleCnt="3">
        <dgm:presLayoutVars>
          <dgm:bulletEnabled val="1"/>
        </dgm:presLayoutVars>
      </dgm:prSet>
      <dgm:spPr/>
    </dgm:pt>
    <dgm:pt modelId="{F067D906-0A9F-4D2A-8C8F-7F204FBACF75}" type="pres">
      <dgm:prSet presAssocID="{8854A489-65C0-460D-A373-F0D6E8298C18}" presName="sp" presStyleCnt="0"/>
      <dgm:spPr/>
    </dgm:pt>
    <dgm:pt modelId="{F339BC18-6D3D-45F7-A793-C33C25F996E5}" type="pres">
      <dgm:prSet presAssocID="{B7EDD393-3E22-4395-B328-8B378861351C}" presName="linNode" presStyleCnt="0"/>
      <dgm:spPr/>
    </dgm:pt>
    <dgm:pt modelId="{3336CCAC-1CB0-4553-9E58-2534BEB9A2AA}" type="pres">
      <dgm:prSet presAssocID="{B7EDD393-3E22-4395-B328-8B378861351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2480F42-5301-48AA-8379-3954C918603A}" type="pres">
      <dgm:prSet presAssocID="{B7EDD393-3E22-4395-B328-8B378861351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94B08D01-4E9F-40C3-9DE8-610AD3750337}" srcId="{37F4BF37-F517-4E60-99B2-DA7C7D210EA8}" destId="{DE987178-E0D5-4412-B0D0-617C37C89349}" srcOrd="1" destOrd="0" parTransId="{D1B06CE4-CB7B-4F4D-87C2-14C9B745026A}" sibTransId="{8854A489-65C0-460D-A373-F0D6E8298C18}"/>
    <dgm:cxn modelId="{0DD32424-C10C-4AD7-848B-1AF3E301F75D}" type="presOf" srcId="{1F5BD3E2-8E7C-44B4-A4DD-D62EF8AFA147}" destId="{EB820712-3F56-4E50-AAF4-777F8A5773A1}" srcOrd="0" destOrd="0" presId="urn:microsoft.com/office/officeart/2005/8/layout/vList5"/>
    <dgm:cxn modelId="{02318532-0A16-4DC5-BEF8-75749258BA6F}" srcId="{87E3E1E8-660A-47C9-A121-622BFDF098EF}" destId="{1F5BD3E2-8E7C-44B4-A4DD-D62EF8AFA147}" srcOrd="0" destOrd="0" parTransId="{DD2AC8B4-040A-4B02-B69D-94B345FB24D0}" sibTransId="{2B5A31F5-FD53-465A-96A9-D559AAC5AE8B}"/>
    <dgm:cxn modelId="{AF0D0834-9DEC-46FB-846E-71B3AE328C47}" srcId="{37F4BF37-F517-4E60-99B2-DA7C7D210EA8}" destId="{87E3E1E8-660A-47C9-A121-622BFDF098EF}" srcOrd="0" destOrd="0" parTransId="{D648B878-2A2E-4D60-A201-17A0C7EF982F}" sibTransId="{A5141484-E40A-4345-9DFE-E3058FD9F422}"/>
    <dgm:cxn modelId="{1F287F36-8EBA-4AD2-BAA5-D98E7AB7FA54}" type="presOf" srcId="{DE987178-E0D5-4412-B0D0-617C37C89349}" destId="{506D6552-0FEE-4FCC-93EC-2104F6D7E036}" srcOrd="0" destOrd="0" presId="urn:microsoft.com/office/officeart/2005/8/layout/vList5"/>
    <dgm:cxn modelId="{C26A7C45-B7D6-4CE9-B19B-7013DB508487}" type="presOf" srcId="{77CE6098-CE33-44F5-AED5-EB5FDBE16CEF}" destId="{92480F42-5301-48AA-8379-3954C918603A}" srcOrd="0" destOrd="0" presId="urn:microsoft.com/office/officeart/2005/8/layout/vList5"/>
    <dgm:cxn modelId="{5CE9D146-81C5-4B8A-A58C-1DC103B44C72}" type="presOf" srcId="{5D6A9A3D-F6E6-457E-AA91-78FFE79B82CC}" destId="{4A4B4300-ADB0-4F52-A0C3-40B9BC94FA9D}" srcOrd="0" destOrd="0" presId="urn:microsoft.com/office/officeart/2005/8/layout/vList5"/>
    <dgm:cxn modelId="{EF2E6149-9736-4408-AB07-561538F7ED09}" type="presOf" srcId="{B7EDD393-3E22-4395-B328-8B378861351C}" destId="{3336CCAC-1CB0-4553-9E58-2534BEB9A2AA}" srcOrd="0" destOrd="0" presId="urn:microsoft.com/office/officeart/2005/8/layout/vList5"/>
    <dgm:cxn modelId="{F2CCAC6B-5D7E-438F-859A-B91BFE2E2F32}" srcId="{37F4BF37-F517-4E60-99B2-DA7C7D210EA8}" destId="{B7EDD393-3E22-4395-B328-8B378861351C}" srcOrd="2" destOrd="0" parTransId="{56A317B5-F403-4F69-BF81-9A74EF214C4D}" sibTransId="{E0A926E7-4322-4CB4-BB23-41E24344B0B5}"/>
    <dgm:cxn modelId="{5A409972-4CE9-4D82-8D08-3253F0E1A0EB}" type="presOf" srcId="{37F4BF37-F517-4E60-99B2-DA7C7D210EA8}" destId="{70A5F516-A685-4F5D-9F06-52DD635C668F}" srcOrd="0" destOrd="0" presId="urn:microsoft.com/office/officeart/2005/8/layout/vList5"/>
    <dgm:cxn modelId="{B63D7595-578D-4FA8-A803-47095D1BF38C}" type="presOf" srcId="{C81D4187-10A9-40AB-BC7A-9315A852FC11}" destId="{4A4B4300-ADB0-4F52-A0C3-40B9BC94FA9D}" srcOrd="0" destOrd="1" presId="urn:microsoft.com/office/officeart/2005/8/layout/vList5"/>
    <dgm:cxn modelId="{B669B0B1-EDA9-4253-AA8E-42A9A2AA8B51}" type="presOf" srcId="{87E3E1E8-660A-47C9-A121-622BFDF098EF}" destId="{B2487510-F9B7-4AB1-9D3F-FDA97FD62AA6}" srcOrd="0" destOrd="0" presId="urn:microsoft.com/office/officeart/2005/8/layout/vList5"/>
    <dgm:cxn modelId="{3FD514C8-C102-4EAB-947E-0700E5D01334}" srcId="{DE987178-E0D5-4412-B0D0-617C37C89349}" destId="{C81D4187-10A9-40AB-BC7A-9315A852FC11}" srcOrd="1" destOrd="0" parTransId="{B4BB0F5D-8719-4F14-86EE-33AE6DE8D87D}" sibTransId="{0456E8F4-3B41-4DD3-A434-BE469E73C7E2}"/>
    <dgm:cxn modelId="{80A6B4C9-F91D-4ED3-BD9F-774D8229A3E8}" srcId="{DE987178-E0D5-4412-B0D0-617C37C89349}" destId="{5D6A9A3D-F6E6-457E-AA91-78FFE79B82CC}" srcOrd="0" destOrd="0" parTransId="{EAA59411-47C7-4478-9A10-4103B23B4940}" sibTransId="{41CE5779-C6BA-464E-9459-A2CB12269CFC}"/>
    <dgm:cxn modelId="{D973C6DB-288A-4B21-911C-F63138D0A317}" srcId="{B7EDD393-3E22-4395-B328-8B378861351C}" destId="{77CE6098-CE33-44F5-AED5-EB5FDBE16CEF}" srcOrd="0" destOrd="0" parTransId="{A40F5752-FB72-45F9-87B3-21CF1A9CCBE1}" sibTransId="{E0CC49F9-6D70-454D-82C2-F71789DEBFD0}"/>
    <dgm:cxn modelId="{31FEC7BB-17D8-4346-8B1F-F69E4E0E97F7}" type="presParOf" srcId="{70A5F516-A685-4F5D-9F06-52DD635C668F}" destId="{6AE66D6A-495C-4FEF-9FCA-E6D60ECD089B}" srcOrd="0" destOrd="0" presId="urn:microsoft.com/office/officeart/2005/8/layout/vList5"/>
    <dgm:cxn modelId="{CBF1B0EC-7E06-4E95-BCD9-1BB6A51137E1}" type="presParOf" srcId="{6AE66D6A-495C-4FEF-9FCA-E6D60ECD089B}" destId="{B2487510-F9B7-4AB1-9D3F-FDA97FD62AA6}" srcOrd="0" destOrd="0" presId="urn:microsoft.com/office/officeart/2005/8/layout/vList5"/>
    <dgm:cxn modelId="{60228660-AC17-43C2-B388-E792916E3DF9}" type="presParOf" srcId="{6AE66D6A-495C-4FEF-9FCA-E6D60ECD089B}" destId="{EB820712-3F56-4E50-AAF4-777F8A5773A1}" srcOrd="1" destOrd="0" presId="urn:microsoft.com/office/officeart/2005/8/layout/vList5"/>
    <dgm:cxn modelId="{519B6841-1599-41E5-96F5-3B119677FBFC}" type="presParOf" srcId="{70A5F516-A685-4F5D-9F06-52DD635C668F}" destId="{6D107BB2-E35D-47A6-89F0-674F7763EE22}" srcOrd="1" destOrd="0" presId="urn:microsoft.com/office/officeart/2005/8/layout/vList5"/>
    <dgm:cxn modelId="{8592FF16-0337-4E68-BD42-AF61C954B24A}" type="presParOf" srcId="{70A5F516-A685-4F5D-9F06-52DD635C668F}" destId="{023412AB-6285-48D0-97DF-1BA78ECE0E33}" srcOrd="2" destOrd="0" presId="urn:microsoft.com/office/officeart/2005/8/layout/vList5"/>
    <dgm:cxn modelId="{878D7803-CB35-4EAB-8449-6FB96BE9FE20}" type="presParOf" srcId="{023412AB-6285-48D0-97DF-1BA78ECE0E33}" destId="{506D6552-0FEE-4FCC-93EC-2104F6D7E036}" srcOrd="0" destOrd="0" presId="urn:microsoft.com/office/officeart/2005/8/layout/vList5"/>
    <dgm:cxn modelId="{D84B91F0-9B0E-468E-8C26-93AD1FB1B07F}" type="presParOf" srcId="{023412AB-6285-48D0-97DF-1BA78ECE0E33}" destId="{4A4B4300-ADB0-4F52-A0C3-40B9BC94FA9D}" srcOrd="1" destOrd="0" presId="urn:microsoft.com/office/officeart/2005/8/layout/vList5"/>
    <dgm:cxn modelId="{14684AE8-43CD-4322-9377-64A9F0966A79}" type="presParOf" srcId="{70A5F516-A685-4F5D-9F06-52DD635C668F}" destId="{F067D906-0A9F-4D2A-8C8F-7F204FBACF75}" srcOrd="3" destOrd="0" presId="urn:microsoft.com/office/officeart/2005/8/layout/vList5"/>
    <dgm:cxn modelId="{66960A0E-7D6B-4963-B405-4584A9A8539B}" type="presParOf" srcId="{70A5F516-A685-4F5D-9F06-52DD635C668F}" destId="{F339BC18-6D3D-45F7-A793-C33C25F996E5}" srcOrd="4" destOrd="0" presId="urn:microsoft.com/office/officeart/2005/8/layout/vList5"/>
    <dgm:cxn modelId="{144E7330-630A-482F-8F2C-DDFD1207B4B4}" type="presParOf" srcId="{F339BC18-6D3D-45F7-A793-C33C25F996E5}" destId="{3336CCAC-1CB0-4553-9E58-2534BEB9A2AA}" srcOrd="0" destOrd="0" presId="urn:microsoft.com/office/officeart/2005/8/layout/vList5"/>
    <dgm:cxn modelId="{F174B1E3-D705-4A62-A362-DEE33CEA521A}" type="presParOf" srcId="{F339BC18-6D3D-45F7-A793-C33C25F996E5}" destId="{92480F42-5301-48AA-8379-3954C918603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7F4BF37-F517-4E60-99B2-DA7C7D210EA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6A9A3D-F6E6-457E-AA91-78FFE79B82CC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en-US" b="0" dirty="0">
              <a:solidFill>
                <a:srgbClr val="000000"/>
              </a:solidFill>
              <a:latin typeface="Aptos"/>
              <a:ea typeface="Calibri"/>
              <a:cs typeface="Calibri"/>
            </a:rPr>
            <a:t>Reservation</a:t>
          </a:r>
          <a:r>
            <a:rPr lang="en-US" dirty="0">
              <a:solidFill>
                <a:srgbClr val="000000"/>
              </a:solidFill>
              <a:latin typeface="Aptos"/>
              <a:ea typeface="Calibri"/>
              <a:cs typeface="Calibri"/>
            </a:rPr>
            <a:t> functionality</a:t>
          </a:r>
        </a:p>
      </dgm:t>
    </dgm:pt>
    <dgm:pt modelId="{EAA59411-47C7-4478-9A10-4103B23B4940}" type="parTrans" cxnId="{80A6B4C9-F91D-4ED3-BD9F-774D8229A3E8}">
      <dgm:prSet/>
      <dgm:spPr/>
      <dgm:t>
        <a:bodyPr/>
        <a:lstStyle/>
        <a:p>
          <a:endParaRPr lang="en-US"/>
        </a:p>
      </dgm:t>
    </dgm:pt>
    <dgm:pt modelId="{41CE5779-C6BA-464E-9459-A2CB12269CFC}" type="sibTrans" cxnId="{80A6B4C9-F91D-4ED3-BD9F-774D8229A3E8}">
      <dgm:prSet/>
      <dgm:spPr/>
      <dgm:t>
        <a:bodyPr/>
        <a:lstStyle/>
        <a:p>
          <a:endParaRPr lang="en-US"/>
        </a:p>
      </dgm:t>
    </dgm:pt>
    <dgm:pt modelId="{B7EDD393-3E22-4395-B328-8B378861351C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dirty="0">
              <a:solidFill>
                <a:srgbClr val="000000"/>
              </a:solidFill>
              <a:latin typeface="Aptos"/>
              <a:ea typeface="Calibri"/>
              <a:cs typeface="Calibri"/>
            </a:rPr>
            <a:t>Advanced Reporting</a:t>
          </a:r>
          <a:endParaRPr lang="en-US" b="0" dirty="0">
            <a:solidFill>
              <a:srgbClr val="000000"/>
            </a:solidFill>
            <a:latin typeface="Aptos"/>
            <a:ea typeface="Calibri"/>
            <a:cs typeface="Calibri"/>
          </a:endParaRPr>
        </a:p>
      </dgm:t>
    </dgm:pt>
    <dgm:pt modelId="{56A317B5-F403-4F69-BF81-9A74EF214C4D}" type="parTrans" cxnId="{F2CCAC6B-5D7E-438F-859A-B91BFE2E2F32}">
      <dgm:prSet/>
      <dgm:spPr/>
      <dgm:t>
        <a:bodyPr/>
        <a:lstStyle/>
        <a:p>
          <a:endParaRPr lang="en-US"/>
        </a:p>
      </dgm:t>
    </dgm:pt>
    <dgm:pt modelId="{E0A926E7-4322-4CB4-BB23-41E24344B0B5}" type="sibTrans" cxnId="{F2CCAC6B-5D7E-438F-859A-B91BFE2E2F32}">
      <dgm:prSet/>
      <dgm:spPr/>
      <dgm:t>
        <a:bodyPr/>
        <a:lstStyle/>
        <a:p>
          <a:endParaRPr lang="en-US"/>
        </a:p>
      </dgm:t>
    </dgm:pt>
    <dgm:pt modelId="{77CE6098-CE33-44F5-AED5-EB5FDBE16CEF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dirty="0">
              <a:solidFill>
                <a:srgbClr val="000000"/>
              </a:solidFill>
              <a:latin typeface="Aptos"/>
              <a:ea typeface="Calibri"/>
              <a:cs typeface="Calibri"/>
            </a:rPr>
            <a:t>Mobile App</a:t>
          </a:r>
          <a:endParaRPr lang="en-US" dirty="0"/>
        </a:p>
      </dgm:t>
    </dgm:pt>
    <dgm:pt modelId="{A40F5752-FB72-45F9-87B3-21CF1A9CCBE1}" type="parTrans" cxnId="{D973C6DB-288A-4B21-911C-F63138D0A317}">
      <dgm:prSet/>
      <dgm:spPr/>
      <dgm:t>
        <a:bodyPr/>
        <a:lstStyle/>
        <a:p>
          <a:endParaRPr lang="en-US"/>
        </a:p>
      </dgm:t>
    </dgm:pt>
    <dgm:pt modelId="{E0CC49F9-6D70-454D-82C2-F71789DEBFD0}" type="sibTrans" cxnId="{D973C6DB-288A-4B21-911C-F63138D0A317}">
      <dgm:prSet/>
      <dgm:spPr/>
      <dgm:t>
        <a:bodyPr/>
        <a:lstStyle/>
        <a:p>
          <a:endParaRPr lang="en-US"/>
        </a:p>
      </dgm:t>
    </dgm:pt>
    <dgm:pt modelId="{C81D4187-10A9-40AB-BC7A-9315A852FC11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dirty="0">
              <a:solidFill>
                <a:srgbClr val="000000"/>
              </a:solidFill>
              <a:latin typeface="Aptos"/>
              <a:ea typeface="Calibri"/>
              <a:cs typeface="Calibri"/>
            </a:rPr>
            <a:t>Integration with other library branches</a:t>
          </a:r>
          <a:endParaRPr lang="en-US" dirty="0">
            <a:solidFill>
              <a:srgbClr val="000000"/>
            </a:solidFill>
            <a:latin typeface="Aptos"/>
          </a:endParaRPr>
        </a:p>
      </dgm:t>
    </dgm:pt>
    <dgm:pt modelId="{B4BB0F5D-8719-4F14-86EE-33AE6DE8D87D}" type="parTrans" cxnId="{3FD514C8-C102-4EAB-947E-0700E5D01334}">
      <dgm:prSet/>
      <dgm:spPr/>
    </dgm:pt>
    <dgm:pt modelId="{0456E8F4-3B41-4DD3-A434-BE469E73C7E2}" type="sibTrans" cxnId="{3FD514C8-C102-4EAB-947E-0700E5D01334}">
      <dgm:prSet/>
      <dgm:spPr/>
    </dgm:pt>
    <dgm:pt modelId="{430FD4FA-EFF4-46EA-BB0A-925F2B5E64C2}">
      <dgm:prSet phldr="0"/>
      <dgm:spPr/>
      <dgm:t>
        <a:bodyPr/>
        <a:lstStyle/>
        <a:p>
          <a:pPr rtl="0"/>
          <a:r>
            <a:rPr lang="en-US" dirty="0">
              <a:solidFill>
                <a:srgbClr val="000000"/>
              </a:solidFill>
              <a:latin typeface="Aptos"/>
              <a:ea typeface="Calibri"/>
              <a:cs typeface="Calibri"/>
            </a:rPr>
            <a:t>Allow members to reserve the books </a:t>
          </a:r>
          <a:endParaRPr lang="en-US" dirty="0"/>
        </a:p>
      </dgm:t>
    </dgm:pt>
    <dgm:pt modelId="{DC6CA3EF-944F-4A4B-B41E-B82FE43B7CBB}" type="parTrans" cxnId="{01328C42-FE7C-48D3-9595-7CF69F7E7FCA}">
      <dgm:prSet/>
      <dgm:spPr/>
    </dgm:pt>
    <dgm:pt modelId="{286D903E-1457-4783-94B3-4656AAC77B55}" type="sibTrans" cxnId="{01328C42-FE7C-48D3-9595-7CF69F7E7FCA}">
      <dgm:prSet/>
      <dgm:spPr/>
    </dgm:pt>
    <dgm:pt modelId="{F1970E3E-8589-406B-9550-B03D04A58B83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latin typeface="Aptos"/>
              <a:ea typeface="Calibri"/>
              <a:cs typeface="Calibri"/>
            </a:rPr>
            <a:t>To collaborate with other branches to get their information on the Book informations.</a:t>
          </a:r>
        </a:p>
      </dgm:t>
    </dgm:pt>
    <dgm:pt modelId="{E8676552-D2E3-4042-97D0-90CA8BEE0636}" type="parTrans" cxnId="{76E8F6F4-A9BB-4836-8A8A-422429293C72}">
      <dgm:prSet/>
      <dgm:spPr/>
    </dgm:pt>
    <dgm:pt modelId="{6FF41E3E-3F05-4BB5-81D6-F1AE2C4F844F}" type="sibTrans" cxnId="{76E8F6F4-A9BB-4836-8A8A-422429293C72}">
      <dgm:prSet/>
      <dgm:spPr/>
    </dgm:pt>
    <dgm:pt modelId="{F49478BD-381C-441D-AC4E-EE747390DF60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latin typeface="Aptos"/>
              <a:ea typeface="Calibri"/>
              <a:cs typeface="Calibri"/>
            </a:rPr>
            <a:t>To allow members to have the same functionalities for other branches books</a:t>
          </a:r>
        </a:p>
      </dgm:t>
    </dgm:pt>
    <dgm:pt modelId="{313A0FDF-5F3E-499D-8940-6BDA9065BAA5}" type="parTrans" cxnId="{82DCD3CE-39E2-4737-A947-69A19F28548A}">
      <dgm:prSet/>
      <dgm:spPr/>
    </dgm:pt>
    <dgm:pt modelId="{D1CEDBE9-17E4-47F4-BF47-46D3F58FA862}" type="sibTrans" cxnId="{82DCD3CE-39E2-4737-A947-69A19F28548A}">
      <dgm:prSet/>
      <dgm:spPr/>
    </dgm:pt>
    <dgm:pt modelId="{094BBFDE-94DE-4442-856D-F1AF0CCD41CB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latin typeface="Aptos"/>
              <a:ea typeface="Calibri"/>
              <a:cs typeface="Calibri"/>
            </a:rPr>
            <a:t>To show reporting on the most borrowed book or most searched authors.</a:t>
          </a:r>
        </a:p>
      </dgm:t>
    </dgm:pt>
    <dgm:pt modelId="{F3B0E76C-4994-4029-B1B0-DB4E47463E62}" type="parTrans" cxnId="{FE4F4BC4-A975-47A4-A6A5-625541FAECD0}">
      <dgm:prSet/>
      <dgm:spPr/>
    </dgm:pt>
    <dgm:pt modelId="{E37AE976-D3CC-459D-B796-724919E7CF70}" type="sibTrans" cxnId="{FE4F4BC4-A975-47A4-A6A5-625541FAECD0}">
      <dgm:prSet/>
      <dgm:spPr/>
    </dgm:pt>
    <dgm:pt modelId="{3FD3E249-1891-4ADE-A4A4-1853197F3B83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latin typeface="Aptos"/>
              <a:ea typeface="Calibri"/>
              <a:cs typeface="Calibri"/>
            </a:rPr>
            <a:t>Creating a mobile app as it is easier to access rather accessing from url.</a:t>
          </a:r>
        </a:p>
      </dgm:t>
    </dgm:pt>
    <dgm:pt modelId="{EE927D1F-4D1D-44C8-A9B3-4DF7E487FFB7}" type="parTrans" cxnId="{502C23D5-4258-42F0-8BE1-3C866D5A2A52}">
      <dgm:prSet/>
      <dgm:spPr/>
    </dgm:pt>
    <dgm:pt modelId="{6C99BF71-F9DE-4AB7-ABD0-FEE2953361A1}" type="sibTrans" cxnId="{502C23D5-4258-42F0-8BE1-3C866D5A2A52}">
      <dgm:prSet/>
      <dgm:spPr/>
    </dgm:pt>
    <dgm:pt modelId="{70A5F516-A685-4F5D-9F06-52DD635C668F}" type="pres">
      <dgm:prSet presAssocID="{37F4BF37-F517-4E60-99B2-DA7C7D210EA8}" presName="Name0" presStyleCnt="0">
        <dgm:presLayoutVars>
          <dgm:dir/>
          <dgm:animLvl val="lvl"/>
          <dgm:resizeHandles val="exact"/>
        </dgm:presLayoutVars>
      </dgm:prSet>
      <dgm:spPr/>
    </dgm:pt>
    <dgm:pt modelId="{E5F34E3A-6E47-42B0-B0C9-3085AD74B7A7}" type="pres">
      <dgm:prSet presAssocID="{5D6A9A3D-F6E6-457E-AA91-78FFE79B82CC}" presName="linNode" presStyleCnt="0"/>
      <dgm:spPr/>
    </dgm:pt>
    <dgm:pt modelId="{C043F60A-A575-4C4D-B3C4-AC0D549E464E}" type="pres">
      <dgm:prSet presAssocID="{5D6A9A3D-F6E6-457E-AA91-78FFE79B82C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707D135-5151-44EE-816A-C4A2431B50EF}" type="pres">
      <dgm:prSet presAssocID="{5D6A9A3D-F6E6-457E-AA91-78FFE79B82CC}" presName="descendantText" presStyleLbl="alignAccFollowNode1" presStyleIdx="0" presStyleCnt="4">
        <dgm:presLayoutVars>
          <dgm:bulletEnabled val="1"/>
        </dgm:presLayoutVars>
      </dgm:prSet>
      <dgm:spPr/>
    </dgm:pt>
    <dgm:pt modelId="{251B4DEA-3BA1-4116-B883-BBC9176AD731}" type="pres">
      <dgm:prSet presAssocID="{41CE5779-C6BA-464E-9459-A2CB12269CFC}" presName="sp" presStyleCnt="0"/>
      <dgm:spPr/>
    </dgm:pt>
    <dgm:pt modelId="{17DC95E5-4771-4168-9770-CBEE595E6FE2}" type="pres">
      <dgm:prSet presAssocID="{C81D4187-10A9-40AB-BC7A-9315A852FC11}" presName="linNode" presStyleCnt="0"/>
      <dgm:spPr/>
    </dgm:pt>
    <dgm:pt modelId="{11102FEA-EDD5-4248-9342-90938F854328}" type="pres">
      <dgm:prSet presAssocID="{C81D4187-10A9-40AB-BC7A-9315A852FC11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CCB21D7-3F9B-4481-8EBE-D7D71B4774CB}" type="pres">
      <dgm:prSet presAssocID="{C81D4187-10A9-40AB-BC7A-9315A852FC11}" presName="descendantText" presStyleLbl="alignAccFollowNode1" presStyleIdx="1" presStyleCnt="4">
        <dgm:presLayoutVars>
          <dgm:bulletEnabled val="1"/>
        </dgm:presLayoutVars>
      </dgm:prSet>
      <dgm:spPr/>
    </dgm:pt>
    <dgm:pt modelId="{4C201E7C-DE6B-4D81-BBDC-7A4C5296A202}" type="pres">
      <dgm:prSet presAssocID="{0456E8F4-3B41-4DD3-A434-BE469E73C7E2}" presName="sp" presStyleCnt="0"/>
      <dgm:spPr/>
    </dgm:pt>
    <dgm:pt modelId="{F339BC18-6D3D-45F7-A793-C33C25F996E5}" type="pres">
      <dgm:prSet presAssocID="{B7EDD393-3E22-4395-B328-8B378861351C}" presName="linNode" presStyleCnt="0"/>
      <dgm:spPr/>
    </dgm:pt>
    <dgm:pt modelId="{3336CCAC-1CB0-4553-9E58-2534BEB9A2AA}" type="pres">
      <dgm:prSet presAssocID="{B7EDD393-3E22-4395-B328-8B378861351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9FA81A4-DEFD-4B4C-8B3D-1F7D9936A4F2}" type="pres">
      <dgm:prSet presAssocID="{B7EDD393-3E22-4395-B328-8B378861351C}" presName="descendantText" presStyleLbl="alignAccFollowNode1" presStyleIdx="2" presStyleCnt="4">
        <dgm:presLayoutVars>
          <dgm:bulletEnabled val="1"/>
        </dgm:presLayoutVars>
      </dgm:prSet>
      <dgm:spPr/>
    </dgm:pt>
    <dgm:pt modelId="{EAE62841-66BC-4361-983B-CF371778A385}" type="pres">
      <dgm:prSet presAssocID="{E0A926E7-4322-4CB4-BB23-41E24344B0B5}" presName="sp" presStyleCnt="0"/>
      <dgm:spPr/>
    </dgm:pt>
    <dgm:pt modelId="{224C43C1-79E6-43A6-9AC9-53638EE4C8E2}" type="pres">
      <dgm:prSet presAssocID="{77CE6098-CE33-44F5-AED5-EB5FDBE16CEF}" presName="linNode" presStyleCnt="0"/>
      <dgm:spPr/>
    </dgm:pt>
    <dgm:pt modelId="{76827E0B-6E77-43F4-B422-7A461598B774}" type="pres">
      <dgm:prSet presAssocID="{77CE6098-CE33-44F5-AED5-EB5FDBE16CE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DE4442E-F959-4DD5-8DC1-6BA320232853}" type="pres">
      <dgm:prSet presAssocID="{77CE6098-CE33-44F5-AED5-EB5FDBE16CEF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6E82704-2E84-44CF-920B-A819896BBB1F}" type="presOf" srcId="{094BBFDE-94DE-4442-856D-F1AF0CCD41CB}" destId="{D9FA81A4-DEFD-4B4C-8B3D-1F7D9936A4F2}" srcOrd="0" destOrd="0" presId="urn:microsoft.com/office/officeart/2005/8/layout/vList5"/>
    <dgm:cxn modelId="{5DE0DC07-9C88-4525-8C5E-C2E169639AD5}" type="presOf" srcId="{F49478BD-381C-441D-AC4E-EE747390DF60}" destId="{9CCB21D7-3F9B-4481-8EBE-D7D71B4774CB}" srcOrd="0" destOrd="1" presId="urn:microsoft.com/office/officeart/2005/8/layout/vList5"/>
    <dgm:cxn modelId="{56A09119-A9B0-4266-BC38-1880B3D8B911}" type="presOf" srcId="{77CE6098-CE33-44F5-AED5-EB5FDBE16CEF}" destId="{76827E0B-6E77-43F4-B422-7A461598B774}" srcOrd="0" destOrd="0" presId="urn:microsoft.com/office/officeart/2005/8/layout/vList5"/>
    <dgm:cxn modelId="{5E35F438-EDC3-42F3-8E58-C85E8EB75DD7}" type="presOf" srcId="{B7EDD393-3E22-4395-B328-8B378861351C}" destId="{3336CCAC-1CB0-4553-9E58-2534BEB9A2AA}" srcOrd="0" destOrd="0" presId="urn:microsoft.com/office/officeart/2005/8/layout/vList5"/>
    <dgm:cxn modelId="{6A0D063E-8ED3-490B-AD1D-205D2E6B6C14}" type="presOf" srcId="{3FD3E249-1891-4ADE-A4A4-1853197F3B83}" destId="{FDE4442E-F959-4DD5-8DC1-6BA320232853}" srcOrd="0" destOrd="0" presId="urn:microsoft.com/office/officeart/2005/8/layout/vList5"/>
    <dgm:cxn modelId="{01328C42-FE7C-48D3-9595-7CF69F7E7FCA}" srcId="{5D6A9A3D-F6E6-457E-AA91-78FFE79B82CC}" destId="{430FD4FA-EFF4-46EA-BB0A-925F2B5E64C2}" srcOrd="0" destOrd="0" parTransId="{DC6CA3EF-944F-4A4B-B41E-B82FE43B7CBB}" sibTransId="{286D903E-1457-4783-94B3-4656AAC77B55}"/>
    <dgm:cxn modelId="{F2CCAC6B-5D7E-438F-859A-B91BFE2E2F32}" srcId="{37F4BF37-F517-4E60-99B2-DA7C7D210EA8}" destId="{B7EDD393-3E22-4395-B328-8B378861351C}" srcOrd="2" destOrd="0" parTransId="{56A317B5-F403-4F69-BF81-9A74EF214C4D}" sibTransId="{E0A926E7-4322-4CB4-BB23-41E24344B0B5}"/>
    <dgm:cxn modelId="{CA08C14C-994F-4AC1-B8A4-72782675613C}" type="presOf" srcId="{430FD4FA-EFF4-46EA-BB0A-925F2B5E64C2}" destId="{3707D135-5151-44EE-816A-C4A2431B50EF}" srcOrd="0" destOrd="0" presId="urn:microsoft.com/office/officeart/2005/8/layout/vList5"/>
    <dgm:cxn modelId="{5A409972-4CE9-4D82-8D08-3253F0E1A0EB}" type="presOf" srcId="{37F4BF37-F517-4E60-99B2-DA7C7D210EA8}" destId="{70A5F516-A685-4F5D-9F06-52DD635C668F}" srcOrd="0" destOrd="0" presId="urn:microsoft.com/office/officeart/2005/8/layout/vList5"/>
    <dgm:cxn modelId="{62D9D274-75CF-45E1-AC7A-D92434125F99}" type="presOf" srcId="{C81D4187-10A9-40AB-BC7A-9315A852FC11}" destId="{11102FEA-EDD5-4248-9342-90938F854328}" srcOrd="0" destOrd="0" presId="urn:microsoft.com/office/officeart/2005/8/layout/vList5"/>
    <dgm:cxn modelId="{E00CF883-A0D6-47C8-BB15-6296C112D3E7}" type="presOf" srcId="{F1970E3E-8589-406B-9550-B03D04A58B83}" destId="{9CCB21D7-3F9B-4481-8EBE-D7D71B4774CB}" srcOrd="0" destOrd="0" presId="urn:microsoft.com/office/officeart/2005/8/layout/vList5"/>
    <dgm:cxn modelId="{6B4CC69C-B0F6-4A82-B560-41CE1BC6772F}" type="presOf" srcId="{5D6A9A3D-F6E6-457E-AA91-78FFE79B82CC}" destId="{C043F60A-A575-4C4D-B3C4-AC0D549E464E}" srcOrd="0" destOrd="0" presId="urn:microsoft.com/office/officeart/2005/8/layout/vList5"/>
    <dgm:cxn modelId="{FE4F4BC4-A975-47A4-A6A5-625541FAECD0}" srcId="{B7EDD393-3E22-4395-B328-8B378861351C}" destId="{094BBFDE-94DE-4442-856D-F1AF0CCD41CB}" srcOrd="0" destOrd="0" parTransId="{F3B0E76C-4994-4029-B1B0-DB4E47463E62}" sibTransId="{E37AE976-D3CC-459D-B796-724919E7CF70}"/>
    <dgm:cxn modelId="{3FD514C8-C102-4EAB-947E-0700E5D01334}" srcId="{37F4BF37-F517-4E60-99B2-DA7C7D210EA8}" destId="{C81D4187-10A9-40AB-BC7A-9315A852FC11}" srcOrd="1" destOrd="0" parTransId="{B4BB0F5D-8719-4F14-86EE-33AE6DE8D87D}" sibTransId="{0456E8F4-3B41-4DD3-A434-BE469E73C7E2}"/>
    <dgm:cxn modelId="{80A6B4C9-F91D-4ED3-BD9F-774D8229A3E8}" srcId="{37F4BF37-F517-4E60-99B2-DA7C7D210EA8}" destId="{5D6A9A3D-F6E6-457E-AA91-78FFE79B82CC}" srcOrd="0" destOrd="0" parTransId="{EAA59411-47C7-4478-9A10-4103B23B4940}" sibTransId="{41CE5779-C6BA-464E-9459-A2CB12269CFC}"/>
    <dgm:cxn modelId="{82DCD3CE-39E2-4737-A947-69A19F28548A}" srcId="{C81D4187-10A9-40AB-BC7A-9315A852FC11}" destId="{F49478BD-381C-441D-AC4E-EE747390DF60}" srcOrd="1" destOrd="0" parTransId="{313A0FDF-5F3E-499D-8940-6BDA9065BAA5}" sibTransId="{D1CEDBE9-17E4-47F4-BF47-46D3F58FA862}"/>
    <dgm:cxn modelId="{502C23D5-4258-42F0-8BE1-3C866D5A2A52}" srcId="{77CE6098-CE33-44F5-AED5-EB5FDBE16CEF}" destId="{3FD3E249-1891-4ADE-A4A4-1853197F3B83}" srcOrd="0" destOrd="0" parTransId="{EE927D1F-4D1D-44C8-A9B3-4DF7E487FFB7}" sibTransId="{6C99BF71-F9DE-4AB7-ABD0-FEE2953361A1}"/>
    <dgm:cxn modelId="{D973C6DB-288A-4B21-911C-F63138D0A317}" srcId="{37F4BF37-F517-4E60-99B2-DA7C7D210EA8}" destId="{77CE6098-CE33-44F5-AED5-EB5FDBE16CEF}" srcOrd="3" destOrd="0" parTransId="{A40F5752-FB72-45F9-87B3-21CF1A9CCBE1}" sibTransId="{E0CC49F9-6D70-454D-82C2-F71789DEBFD0}"/>
    <dgm:cxn modelId="{76E8F6F4-A9BB-4836-8A8A-422429293C72}" srcId="{C81D4187-10A9-40AB-BC7A-9315A852FC11}" destId="{F1970E3E-8589-406B-9550-B03D04A58B83}" srcOrd="0" destOrd="0" parTransId="{E8676552-D2E3-4042-97D0-90CA8BEE0636}" sibTransId="{6FF41E3E-3F05-4BB5-81D6-F1AE2C4F844F}"/>
    <dgm:cxn modelId="{4D0A4AA0-5FEB-4FE9-B1B0-FEC8FE4F119F}" type="presParOf" srcId="{70A5F516-A685-4F5D-9F06-52DD635C668F}" destId="{E5F34E3A-6E47-42B0-B0C9-3085AD74B7A7}" srcOrd="0" destOrd="0" presId="urn:microsoft.com/office/officeart/2005/8/layout/vList5"/>
    <dgm:cxn modelId="{A8B4897F-1EE4-4A67-9DB2-E3FA743A234A}" type="presParOf" srcId="{E5F34E3A-6E47-42B0-B0C9-3085AD74B7A7}" destId="{C043F60A-A575-4C4D-B3C4-AC0D549E464E}" srcOrd="0" destOrd="0" presId="urn:microsoft.com/office/officeart/2005/8/layout/vList5"/>
    <dgm:cxn modelId="{F61D5D30-0D2E-4ACE-B09B-4930F05ED044}" type="presParOf" srcId="{E5F34E3A-6E47-42B0-B0C9-3085AD74B7A7}" destId="{3707D135-5151-44EE-816A-C4A2431B50EF}" srcOrd="1" destOrd="0" presId="urn:microsoft.com/office/officeart/2005/8/layout/vList5"/>
    <dgm:cxn modelId="{A8092E30-857E-48E9-A046-965DFBD07B6C}" type="presParOf" srcId="{70A5F516-A685-4F5D-9F06-52DD635C668F}" destId="{251B4DEA-3BA1-4116-B883-BBC9176AD731}" srcOrd="1" destOrd="0" presId="urn:microsoft.com/office/officeart/2005/8/layout/vList5"/>
    <dgm:cxn modelId="{E8A19C58-32EB-47E9-B2BA-1EAA6827AC24}" type="presParOf" srcId="{70A5F516-A685-4F5D-9F06-52DD635C668F}" destId="{17DC95E5-4771-4168-9770-CBEE595E6FE2}" srcOrd="2" destOrd="0" presId="urn:microsoft.com/office/officeart/2005/8/layout/vList5"/>
    <dgm:cxn modelId="{56692311-C147-48F0-8178-86B38AD9C2AD}" type="presParOf" srcId="{17DC95E5-4771-4168-9770-CBEE595E6FE2}" destId="{11102FEA-EDD5-4248-9342-90938F854328}" srcOrd="0" destOrd="0" presId="urn:microsoft.com/office/officeart/2005/8/layout/vList5"/>
    <dgm:cxn modelId="{825790F4-93CA-434B-9636-3B35AEAA711A}" type="presParOf" srcId="{17DC95E5-4771-4168-9770-CBEE595E6FE2}" destId="{9CCB21D7-3F9B-4481-8EBE-D7D71B4774CB}" srcOrd="1" destOrd="0" presId="urn:microsoft.com/office/officeart/2005/8/layout/vList5"/>
    <dgm:cxn modelId="{6A07A748-D3FD-4058-B37E-E53722F98840}" type="presParOf" srcId="{70A5F516-A685-4F5D-9F06-52DD635C668F}" destId="{4C201E7C-DE6B-4D81-BBDC-7A4C5296A202}" srcOrd="3" destOrd="0" presId="urn:microsoft.com/office/officeart/2005/8/layout/vList5"/>
    <dgm:cxn modelId="{AF5C4A0D-8060-4663-BBEA-D99D1FCF89F9}" type="presParOf" srcId="{70A5F516-A685-4F5D-9F06-52DD635C668F}" destId="{F339BC18-6D3D-45F7-A793-C33C25F996E5}" srcOrd="4" destOrd="0" presId="urn:microsoft.com/office/officeart/2005/8/layout/vList5"/>
    <dgm:cxn modelId="{99E3C87B-9E58-4CBE-9310-03C9012B59F4}" type="presParOf" srcId="{F339BC18-6D3D-45F7-A793-C33C25F996E5}" destId="{3336CCAC-1CB0-4553-9E58-2534BEB9A2AA}" srcOrd="0" destOrd="0" presId="urn:microsoft.com/office/officeart/2005/8/layout/vList5"/>
    <dgm:cxn modelId="{6891E7C7-A261-4823-9087-C381AE51781A}" type="presParOf" srcId="{F339BC18-6D3D-45F7-A793-C33C25F996E5}" destId="{D9FA81A4-DEFD-4B4C-8B3D-1F7D9936A4F2}" srcOrd="1" destOrd="0" presId="urn:microsoft.com/office/officeart/2005/8/layout/vList5"/>
    <dgm:cxn modelId="{35B8851E-C128-4C05-8A42-98A76CD336E8}" type="presParOf" srcId="{70A5F516-A685-4F5D-9F06-52DD635C668F}" destId="{EAE62841-66BC-4361-983B-CF371778A385}" srcOrd="5" destOrd="0" presId="urn:microsoft.com/office/officeart/2005/8/layout/vList5"/>
    <dgm:cxn modelId="{0F2ECE4C-7667-4866-85CF-540785024BE7}" type="presParOf" srcId="{70A5F516-A685-4F5D-9F06-52DD635C668F}" destId="{224C43C1-79E6-43A6-9AC9-53638EE4C8E2}" srcOrd="6" destOrd="0" presId="urn:microsoft.com/office/officeart/2005/8/layout/vList5"/>
    <dgm:cxn modelId="{622C0A2D-104E-4F01-9350-CC2D591440FA}" type="presParOf" srcId="{224C43C1-79E6-43A6-9AC9-53638EE4C8E2}" destId="{76827E0B-6E77-43F4-B422-7A461598B774}" srcOrd="0" destOrd="0" presId="urn:microsoft.com/office/officeart/2005/8/layout/vList5"/>
    <dgm:cxn modelId="{54159238-81E3-4642-928C-D254C013812E}" type="presParOf" srcId="{224C43C1-79E6-43A6-9AC9-53638EE4C8E2}" destId="{FDE4442E-F959-4DD5-8DC1-6BA32023285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0472A74-4AB1-4B66-98AC-8B40F0CF595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A1253-F792-4C85-B24E-944C8F9252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Library Management System streamlines the day-to-day activities of libraries, making it easier for librarians and members to manage books and transactions.</a:t>
          </a:r>
        </a:p>
      </dgm:t>
    </dgm:pt>
    <dgm:pt modelId="{FAC438D8-39D4-43CF-8617-D16C136A841B}" type="parTrans" cxnId="{A8014B0A-BA48-4A1B-A4FB-C228746F8C2E}">
      <dgm:prSet/>
      <dgm:spPr/>
      <dgm:t>
        <a:bodyPr/>
        <a:lstStyle/>
        <a:p>
          <a:endParaRPr lang="en-US"/>
        </a:p>
      </dgm:t>
    </dgm:pt>
    <dgm:pt modelId="{367C3044-B89C-4EF8-A262-FCED6FAB6F65}" type="sibTrans" cxnId="{A8014B0A-BA48-4A1B-A4FB-C228746F8C2E}">
      <dgm:prSet/>
      <dgm:spPr/>
      <dgm:t>
        <a:bodyPr/>
        <a:lstStyle/>
        <a:p>
          <a:endParaRPr lang="en-US"/>
        </a:p>
      </dgm:t>
    </dgm:pt>
    <dgm:pt modelId="{10901CFE-837C-4719-92E8-148AE2ABBC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system will improve operational efficiency, enhance user experience</a:t>
          </a:r>
        </a:p>
      </dgm:t>
    </dgm:pt>
    <dgm:pt modelId="{D02CF90A-C866-4D19-A5BA-3408AF5301D3}" type="parTrans" cxnId="{0F498745-A11E-48F2-935B-463E444CDC64}">
      <dgm:prSet/>
      <dgm:spPr/>
      <dgm:t>
        <a:bodyPr/>
        <a:lstStyle/>
        <a:p>
          <a:endParaRPr lang="en-US"/>
        </a:p>
      </dgm:t>
    </dgm:pt>
    <dgm:pt modelId="{8011A533-986A-4161-B6D3-873B9038D936}" type="sibTrans" cxnId="{0F498745-A11E-48F2-935B-463E444CDC64}">
      <dgm:prSet/>
      <dgm:spPr/>
      <dgm:t>
        <a:bodyPr/>
        <a:lstStyle/>
        <a:p>
          <a:endParaRPr lang="en-US"/>
        </a:p>
      </dgm:t>
    </dgm:pt>
    <dgm:pt modelId="{A767E750-0E21-4CFB-8A45-9F9D4F0C17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enhancements will further expand its capabilities, making it a scalable and robust solution for modern libraries.</a:t>
          </a:r>
        </a:p>
      </dgm:t>
    </dgm:pt>
    <dgm:pt modelId="{EA93E818-5B8B-46F8-8322-32FCCAF7739C}" type="parTrans" cxnId="{A9B09B64-51AA-4579-8404-CA5A7F707DD2}">
      <dgm:prSet/>
      <dgm:spPr/>
      <dgm:t>
        <a:bodyPr/>
        <a:lstStyle/>
        <a:p>
          <a:endParaRPr lang="en-US"/>
        </a:p>
      </dgm:t>
    </dgm:pt>
    <dgm:pt modelId="{512D6C0D-05A9-4FF6-AADB-C7C9C96E08B9}" type="sibTrans" cxnId="{A9B09B64-51AA-4579-8404-CA5A7F707DD2}">
      <dgm:prSet/>
      <dgm:spPr/>
      <dgm:t>
        <a:bodyPr/>
        <a:lstStyle/>
        <a:p>
          <a:endParaRPr lang="en-US"/>
        </a:p>
      </dgm:t>
    </dgm:pt>
    <dgm:pt modelId="{407A8E65-834D-4F8D-8525-A4282BA6A72C}" type="pres">
      <dgm:prSet presAssocID="{F0472A74-4AB1-4B66-98AC-8B40F0CF5952}" presName="root" presStyleCnt="0">
        <dgm:presLayoutVars>
          <dgm:dir/>
          <dgm:resizeHandles val="exact"/>
        </dgm:presLayoutVars>
      </dgm:prSet>
      <dgm:spPr/>
    </dgm:pt>
    <dgm:pt modelId="{CBE55F4E-A980-422B-B279-817E546950A8}" type="pres">
      <dgm:prSet presAssocID="{1F7A1253-F792-4C85-B24E-944C8F9252FF}" presName="compNode" presStyleCnt="0"/>
      <dgm:spPr/>
    </dgm:pt>
    <dgm:pt modelId="{779EAB71-A3D4-4982-A5C6-EF18BA8C4710}" type="pres">
      <dgm:prSet presAssocID="{1F7A1253-F792-4C85-B24E-944C8F9252FF}" presName="bgRect" presStyleLbl="bgShp" presStyleIdx="0" presStyleCnt="3"/>
      <dgm:spPr/>
    </dgm:pt>
    <dgm:pt modelId="{5597FE0E-DDC6-42E8-B286-0FB3A63ADCFA}" type="pres">
      <dgm:prSet presAssocID="{1F7A1253-F792-4C85-B24E-944C8F9252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93A4AB82-B47D-42C7-A9C1-4719762011DC}" type="pres">
      <dgm:prSet presAssocID="{1F7A1253-F792-4C85-B24E-944C8F9252FF}" presName="spaceRect" presStyleCnt="0"/>
      <dgm:spPr/>
    </dgm:pt>
    <dgm:pt modelId="{51703997-4E1B-4E22-B503-46E89950520B}" type="pres">
      <dgm:prSet presAssocID="{1F7A1253-F792-4C85-B24E-944C8F9252FF}" presName="parTx" presStyleLbl="revTx" presStyleIdx="0" presStyleCnt="3">
        <dgm:presLayoutVars>
          <dgm:chMax val="0"/>
          <dgm:chPref val="0"/>
        </dgm:presLayoutVars>
      </dgm:prSet>
      <dgm:spPr/>
    </dgm:pt>
    <dgm:pt modelId="{8437B7FD-C9FD-43F2-B971-F6494DEB142B}" type="pres">
      <dgm:prSet presAssocID="{367C3044-B89C-4EF8-A262-FCED6FAB6F65}" presName="sibTrans" presStyleCnt="0"/>
      <dgm:spPr/>
    </dgm:pt>
    <dgm:pt modelId="{F0FBD9F2-E16B-4270-9C60-AD379941FBBC}" type="pres">
      <dgm:prSet presAssocID="{10901CFE-837C-4719-92E8-148AE2ABBC16}" presName="compNode" presStyleCnt="0"/>
      <dgm:spPr/>
    </dgm:pt>
    <dgm:pt modelId="{6F5CBF14-9C79-4DBC-874F-CC43FC507CC5}" type="pres">
      <dgm:prSet presAssocID="{10901CFE-837C-4719-92E8-148AE2ABBC16}" presName="bgRect" presStyleLbl="bgShp" presStyleIdx="1" presStyleCnt="3"/>
      <dgm:spPr/>
    </dgm:pt>
    <dgm:pt modelId="{8E35EDE7-9386-4431-92D1-9943CE2C848C}" type="pres">
      <dgm:prSet presAssocID="{10901CFE-837C-4719-92E8-148AE2ABBC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8A80A73-4DC9-43D5-B80B-2A328F46D902}" type="pres">
      <dgm:prSet presAssocID="{10901CFE-837C-4719-92E8-148AE2ABBC16}" presName="spaceRect" presStyleCnt="0"/>
      <dgm:spPr/>
    </dgm:pt>
    <dgm:pt modelId="{BEC2B642-47C2-4C0D-8B90-5145B11F5A81}" type="pres">
      <dgm:prSet presAssocID="{10901CFE-837C-4719-92E8-148AE2ABBC16}" presName="parTx" presStyleLbl="revTx" presStyleIdx="1" presStyleCnt="3">
        <dgm:presLayoutVars>
          <dgm:chMax val="0"/>
          <dgm:chPref val="0"/>
        </dgm:presLayoutVars>
      </dgm:prSet>
      <dgm:spPr/>
    </dgm:pt>
    <dgm:pt modelId="{2F31658C-4C66-458A-8B07-E673B63C6916}" type="pres">
      <dgm:prSet presAssocID="{8011A533-986A-4161-B6D3-873B9038D936}" presName="sibTrans" presStyleCnt="0"/>
      <dgm:spPr/>
    </dgm:pt>
    <dgm:pt modelId="{C8A28D88-C48D-4FFA-AAAB-C0272BCCBCE8}" type="pres">
      <dgm:prSet presAssocID="{A767E750-0E21-4CFB-8A45-9F9D4F0C1747}" presName="compNode" presStyleCnt="0"/>
      <dgm:spPr/>
    </dgm:pt>
    <dgm:pt modelId="{A6F29C0E-8259-4F64-A997-773FC90830CD}" type="pres">
      <dgm:prSet presAssocID="{A767E750-0E21-4CFB-8A45-9F9D4F0C1747}" presName="bgRect" presStyleLbl="bgShp" presStyleIdx="2" presStyleCnt="3"/>
      <dgm:spPr/>
    </dgm:pt>
    <dgm:pt modelId="{92F7BAD0-76CC-4C57-AFF7-AC88290802E7}" type="pres">
      <dgm:prSet presAssocID="{A767E750-0E21-4CFB-8A45-9F9D4F0C17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46D17FE-2879-4B2F-998C-683830D72937}" type="pres">
      <dgm:prSet presAssocID="{A767E750-0E21-4CFB-8A45-9F9D4F0C1747}" presName="spaceRect" presStyleCnt="0"/>
      <dgm:spPr/>
    </dgm:pt>
    <dgm:pt modelId="{6F536ABE-204A-4541-913B-1727BA81D9BB}" type="pres">
      <dgm:prSet presAssocID="{A767E750-0E21-4CFB-8A45-9F9D4F0C17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8014B0A-BA48-4A1B-A4FB-C228746F8C2E}" srcId="{F0472A74-4AB1-4B66-98AC-8B40F0CF5952}" destId="{1F7A1253-F792-4C85-B24E-944C8F9252FF}" srcOrd="0" destOrd="0" parTransId="{FAC438D8-39D4-43CF-8617-D16C136A841B}" sibTransId="{367C3044-B89C-4EF8-A262-FCED6FAB6F65}"/>
    <dgm:cxn modelId="{BF9B3A27-BB27-4152-9334-9D34037E77BD}" type="presOf" srcId="{1F7A1253-F792-4C85-B24E-944C8F9252FF}" destId="{51703997-4E1B-4E22-B503-46E89950520B}" srcOrd="0" destOrd="0" presId="urn:microsoft.com/office/officeart/2018/2/layout/IconVerticalSolidList"/>
    <dgm:cxn modelId="{A9B09B64-51AA-4579-8404-CA5A7F707DD2}" srcId="{F0472A74-4AB1-4B66-98AC-8B40F0CF5952}" destId="{A767E750-0E21-4CFB-8A45-9F9D4F0C1747}" srcOrd="2" destOrd="0" parTransId="{EA93E818-5B8B-46F8-8322-32FCCAF7739C}" sibTransId="{512D6C0D-05A9-4FF6-AADB-C7C9C96E08B9}"/>
    <dgm:cxn modelId="{0F498745-A11E-48F2-935B-463E444CDC64}" srcId="{F0472A74-4AB1-4B66-98AC-8B40F0CF5952}" destId="{10901CFE-837C-4719-92E8-148AE2ABBC16}" srcOrd="1" destOrd="0" parTransId="{D02CF90A-C866-4D19-A5BA-3408AF5301D3}" sibTransId="{8011A533-986A-4161-B6D3-873B9038D936}"/>
    <dgm:cxn modelId="{A20F958C-999A-422A-B4B4-543E42342B0D}" type="presOf" srcId="{A767E750-0E21-4CFB-8A45-9F9D4F0C1747}" destId="{6F536ABE-204A-4541-913B-1727BA81D9BB}" srcOrd="0" destOrd="0" presId="urn:microsoft.com/office/officeart/2018/2/layout/IconVerticalSolidList"/>
    <dgm:cxn modelId="{248F2CB7-09E3-4DDC-A3C8-32BEFB31BD4E}" type="presOf" srcId="{10901CFE-837C-4719-92E8-148AE2ABBC16}" destId="{BEC2B642-47C2-4C0D-8B90-5145B11F5A81}" srcOrd="0" destOrd="0" presId="urn:microsoft.com/office/officeart/2018/2/layout/IconVerticalSolidList"/>
    <dgm:cxn modelId="{9C1A61D7-2B34-4CF0-907C-6B9869FC2D63}" type="presOf" srcId="{F0472A74-4AB1-4B66-98AC-8B40F0CF5952}" destId="{407A8E65-834D-4F8D-8525-A4282BA6A72C}" srcOrd="0" destOrd="0" presId="urn:microsoft.com/office/officeart/2018/2/layout/IconVerticalSolidList"/>
    <dgm:cxn modelId="{735D2A12-830B-4E27-8942-4A66871D71FD}" type="presParOf" srcId="{407A8E65-834D-4F8D-8525-A4282BA6A72C}" destId="{CBE55F4E-A980-422B-B279-817E546950A8}" srcOrd="0" destOrd="0" presId="urn:microsoft.com/office/officeart/2018/2/layout/IconVerticalSolidList"/>
    <dgm:cxn modelId="{3175D09E-A8BC-47CF-9C17-C91A62D12179}" type="presParOf" srcId="{CBE55F4E-A980-422B-B279-817E546950A8}" destId="{779EAB71-A3D4-4982-A5C6-EF18BA8C4710}" srcOrd="0" destOrd="0" presId="urn:microsoft.com/office/officeart/2018/2/layout/IconVerticalSolidList"/>
    <dgm:cxn modelId="{8C81814B-FF18-4D59-A427-9DBB042A8447}" type="presParOf" srcId="{CBE55F4E-A980-422B-B279-817E546950A8}" destId="{5597FE0E-DDC6-42E8-B286-0FB3A63ADCFA}" srcOrd="1" destOrd="0" presId="urn:microsoft.com/office/officeart/2018/2/layout/IconVerticalSolidList"/>
    <dgm:cxn modelId="{70E0553B-AB9A-4F7C-B8F2-08DCF2FCAE2A}" type="presParOf" srcId="{CBE55F4E-A980-422B-B279-817E546950A8}" destId="{93A4AB82-B47D-42C7-A9C1-4719762011DC}" srcOrd="2" destOrd="0" presId="urn:microsoft.com/office/officeart/2018/2/layout/IconVerticalSolidList"/>
    <dgm:cxn modelId="{AD22B61A-79BF-43E0-B5A0-CE18EB3FBB40}" type="presParOf" srcId="{CBE55F4E-A980-422B-B279-817E546950A8}" destId="{51703997-4E1B-4E22-B503-46E89950520B}" srcOrd="3" destOrd="0" presId="urn:microsoft.com/office/officeart/2018/2/layout/IconVerticalSolidList"/>
    <dgm:cxn modelId="{991A4ED4-AED3-4BAB-BBB5-840DCAD4366D}" type="presParOf" srcId="{407A8E65-834D-4F8D-8525-A4282BA6A72C}" destId="{8437B7FD-C9FD-43F2-B971-F6494DEB142B}" srcOrd="1" destOrd="0" presId="urn:microsoft.com/office/officeart/2018/2/layout/IconVerticalSolidList"/>
    <dgm:cxn modelId="{95480D46-067A-495A-994E-E937C7E9D874}" type="presParOf" srcId="{407A8E65-834D-4F8D-8525-A4282BA6A72C}" destId="{F0FBD9F2-E16B-4270-9C60-AD379941FBBC}" srcOrd="2" destOrd="0" presId="urn:microsoft.com/office/officeart/2018/2/layout/IconVerticalSolidList"/>
    <dgm:cxn modelId="{13DDDD07-B233-46B1-B81C-625D709900CF}" type="presParOf" srcId="{F0FBD9F2-E16B-4270-9C60-AD379941FBBC}" destId="{6F5CBF14-9C79-4DBC-874F-CC43FC507CC5}" srcOrd="0" destOrd="0" presId="urn:microsoft.com/office/officeart/2018/2/layout/IconVerticalSolidList"/>
    <dgm:cxn modelId="{9434A7D4-BE10-4835-BB57-CCDB16DE72B7}" type="presParOf" srcId="{F0FBD9F2-E16B-4270-9C60-AD379941FBBC}" destId="{8E35EDE7-9386-4431-92D1-9943CE2C848C}" srcOrd="1" destOrd="0" presId="urn:microsoft.com/office/officeart/2018/2/layout/IconVerticalSolidList"/>
    <dgm:cxn modelId="{F329632C-75B2-4E96-B069-9E5CDCFD199B}" type="presParOf" srcId="{F0FBD9F2-E16B-4270-9C60-AD379941FBBC}" destId="{F8A80A73-4DC9-43D5-B80B-2A328F46D902}" srcOrd="2" destOrd="0" presId="urn:microsoft.com/office/officeart/2018/2/layout/IconVerticalSolidList"/>
    <dgm:cxn modelId="{88B7352D-8971-467B-ACDC-78D1C405E24F}" type="presParOf" srcId="{F0FBD9F2-E16B-4270-9C60-AD379941FBBC}" destId="{BEC2B642-47C2-4C0D-8B90-5145B11F5A81}" srcOrd="3" destOrd="0" presId="urn:microsoft.com/office/officeart/2018/2/layout/IconVerticalSolidList"/>
    <dgm:cxn modelId="{E128A669-946C-4FE8-B632-FF658605DA60}" type="presParOf" srcId="{407A8E65-834D-4F8D-8525-A4282BA6A72C}" destId="{2F31658C-4C66-458A-8B07-E673B63C6916}" srcOrd="3" destOrd="0" presId="urn:microsoft.com/office/officeart/2018/2/layout/IconVerticalSolidList"/>
    <dgm:cxn modelId="{37000C8D-4763-4881-8DFD-917F978A162B}" type="presParOf" srcId="{407A8E65-834D-4F8D-8525-A4282BA6A72C}" destId="{C8A28D88-C48D-4FFA-AAAB-C0272BCCBCE8}" srcOrd="4" destOrd="0" presId="urn:microsoft.com/office/officeart/2018/2/layout/IconVerticalSolidList"/>
    <dgm:cxn modelId="{F41BDE32-D3CF-42F2-9307-338DA6128032}" type="presParOf" srcId="{C8A28D88-C48D-4FFA-AAAB-C0272BCCBCE8}" destId="{A6F29C0E-8259-4F64-A997-773FC90830CD}" srcOrd="0" destOrd="0" presId="urn:microsoft.com/office/officeart/2018/2/layout/IconVerticalSolidList"/>
    <dgm:cxn modelId="{3B57FD68-DFD2-452A-B2CE-3CA300F84EA3}" type="presParOf" srcId="{C8A28D88-C48D-4FFA-AAAB-C0272BCCBCE8}" destId="{92F7BAD0-76CC-4C57-AFF7-AC88290802E7}" srcOrd="1" destOrd="0" presId="urn:microsoft.com/office/officeart/2018/2/layout/IconVerticalSolidList"/>
    <dgm:cxn modelId="{AD66A4AA-8DB5-4A71-81CB-0C719DC41945}" type="presParOf" srcId="{C8A28D88-C48D-4FFA-AAAB-C0272BCCBCE8}" destId="{046D17FE-2879-4B2F-998C-683830D72937}" srcOrd="2" destOrd="0" presId="urn:microsoft.com/office/officeart/2018/2/layout/IconVerticalSolidList"/>
    <dgm:cxn modelId="{97BD14AE-3D2E-4CCA-8D86-C3AD427F8A32}" type="presParOf" srcId="{C8A28D88-C48D-4FFA-AAAB-C0272BCCBCE8}" destId="{6F536ABE-204A-4541-913B-1727BA81D9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229D7-2AD5-4B4E-AB46-F09C2CED7ECD}">
      <dsp:nvSpPr>
        <dsp:cNvPr id="0" name=""/>
        <dsp:cNvSpPr/>
      </dsp:nvSpPr>
      <dsp:spPr>
        <a:xfrm rot="5400000">
          <a:off x="4874279" y="-2010190"/>
          <a:ext cx="722876" cy="492773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0000"/>
              </a:solidFill>
              <a:latin typeface="Aptos"/>
              <a:ea typeface="Calibri"/>
              <a:cs typeface="Calibri"/>
            </a:rPr>
            <a:t>Library Management System (LMS)</a:t>
          </a:r>
          <a:br>
            <a:rPr lang="en-US" sz="2000" kern="1200" dirty="0">
              <a:solidFill>
                <a:srgbClr val="000000"/>
              </a:solidFill>
              <a:latin typeface="Aptos"/>
              <a:ea typeface="Calibri"/>
              <a:cs typeface="Calibri"/>
            </a:rPr>
          </a:br>
          <a:r>
            <a:rPr lang="en-US" sz="2000" kern="1200" dirty="0">
              <a:solidFill>
                <a:srgbClr val="000000"/>
              </a:solidFill>
              <a:latin typeface="Aptos"/>
              <a:ea typeface="Calibri"/>
              <a:cs typeface="Calibri"/>
            </a:rPr>
            <a:t> Capstone Project</a:t>
          </a:r>
          <a:endParaRPr lang="en-US" sz="2000" kern="1200" dirty="0"/>
        </a:p>
      </dsp:txBody>
      <dsp:txXfrm rot="-5400000">
        <a:off x="2771850" y="127527"/>
        <a:ext cx="4892446" cy="652300"/>
      </dsp:txXfrm>
    </dsp:sp>
    <dsp:sp modelId="{EC8E7967-A0BC-4010-8118-F236EFE2E1B8}">
      <dsp:nvSpPr>
        <dsp:cNvPr id="0" name=""/>
        <dsp:cNvSpPr/>
      </dsp:nvSpPr>
      <dsp:spPr>
        <a:xfrm>
          <a:off x="0" y="1878"/>
          <a:ext cx="2771850" cy="903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00000"/>
              </a:solidFill>
              <a:latin typeface="Aptos"/>
              <a:ea typeface="Calibri"/>
              <a:cs typeface="Calibri"/>
            </a:rPr>
            <a:t>Title:</a:t>
          </a:r>
        </a:p>
      </dsp:txBody>
      <dsp:txXfrm>
        <a:off x="44110" y="45988"/>
        <a:ext cx="2683630" cy="815375"/>
      </dsp:txXfrm>
    </dsp:sp>
    <dsp:sp modelId="{1DD6D525-6FAC-4818-88EF-A3EDBD713295}">
      <dsp:nvSpPr>
        <dsp:cNvPr id="0" name=""/>
        <dsp:cNvSpPr/>
      </dsp:nvSpPr>
      <dsp:spPr>
        <a:xfrm rot="5400000">
          <a:off x="4874279" y="-1061415"/>
          <a:ext cx="722876" cy="4927734"/>
        </a:xfrm>
        <a:prstGeom prst="round2Same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solidFill>
                <a:srgbClr val="000000"/>
              </a:solidFill>
              <a:latin typeface="Aptos"/>
              <a:ea typeface="Calibri"/>
              <a:cs typeface="Calibri"/>
            </a:rPr>
            <a:t>Full Stack Web Development Project</a:t>
          </a:r>
          <a:endParaRPr lang="en-US" sz="2000" kern="1200" dirty="0"/>
        </a:p>
      </dsp:txBody>
      <dsp:txXfrm rot="-5400000">
        <a:off x="2771850" y="1076302"/>
        <a:ext cx="4892446" cy="652300"/>
      </dsp:txXfrm>
    </dsp:sp>
    <dsp:sp modelId="{20ADE604-67F1-49A1-94E9-20DF77F1197B}">
      <dsp:nvSpPr>
        <dsp:cNvPr id="0" name=""/>
        <dsp:cNvSpPr/>
      </dsp:nvSpPr>
      <dsp:spPr>
        <a:xfrm>
          <a:off x="0" y="950654"/>
          <a:ext cx="2771850" cy="903595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00000"/>
              </a:solidFill>
              <a:latin typeface="Aptos"/>
              <a:ea typeface="Calibri"/>
              <a:cs typeface="Calibri"/>
            </a:rPr>
            <a:t>Subtitle</a:t>
          </a:r>
          <a:r>
            <a:rPr lang="en-US" sz="3200" b="0" kern="1200" dirty="0">
              <a:solidFill>
                <a:srgbClr val="000000"/>
              </a:solidFill>
              <a:latin typeface="Aptos"/>
              <a:ea typeface="Calibri"/>
              <a:cs typeface="Calibri"/>
            </a:rPr>
            <a:t>:</a:t>
          </a:r>
        </a:p>
      </dsp:txBody>
      <dsp:txXfrm>
        <a:off x="44110" y="994764"/>
        <a:ext cx="2683630" cy="815375"/>
      </dsp:txXfrm>
    </dsp:sp>
    <dsp:sp modelId="{A0389B66-FC98-4C66-A8F1-3D199DE8703E}">
      <dsp:nvSpPr>
        <dsp:cNvPr id="0" name=""/>
        <dsp:cNvSpPr/>
      </dsp:nvSpPr>
      <dsp:spPr>
        <a:xfrm rot="5400000">
          <a:off x="4874279" y="-112640"/>
          <a:ext cx="722876" cy="4927734"/>
        </a:xfrm>
        <a:prstGeom prst="round2Same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solidFill>
                <a:srgbClr val="000000"/>
              </a:solidFill>
              <a:latin typeface="Aptos"/>
              <a:ea typeface="Calibri"/>
              <a:cs typeface="Calibri"/>
            </a:rPr>
            <a:t>Tang Yuzhen</a:t>
          </a:r>
          <a:endParaRPr lang="en-US" sz="2000" kern="1200" dirty="0"/>
        </a:p>
      </dsp:txBody>
      <dsp:txXfrm rot="-5400000">
        <a:off x="2771850" y="2025077"/>
        <a:ext cx="4892446" cy="652300"/>
      </dsp:txXfrm>
    </dsp:sp>
    <dsp:sp modelId="{56E162E9-03F5-41E1-BB41-5F6FE67A06EE}">
      <dsp:nvSpPr>
        <dsp:cNvPr id="0" name=""/>
        <dsp:cNvSpPr/>
      </dsp:nvSpPr>
      <dsp:spPr>
        <a:xfrm>
          <a:off x="0" y="1899429"/>
          <a:ext cx="2771850" cy="903595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00000"/>
              </a:solidFill>
              <a:latin typeface="Aptos"/>
              <a:ea typeface="Calibri"/>
              <a:cs typeface="Calibri"/>
            </a:rPr>
            <a:t>Presented by</a:t>
          </a:r>
          <a:r>
            <a:rPr lang="en-US" sz="3200" b="0" kern="1200" dirty="0">
              <a:solidFill>
                <a:srgbClr val="000000"/>
              </a:solidFill>
              <a:latin typeface="Aptos"/>
              <a:ea typeface="Calibri"/>
              <a:cs typeface="Calibri"/>
            </a:rPr>
            <a:t>:</a:t>
          </a:r>
          <a:endParaRPr lang="en-US" sz="3200" b="0" kern="1200" dirty="0">
            <a:solidFill>
              <a:srgbClr val="010000"/>
            </a:solidFill>
            <a:latin typeface="Aptos"/>
            <a:ea typeface="Calibri"/>
            <a:cs typeface="Calibri"/>
          </a:endParaRPr>
        </a:p>
      </dsp:txBody>
      <dsp:txXfrm>
        <a:off x="44110" y="1943539"/>
        <a:ext cx="2683630" cy="815375"/>
      </dsp:txXfrm>
    </dsp:sp>
    <dsp:sp modelId="{E27B881D-7BC9-4368-B52B-15745026C373}">
      <dsp:nvSpPr>
        <dsp:cNvPr id="0" name=""/>
        <dsp:cNvSpPr/>
      </dsp:nvSpPr>
      <dsp:spPr>
        <a:xfrm rot="5400000">
          <a:off x="4874279" y="836135"/>
          <a:ext cx="722876" cy="4927734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solidFill>
                <a:srgbClr val="000000"/>
              </a:solidFill>
              <a:latin typeface="Aptos"/>
              <a:ea typeface="Calibri"/>
              <a:cs typeface="Calibri"/>
            </a:rPr>
            <a:t>1st April 2025</a:t>
          </a:r>
          <a:endParaRPr lang="en-US" sz="2000" kern="1200" dirty="0"/>
        </a:p>
      </dsp:txBody>
      <dsp:txXfrm rot="-5400000">
        <a:off x="2771850" y="2973852"/>
        <a:ext cx="4892446" cy="652300"/>
      </dsp:txXfrm>
    </dsp:sp>
    <dsp:sp modelId="{DA6FFD63-D00A-4AA8-B7E3-3F8C0FA8524E}">
      <dsp:nvSpPr>
        <dsp:cNvPr id="0" name=""/>
        <dsp:cNvSpPr/>
      </dsp:nvSpPr>
      <dsp:spPr>
        <a:xfrm>
          <a:off x="0" y="2848204"/>
          <a:ext cx="2771850" cy="903595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rgbClr val="000000"/>
              </a:solidFill>
              <a:latin typeface="Aptos"/>
              <a:ea typeface="Calibri"/>
              <a:cs typeface="Calibri"/>
            </a:rPr>
            <a:t>Date</a:t>
          </a:r>
          <a:r>
            <a:rPr lang="en-US" sz="3200" b="0" kern="1200" dirty="0">
              <a:solidFill>
                <a:srgbClr val="000000"/>
              </a:solidFill>
              <a:latin typeface="Aptos"/>
              <a:ea typeface="Calibri"/>
              <a:cs typeface="Calibri"/>
            </a:rPr>
            <a:t>:</a:t>
          </a:r>
          <a:endParaRPr lang="en-US" sz="3200" b="0" kern="1200" dirty="0">
            <a:solidFill>
              <a:srgbClr val="010000"/>
            </a:solidFill>
            <a:latin typeface="Aptos"/>
            <a:ea typeface="Calibri"/>
            <a:cs typeface="Calibri"/>
          </a:endParaRPr>
        </a:p>
      </dsp:txBody>
      <dsp:txXfrm>
        <a:off x="44110" y="2892314"/>
        <a:ext cx="2683630" cy="815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20712-3F56-4E50-AAF4-777F8A5773A1}">
      <dsp:nvSpPr>
        <dsp:cNvPr id="0" name=""/>
        <dsp:cNvSpPr/>
      </dsp:nvSpPr>
      <dsp:spPr>
        <a:xfrm rot="5400000">
          <a:off x="6011076" y="-2482579"/>
          <a:ext cx="882381" cy="607272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The Library Management System (LMS) is an automated solution designed to manage library operations efficiently.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Aims to streamline book management, borrowing status, and borrowing/</a:t>
          </a:r>
          <a:r>
            <a:rPr lang="en-US" sz="1200" b="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returning processes</a:t>
          </a:r>
          <a:r>
            <a:rPr lang="en-US" sz="1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.</a:t>
          </a:r>
        </a:p>
      </dsp:txBody>
      <dsp:txXfrm rot="-5400000">
        <a:off x="3415906" y="155665"/>
        <a:ext cx="6029647" cy="796233"/>
      </dsp:txXfrm>
    </dsp:sp>
    <dsp:sp modelId="{B2487510-F9B7-4AB1-9D3F-FDA97FD62AA6}">
      <dsp:nvSpPr>
        <dsp:cNvPr id="0" name=""/>
        <dsp:cNvSpPr/>
      </dsp:nvSpPr>
      <dsp:spPr>
        <a:xfrm>
          <a:off x="0" y="2293"/>
          <a:ext cx="3415906" cy="11029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Introduction:</a:t>
          </a:r>
        </a:p>
      </dsp:txBody>
      <dsp:txXfrm>
        <a:off x="53843" y="56136"/>
        <a:ext cx="3308220" cy="995290"/>
      </dsp:txXfrm>
    </dsp:sp>
    <dsp:sp modelId="{4A4B4300-ADB0-4F52-A0C3-40B9BC94FA9D}">
      <dsp:nvSpPr>
        <dsp:cNvPr id="0" name=""/>
        <dsp:cNvSpPr/>
      </dsp:nvSpPr>
      <dsp:spPr>
        <a:xfrm rot="5400000">
          <a:off x="6011076" y="-1324454"/>
          <a:ext cx="882381" cy="6072721"/>
        </a:xfrm>
        <a:prstGeom prst="round2Same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To create a digital system that supports librarians and users in </a:t>
          </a:r>
          <a:r>
            <a:rPr lang="en-US" sz="1200" b="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managing books and </a:t>
          </a:r>
          <a:r>
            <a:rPr lang="en-US" sz="1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library activities.</a:t>
          </a:r>
        </a:p>
      </dsp:txBody>
      <dsp:txXfrm rot="-5400000">
        <a:off x="3415906" y="1313790"/>
        <a:ext cx="6029647" cy="796233"/>
      </dsp:txXfrm>
    </dsp:sp>
    <dsp:sp modelId="{506D6552-0FEE-4FCC-93EC-2104F6D7E036}">
      <dsp:nvSpPr>
        <dsp:cNvPr id="0" name=""/>
        <dsp:cNvSpPr/>
      </dsp:nvSpPr>
      <dsp:spPr>
        <a:xfrm>
          <a:off x="0" y="1160418"/>
          <a:ext cx="3415906" cy="1102976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Objective</a:t>
          </a:r>
          <a:r>
            <a:rPr lang="en-US" sz="3900" b="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:</a:t>
          </a:r>
        </a:p>
      </dsp:txBody>
      <dsp:txXfrm>
        <a:off x="53843" y="1214261"/>
        <a:ext cx="3308220" cy="995290"/>
      </dsp:txXfrm>
    </dsp:sp>
    <dsp:sp modelId="{9DCFC4B4-AAD1-47CC-8CB9-22B87E219A24}">
      <dsp:nvSpPr>
        <dsp:cNvPr id="0" name=""/>
        <dsp:cNvSpPr/>
      </dsp:nvSpPr>
      <dsp:spPr>
        <a:xfrm rot="5400000">
          <a:off x="6011076" y="-166328"/>
          <a:ext cx="882381" cy="6072721"/>
        </a:xfrm>
        <a:prstGeom prst="round2Same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Vite React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Spring </a:t>
          </a:r>
          <a:r>
            <a:rPr lang="en-US" sz="1200" b="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Boot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MySQL 8.0</a:t>
          </a:r>
          <a:endParaRPr lang="en-US" sz="1200" kern="1200" dirty="0">
            <a:solidFill>
              <a:srgbClr val="444444"/>
            </a:solidFill>
            <a:latin typeface="Calibri"/>
            <a:ea typeface="Calibri"/>
            <a:cs typeface="Calibri"/>
          </a:endParaRPr>
        </a:p>
      </dsp:txBody>
      <dsp:txXfrm rot="-5400000">
        <a:off x="3415906" y="2471916"/>
        <a:ext cx="6029647" cy="796233"/>
      </dsp:txXfrm>
    </dsp:sp>
    <dsp:sp modelId="{DA0BECAE-E47A-424B-8BDC-4743BA255864}">
      <dsp:nvSpPr>
        <dsp:cNvPr id="0" name=""/>
        <dsp:cNvSpPr/>
      </dsp:nvSpPr>
      <dsp:spPr>
        <a:xfrm>
          <a:off x="0" y="2318543"/>
          <a:ext cx="3415906" cy="1102976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Technologies</a:t>
          </a:r>
          <a:r>
            <a:rPr lang="en-US" sz="3900" b="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:</a:t>
          </a:r>
        </a:p>
      </dsp:txBody>
      <dsp:txXfrm>
        <a:off x="53843" y="2372386"/>
        <a:ext cx="3308220" cy="995290"/>
      </dsp:txXfrm>
    </dsp:sp>
    <dsp:sp modelId="{92480F42-5301-48AA-8379-3954C918603A}">
      <dsp:nvSpPr>
        <dsp:cNvPr id="0" name=""/>
        <dsp:cNvSpPr/>
      </dsp:nvSpPr>
      <dsp:spPr>
        <a:xfrm rot="5400000">
          <a:off x="6011076" y="991796"/>
          <a:ext cx="882381" cy="6072721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Eclipse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MySQL </a:t>
          </a:r>
          <a:r>
            <a:rPr lang="en-US" sz="1200" kern="1200" dirty="0" err="1">
              <a:solidFill>
                <a:srgbClr val="444444"/>
              </a:solidFill>
              <a:latin typeface="Calibri"/>
              <a:ea typeface="Calibri"/>
              <a:cs typeface="Calibri"/>
            </a:rPr>
            <a:t>WorkBench</a:t>
          </a:r>
          <a:endParaRPr lang="en-US" sz="1200" kern="1200" dirty="0">
            <a:solidFill>
              <a:srgbClr val="444444"/>
            </a:solidFill>
            <a:latin typeface="Calibri"/>
            <a:ea typeface="Calibri"/>
            <a:cs typeface="Calibr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Visual Studio Code</a:t>
          </a:r>
        </a:p>
      </dsp:txBody>
      <dsp:txXfrm rot="-5400000">
        <a:off x="3415906" y="3630040"/>
        <a:ext cx="6029647" cy="796233"/>
      </dsp:txXfrm>
    </dsp:sp>
    <dsp:sp modelId="{3336CCAC-1CB0-4553-9E58-2534BEB9A2AA}">
      <dsp:nvSpPr>
        <dsp:cNvPr id="0" name=""/>
        <dsp:cNvSpPr/>
      </dsp:nvSpPr>
      <dsp:spPr>
        <a:xfrm>
          <a:off x="0" y="3476669"/>
          <a:ext cx="3415906" cy="1102976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Software</a:t>
          </a:r>
          <a:r>
            <a:rPr lang="en-US" sz="3900" b="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:</a:t>
          </a:r>
        </a:p>
      </dsp:txBody>
      <dsp:txXfrm>
        <a:off x="53843" y="3530512"/>
        <a:ext cx="3308220" cy="9952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FE53D-EE5E-485F-A706-73E0AABA0C7F}">
      <dsp:nvSpPr>
        <dsp:cNvPr id="0" name=""/>
        <dsp:cNvSpPr/>
      </dsp:nvSpPr>
      <dsp:spPr>
        <a:xfrm rot="5400000">
          <a:off x="6231085" y="-2551076"/>
          <a:ext cx="973439" cy="63226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>
              <a:solidFill>
                <a:srgbClr val="000000"/>
              </a:solidFill>
              <a:latin typeface="Aptos"/>
            </a:rPr>
            <a:t>Clean page with all</a:t>
          </a:r>
          <a:r>
            <a:rPr lang="en-US" sz="1800" kern="1200">
              <a:solidFill>
                <a:srgbClr val="000000"/>
              </a:solidFill>
              <a:latin typeface="Aptos"/>
            </a:rPr>
            <a:t> links presented</a:t>
          </a:r>
        </a:p>
      </dsp:txBody>
      <dsp:txXfrm rot="-5400000">
        <a:off x="3556485" y="171043"/>
        <a:ext cx="6275121" cy="878401"/>
      </dsp:txXfrm>
    </dsp:sp>
    <dsp:sp modelId="{A906CAD1-8B2F-4741-9A45-34435B9DE9FD}">
      <dsp:nvSpPr>
        <dsp:cNvPr id="0" name=""/>
        <dsp:cNvSpPr/>
      </dsp:nvSpPr>
      <dsp:spPr>
        <a:xfrm>
          <a:off x="0" y="1843"/>
          <a:ext cx="3556485" cy="12167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solidFill>
                <a:srgbClr val="000000"/>
              </a:solidFill>
              <a:latin typeface="Aptos"/>
            </a:rPr>
            <a:t>User-friendly interface:</a:t>
          </a:r>
          <a:endParaRPr lang="en-US" sz="3400" kern="1200" dirty="0">
            <a:solidFill>
              <a:srgbClr val="000000"/>
            </a:solidFill>
            <a:latin typeface="Aptos"/>
          </a:endParaRPr>
        </a:p>
      </dsp:txBody>
      <dsp:txXfrm>
        <a:off x="59399" y="61242"/>
        <a:ext cx="3437687" cy="1098001"/>
      </dsp:txXfrm>
    </dsp:sp>
    <dsp:sp modelId="{006AC317-BD52-43ED-8B46-9653230E15BE}">
      <dsp:nvSpPr>
        <dsp:cNvPr id="0" name=""/>
        <dsp:cNvSpPr/>
      </dsp:nvSpPr>
      <dsp:spPr>
        <a:xfrm rot="5400000">
          <a:off x="6231085" y="-1273437"/>
          <a:ext cx="973439" cy="6322640"/>
        </a:xfrm>
        <a:prstGeom prst="round2Same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>
              <a:solidFill>
                <a:srgbClr val="000000"/>
              </a:solidFill>
              <a:latin typeface="Aptos"/>
            </a:rPr>
            <a:t>Automate the process of adding, </a:t>
          </a:r>
          <a:r>
            <a:rPr lang="en-US" sz="1800" b="0" kern="1200">
              <a:solidFill>
                <a:srgbClr val="000000"/>
              </a:solidFill>
              <a:latin typeface="Aptos"/>
            </a:rPr>
            <a:t>updating</a:t>
          </a:r>
          <a:r>
            <a:rPr lang="en-US" sz="1800" kern="1200">
              <a:solidFill>
                <a:srgbClr val="000000"/>
              </a:solidFill>
              <a:latin typeface="Aptos"/>
            </a:rPr>
            <a:t>, </a:t>
          </a:r>
          <a:r>
            <a:rPr lang="en-US" sz="1800" b="0" kern="1200" err="1">
              <a:solidFill>
                <a:srgbClr val="000000"/>
              </a:solidFill>
              <a:latin typeface="Aptos"/>
            </a:rPr>
            <a:t>anddeleting</a:t>
          </a:r>
          <a:r>
            <a:rPr lang="en-US" sz="1800" b="0" kern="1200">
              <a:solidFill>
                <a:srgbClr val="000000"/>
              </a:solidFill>
              <a:latin typeface="Aptos"/>
            </a:rPr>
            <a:t> </a:t>
          </a:r>
          <a:r>
            <a:rPr lang="en-US" sz="1800" kern="1200">
              <a:solidFill>
                <a:srgbClr val="000000"/>
              </a:solidFill>
              <a:latin typeface="Aptos"/>
            </a:rPr>
            <a:t>books.</a:t>
          </a:r>
        </a:p>
      </dsp:txBody>
      <dsp:txXfrm rot="-5400000">
        <a:off x="3556485" y="1448682"/>
        <a:ext cx="6275121" cy="878401"/>
      </dsp:txXfrm>
    </dsp:sp>
    <dsp:sp modelId="{C8426CBF-FB0A-47A1-8105-05F3B0CE0419}">
      <dsp:nvSpPr>
        <dsp:cNvPr id="0" name=""/>
        <dsp:cNvSpPr/>
      </dsp:nvSpPr>
      <dsp:spPr>
        <a:xfrm>
          <a:off x="0" y="1279483"/>
          <a:ext cx="3556485" cy="1216799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>
              <a:solidFill>
                <a:srgbClr val="000000"/>
              </a:solidFill>
              <a:latin typeface="Aptos"/>
            </a:rPr>
            <a:t>Efficient Book Management:</a:t>
          </a:r>
          <a:endParaRPr lang="en-US" sz="3400" kern="1200">
            <a:solidFill>
              <a:srgbClr val="000000"/>
            </a:solidFill>
            <a:latin typeface="Aptos"/>
          </a:endParaRPr>
        </a:p>
      </dsp:txBody>
      <dsp:txXfrm>
        <a:off x="59399" y="1338882"/>
        <a:ext cx="3437687" cy="1098001"/>
      </dsp:txXfrm>
    </dsp:sp>
    <dsp:sp modelId="{1B969516-B266-4837-B129-11FDE63F9097}">
      <dsp:nvSpPr>
        <dsp:cNvPr id="0" name=""/>
        <dsp:cNvSpPr/>
      </dsp:nvSpPr>
      <dsp:spPr>
        <a:xfrm rot="5400000">
          <a:off x="6231085" y="4202"/>
          <a:ext cx="973439" cy="6322640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000000"/>
              </a:solidFill>
              <a:latin typeface="Aptos"/>
            </a:rPr>
            <a:t>Allow users to borrow and return books, checkbook availability, and search for books.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Aptos"/>
          </a:endParaRPr>
        </a:p>
      </dsp:txBody>
      <dsp:txXfrm rot="-5400000">
        <a:off x="3556485" y="2726322"/>
        <a:ext cx="6275121" cy="878401"/>
      </dsp:txXfrm>
    </dsp:sp>
    <dsp:sp modelId="{3B4C022F-7CCA-4FFD-A314-16E9527A7D53}">
      <dsp:nvSpPr>
        <dsp:cNvPr id="0" name=""/>
        <dsp:cNvSpPr/>
      </dsp:nvSpPr>
      <dsp:spPr>
        <a:xfrm>
          <a:off x="0" y="2557122"/>
          <a:ext cx="3556485" cy="121679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>
              <a:solidFill>
                <a:srgbClr val="000000"/>
              </a:solidFill>
              <a:latin typeface="Aptos"/>
            </a:rPr>
            <a:t>Enhanced User Experience:</a:t>
          </a:r>
          <a:endParaRPr lang="en-US" sz="3400" kern="1200">
            <a:solidFill>
              <a:srgbClr val="000000"/>
            </a:solidFill>
            <a:latin typeface="Aptos"/>
          </a:endParaRPr>
        </a:p>
      </dsp:txBody>
      <dsp:txXfrm>
        <a:off x="59399" y="2616521"/>
        <a:ext cx="3437687" cy="10980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20712-3F56-4E50-AAF4-777F8A5773A1}">
      <dsp:nvSpPr>
        <dsp:cNvPr id="0" name=""/>
        <dsp:cNvSpPr/>
      </dsp:nvSpPr>
      <dsp:spPr>
        <a:xfrm rot="5400000">
          <a:off x="6011076" y="-2482579"/>
          <a:ext cx="882381" cy="607272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Add, edit, and delete books.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Search and filter books by title, author, or category.</a:t>
          </a:r>
        </a:p>
      </dsp:txBody>
      <dsp:txXfrm rot="-5400000">
        <a:off x="3415906" y="155665"/>
        <a:ext cx="6029647" cy="796233"/>
      </dsp:txXfrm>
    </dsp:sp>
    <dsp:sp modelId="{B2487510-F9B7-4AB1-9D3F-FDA97FD62AA6}">
      <dsp:nvSpPr>
        <dsp:cNvPr id="0" name=""/>
        <dsp:cNvSpPr/>
      </dsp:nvSpPr>
      <dsp:spPr>
        <a:xfrm>
          <a:off x="0" y="2293"/>
          <a:ext cx="3415906" cy="11029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Book Management:</a:t>
          </a:r>
          <a:endParaRPr lang="en-US" sz="3100" kern="1200"/>
        </a:p>
      </dsp:txBody>
      <dsp:txXfrm>
        <a:off x="53843" y="56136"/>
        <a:ext cx="3308220" cy="995290"/>
      </dsp:txXfrm>
    </dsp:sp>
    <dsp:sp modelId="{4A4B4300-ADB0-4F52-A0C3-40B9BC94FA9D}">
      <dsp:nvSpPr>
        <dsp:cNvPr id="0" name=""/>
        <dsp:cNvSpPr/>
      </dsp:nvSpPr>
      <dsp:spPr>
        <a:xfrm rot="5400000">
          <a:off x="6011076" y="-1324454"/>
          <a:ext cx="882381" cy="6072721"/>
        </a:xfrm>
        <a:prstGeom prst="round2Same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Register, update, and delete users.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Different user roles (Librarian, Member).</a:t>
          </a:r>
        </a:p>
      </dsp:txBody>
      <dsp:txXfrm rot="-5400000">
        <a:off x="3415906" y="1313790"/>
        <a:ext cx="6029647" cy="796233"/>
      </dsp:txXfrm>
    </dsp:sp>
    <dsp:sp modelId="{506D6552-0FEE-4FCC-93EC-2104F6D7E036}">
      <dsp:nvSpPr>
        <dsp:cNvPr id="0" name=""/>
        <dsp:cNvSpPr/>
      </dsp:nvSpPr>
      <dsp:spPr>
        <a:xfrm>
          <a:off x="0" y="1160418"/>
          <a:ext cx="3415906" cy="1102976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User Management:</a:t>
          </a:r>
          <a:endParaRPr lang="en-US" sz="3100" kern="1200"/>
        </a:p>
      </dsp:txBody>
      <dsp:txXfrm>
        <a:off x="53843" y="1214261"/>
        <a:ext cx="3308220" cy="995290"/>
      </dsp:txXfrm>
    </dsp:sp>
    <dsp:sp modelId="{9DCFC4B4-AAD1-47CC-8CB9-22B87E219A24}">
      <dsp:nvSpPr>
        <dsp:cNvPr id="0" name=""/>
        <dsp:cNvSpPr/>
      </dsp:nvSpPr>
      <dsp:spPr>
        <a:xfrm rot="5400000">
          <a:off x="6011076" y="-166328"/>
          <a:ext cx="882381" cy="6072721"/>
        </a:xfrm>
        <a:prstGeom prst="round2Same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Users can borrow and return books with tracking.</a:t>
          </a:r>
        </a:p>
      </dsp:txBody>
      <dsp:txXfrm rot="-5400000">
        <a:off x="3415906" y="2471916"/>
        <a:ext cx="6029647" cy="796233"/>
      </dsp:txXfrm>
    </dsp:sp>
    <dsp:sp modelId="{DA0BECAE-E47A-424B-8BDC-4743BA255864}">
      <dsp:nvSpPr>
        <dsp:cNvPr id="0" name=""/>
        <dsp:cNvSpPr/>
      </dsp:nvSpPr>
      <dsp:spPr>
        <a:xfrm>
          <a:off x="0" y="2318543"/>
          <a:ext cx="3415906" cy="1102976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Borrow/Return System:</a:t>
          </a:r>
          <a:endParaRPr lang="en-US" sz="3100" kern="1200"/>
        </a:p>
      </dsp:txBody>
      <dsp:txXfrm>
        <a:off x="53843" y="2372386"/>
        <a:ext cx="3308220" cy="995290"/>
      </dsp:txXfrm>
    </dsp:sp>
    <dsp:sp modelId="{92480F42-5301-48AA-8379-3954C918603A}">
      <dsp:nvSpPr>
        <dsp:cNvPr id="0" name=""/>
        <dsp:cNvSpPr/>
      </dsp:nvSpPr>
      <dsp:spPr>
        <a:xfrm rot="5400000">
          <a:off x="6011076" y="991796"/>
          <a:ext cx="882381" cy="6072721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Automatic calculation of fines for overdue books.</a:t>
          </a:r>
        </a:p>
      </dsp:txBody>
      <dsp:txXfrm rot="-5400000">
        <a:off x="3415906" y="3630040"/>
        <a:ext cx="6029647" cy="796233"/>
      </dsp:txXfrm>
    </dsp:sp>
    <dsp:sp modelId="{3336CCAC-1CB0-4553-9E58-2534BEB9A2AA}">
      <dsp:nvSpPr>
        <dsp:cNvPr id="0" name=""/>
        <dsp:cNvSpPr/>
      </dsp:nvSpPr>
      <dsp:spPr>
        <a:xfrm>
          <a:off x="0" y="3476669"/>
          <a:ext cx="3415906" cy="1102976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Fine Calculation:</a:t>
          </a:r>
          <a:endParaRPr lang="en-US" sz="3100" kern="1200"/>
        </a:p>
      </dsp:txBody>
      <dsp:txXfrm>
        <a:off x="53843" y="3530512"/>
        <a:ext cx="3308220" cy="9952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20712-3F56-4E50-AAF4-777F8A5773A1}">
      <dsp:nvSpPr>
        <dsp:cNvPr id="0" name=""/>
        <dsp:cNvSpPr/>
      </dsp:nvSpPr>
      <dsp:spPr>
        <a:xfrm rot="5400000">
          <a:off x="5861626" y="-2295822"/>
          <a:ext cx="1181281" cy="607272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Users can borrow</a:t>
          </a:r>
          <a:r>
            <a:rPr lang="en-US" sz="2200" b="0" kern="1200">
              <a:solidFill>
                <a:srgbClr val="444444"/>
              </a:solidFill>
              <a:latin typeface="Calibri"/>
              <a:ea typeface="Calibri"/>
              <a:cs typeface="Calibri"/>
            </a:rPr>
            <a:t> up to 3 </a:t>
          </a:r>
          <a:r>
            <a:rPr lang="en-US" sz="22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books at a time.</a:t>
          </a:r>
        </a:p>
      </dsp:txBody>
      <dsp:txXfrm rot="-5400000">
        <a:off x="3415907" y="207562"/>
        <a:ext cx="6015056" cy="1065951"/>
      </dsp:txXfrm>
    </dsp:sp>
    <dsp:sp modelId="{B2487510-F9B7-4AB1-9D3F-FDA97FD62AA6}">
      <dsp:nvSpPr>
        <dsp:cNvPr id="0" name=""/>
        <dsp:cNvSpPr/>
      </dsp:nvSpPr>
      <dsp:spPr>
        <a:xfrm>
          <a:off x="0" y="2237"/>
          <a:ext cx="3415906" cy="14766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kern="1200">
              <a:solidFill>
                <a:srgbClr val="444444"/>
              </a:solidFill>
              <a:latin typeface="Calibri"/>
              <a:ea typeface="Calibri"/>
              <a:cs typeface="Calibri"/>
            </a:rPr>
            <a:t>Users:</a:t>
          </a:r>
        </a:p>
      </dsp:txBody>
      <dsp:txXfrm>
        <a:off x="72082" y="74319"/>
        <a:ext cx="3271742" cy="1332437"/>
      </dsp:txXfrm>
    </dsp:sp>
    <dsp:sp modelId="{4A4B4300-ADB0-4F52-A0C3-40B9BC94FA9D}">
      <dsp:nvSpPr>
        <dsp:cNvPr id="0" name=""/>
        <dsp:cNvSpPr/>
      </dsp:nvSpPr>
      <dsp:spPr>
        <a:xfrm rot="5400000">
          <a:off x="5861626" y="-745391"/>
          <a:ext cx="1181281" cy="6072721"/>
        </a:xfrm>
        <a:prstGeom prst="round2Same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Books must be returned within 14 days. Overdue books incur fines.</a:t>
          </a:r>
        </a:p>
      </dsp:txBody>
      <dsp:txXfrm rot="-5400000">
        <a:off x="3415907" y="1757993"/>
        <a:ext cx="6015056" cy="1065951"/>
      </dsp:txXfrm>
    </dsp:sp>
    <dsp:sp modelId="{506D6552-0FEE-4FCC-93EC-2104F6D7E036}">
      <dsp:nvSpPr>
        <dsp:cNvPr id="0" name=""/>
        <dsp:cNvSpPr/>
      </dsp:nvSpPr>
      <dsp:spPr>
        <a:xfrm>
          <a:off x="0" y="1552668"/>
          <a:ext cx="3415906" cy="1476601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Borrowing</a:t>
          </a:r>
          <a:r>
            <a:rPr lang="en-US" sz="4200" b="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:</a:t>
          </a:r>
        </a:p>
      </dsp:txBody>
      <dsp:txXfrm>
        <a:off x="72082" y="1624750"/>
        <a:ext cx="3271742" cy="1332437"/>
      </dsp:txXfrm>
    </dsp:sp>
    <dsp:sp modelId="{92480F42-5301-48AA-8379-3954C918603A}">
      <dsp:nvSpPr>
        <dsp:cNvPr id="0" name=""/>
        <dsp:cNvSpPr/>
      </dsp:nvSpPr>
      <dsp:spPr>
        <a:xfrm rot="5400000">
          <a:off x="5861626" y="805040"/>
          <a:ext cx="1181281" cy="6072721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Fines are charged based on the number of days the book is overdue. 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$0.50 fine per overdue day, capped at $20</a:t>
          </a:r>
        </a:p>
      </dsp:txBody>
      <dsp:txXfrm rot="-5400000">
        <a:off x="3415907" y="3308425"/>
        <a:ext cx="6015056" cy="1065951"/>
      </dsp:txXfrm>
    </dsp:sp>
    <dsp:sp modelId="{3336CCAC-1CB0-4553-9E58-2534BEB9A2AA}">
      <dsp:nvSpPr>
        <dsp:cNvPr id="0" name=""/>
        <dsp:cNvSpPr/>
      </dsp:nvSpPr>
      <dsp:spPr>
        <a:xfrm>
          <a:off x="0" y="3103100"/>
          <a:ext cx="3415906" cy="1476601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Fine Calculation:</a:t>
          </a:r>
        </a:p>
      </dsp:txBody>
      <dsp:txXfrm>
        <a:off x="72082" y="3175182"/>
        <a:ext cx="3271742" cy="13324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20712-3F56-4E50-AAF4-777F8A5773A1}">
      <dsp:nvSpPr>
        <dsp:cNvPr id="0" name=""/>
        <dsp:cNvSpPr/>
      </dsp:nvSpPr>
      <dsp:spPr>
        <a:xfrm rot="5400000">
          <a:off x="5861626" y="-2295822"/>
          <a:ext cx="1181281" cy="607272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React.js, </a:t>
          </a:r>
          <a:r>
            <a:rPr lang="en-US" sz="2200" b="0" kern="1200">
              <a:solidFill>
                <a:srgbClr val="444444"/>
              </a:solidFill>
              <a:latin typeface="Calibri"/>
              <a:ea typeface="Calibri"/>
              <a:cs typeface="Calibri"/>
            </a:rPr>
            <a:t>React Router</a:t>
          </a:r>
          <a:r>
            <a:rPr lang="en-US" sz="22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, React Hooks, </a:t>
          </a:r>
          <a:r>
            <a:rPr lang="en-US" sz="2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Bootstrap/Material-UI, Axios, CSS</a:t>
          </a:r>
          <a:r>
            <a:rPr lang="en-US" sz="22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.</a:t>
          </a:r>
        </a:p>
      </dsp:txBody>
      <dsp:txXfrm rot="-5400000">
        <a:off x="3415907" y="207562"/>
        <a:ext cx="6015056" cy="1065951"/>
      </dsp:txXfrm>
    </dsp:sp>
    <dsp:sp modelId="{B2487510-F9B7-4AB1-9D3F-FDA97FD62AA6}">
      <dsp:nvSpPr>
        <dsp:cNvPr id="0" name=""/>
        <dsp:cNvSpPr/>
      </dsp:nvSpPr>
      <dsp:spPr>
        <a:xfrm>
          <a:off x="0" y="2237"/>
          <a:ext cx="3415906" cy="14766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0" kern="1200">
              <a:solidFill>
                <a:srgbClr val="444444"/>
              </a:solidFill>
              <a:latin typeface="Calibri"/>
              <a:ea typeface="Calibri"/>
              <a:cs typeface="Calibri"/>
            </a:rPr>
            <a:t>Frontend:</a:t>
          </a:r>
        </a:p>
      </dsp:txBody>
      <dsp:txXfrm>
        <a:off x="72082" y="74319"/>
        <a:ext cx="3271742" cy="1332437"/>
      </dsp:txXfrm>
    </dsp:sp>
    <dsp:sp modelId="{4A4B4300-ADB0-4F52-A0C3-40B9BC94FA9D}">
      <dsp:nvSpPr>
        <dsp:cNvPr id="0" name=""/>
        <dsp:cNvSpPr/>
      </dsp:nvSpPr>
      <dsp:spPr>
        <a:xfrm rot="5400000">
          <a:off x="5861626" y="-745391"/>
          <a:ext cx="1181281" cy="6072721"/>
        </a:xfrm>
        <a:prstGeom prst="round2Same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Spring Boot Java.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RESTful API for </a:t>
          </a:r>
          <a:r>
            <a:rPr lang="en-US" sz="2200" b="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communication </a:t>
          </a:r>
          <a:r>
            <a:rPr lang="en-US" sz="2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between frontend and backend.</a:t>
          </a:r>
          <a:endParaRPr lang="en-US" sz="2200" kern="1200" dirty="0">
            <a:solidFill>
              <a:srgbClr val="444444"/>
            </a:solidFill>
          </a:endParaRPr>
        </a:p>
      </dsp:txBody>
      <dsp:txXfrm rot="-5400000">
        <a:off x="3415907" y="1757993"/>
        <a:ext cx="6015056" cy="1065951"/>
      </dsp:txXfrm>
    </dsp:sp>
    <dsp:sp modelId="{506D6552-0FEE-4FCC-93EC-2104F6D7E036}">
      <dsp:nvSpPr>
        <dsp:cNvPr id="0" name=""/>
        <dsp:cNvSpPr/>
      </dsp:nvSpPr>
      <dsp:spPr>
        <a:xfrm>
          <a:off x="0" y="1552668"/>
          <a:ext cx="3415906" cy="1476601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Backend</a:t>
          </a:r>
          <a:r>
            <a:rPr lang="en-US" sz="5200" b="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:</a:t>
          </a:r>
        </a:p>
      </dsp:txBody>
      <dsp:txXfrm>
        <a:off x="72082" y="1624750"/>
        <a:ext cx="3271742" cy="1332437"/>
      </dsp:txXfrm>
    </dsp:sp>
    <dsp:sp modelId="{92480F42-5301-48AA-8379-3954C918603A}">
      <dsp:nvSpPr>
        <dsp:cNvPr id="0" name=""/>
        <dsp:cNvSpPr/>
      </dsp:nvSpPr>
      <dsp:spPr>
        <a:xfrm rot="5400000">
          <a:off x="5861626" y="805040"/>
          <a:ext cx="1181281" cy="6072721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Relational database (MySQL) for storing book, user, and transaction data.</a:t>
          </a:r>
        </a:p>
      </dsp:txBody>
      <dsp:txXfrm rot="-5400000">
        <a:off x="3415907" y="3308425"/>
        <a:ext cx="6015056" cy="1065951"/>
      </dsp:txXfrm>
    </dsp:sp>
    <dsp:sp modelId="{3336CCAC-1CB0-4553-9E58-2534BEB9A2AA}">
      <dsp:nvSpPr>
        <dsp:cNvPr id="0" name=""/>
        <dsp:cNvSpPr/>
      </dsp:nvSpPr>
      <dsp:spPr>
        <a:xfrm>
          <a:off x="0" y="3103100"/>
          <a:ext cx="3415906" cy="1476601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Database</a:t>
          </a:r>
          <a:r>
            <a:rPr lang="en-US" sz="5200" b="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:</a:t>
          </a:r>
        </a:p>
      </dsp:txBody>
      <dsp:txXfrm>
        <a:off x="72082" y="3175182"/>
        <a:ext cx="3271742" cy="13324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20712-3F56-4E50-AAF4-777F8A5773A1}">
      <dsp:nvSpPr>
        <dsp:cNvPr id="0" name=""/>
        <dsp:cNvSpPr/>
      </dsp:nvSpPr>
      <dsp:spPr>
        <a:xfrm rot="5400000">
          <a:off x="5293069" y="-2082898"/>
          <a:ext cx="1041770" cy="547195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React.js, </a:t>
          </a:r>
          <a:r>
            <a:rPr lang="en-US" sz="1900" b="0" kern="1200">
              <a:solidFill>
                <a:srgbClr val="444444"/>
              </a:solidFill>
              <a:latin typeface="Calibri"/>
              <a:ea typeface="Calibri"/>
              <a:cs typeface="Calibri"/>
            </a:rPr>
            <a:t>React Router</a:t>
          </a:r>
          <a:r>
            <a:rPr lang="en-US" sz="19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, React Hooks, </a:t>
          </a:r>
          <a:r>
            <a:rPr lang="en-US" sz="19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Bootstrap/Material-UI, Axios, CSS</a:t>
          </a:r>
          <a:r>
            <a:rPr lang="en-US" sz="19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.</a:t>
          </a:r>
        </a:p>
      </dsp:txBody>
      <dsp:txXfrm rot="-5400000">
        <a:off x="3077976" y="183050"/>
        <a:ext cx="5421102" cy="940060"/>
      </dsp:txXfrm>
    </dsp:sp>
    <dsp:sp modelId="{B2487510-F9B7-4AB1-9D3F-FDA97FD62AA6}">
      <dsp:nvSpPr>
        <dsp:cNvPr id="0" name=""/>
        <dsp:cNvSpPr/>
      </dsp:nvSpPr>
      <dsp:spPr>
        <a:xfrm>
          <a:off x="0" y="1973"/>
          <a:ext cx="3077975" cy="13022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0" kern="1200">
              <a:solidFill>
                <a:srgbClr val="444444"/>
              </a:solidFill>
              <a:latin typeface="Calibri"/>
              <a:ea typeface="Calibri"/>
              <a:cs typeface="Calibri"/>
            </a:rPr>
            <a:t>Frontend:</a:t>
          </a:r>
        </a:p>
      </dsp:txBody>
      <dsp:txXfrm>
        <a:off x="63569" y="65542"/>
        <a:ext cx="2950837" cy="1175075"/>
      </dsp:txXfrm>
    </dsp:sp>
    <dsp:sp modelId="{4A4B4300-ADB0-4F52-A0C3-40B9BC94FA9D}">
      <dsp:nvSpPr>
        <dsp:cNvPr id="0" name=""/>
        <dsp:cNvSpPr/>
      </dsp:nvSpPr>
      <dsp:spPr>
        <a:xfrm rot="5400000">
          <a:off x="5293069" y="-715574"/>
          <a:ext cx="1041770" cy="5471957"/>
        </a:xfrm>
        <a:prstGeom prst="round2Same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Spring Boot Java.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RESTful API for </a:t>
          </a:r>
          <a:r>
            <a:rPr lang="en-US" sz="1900" b="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communication </a:t>
          </a:r>
          <a:r>
            <a:rPr lang="en-US" sz="19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between frontend and backend.</a:t>
          </a:r>
          <a:endParaRPr lang="en-US" sz="1900" kern="1200" dirty="0">
            <a:solidFill>
              <a:srgbClr val="444444"/>
            </a:solidFill>
          </a:endParaRPr>
        </a:p>
      </dsp:txBody>
      <dsp:txXfrm rot="-5400000">
        <a:off x="3077976" y="1550374"/>
        <a:ext cx="5421102" cy="940060"/>
      </dsp:txXfrm>
    </dsp:sp>
    <dsp:sp modelId="{506D6552-0FEE-4FCC-93EC-2104F6D7E036}">
      <dsp:nvSpPr>
        <dsp:cNvPr id="0" name=""/>
        <dsp:cNvSpPr/>
      </dsp:nvSpPr>
      <dsp:spPr>
        <a:xfrm>
          <a:off x="0" y="1369297"/>
          <a:ext cx="3077975" cy="1302213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Backend</a:t>
          </a:r>
          <a:r>
            <a:rPr lang="en-US" sz="4700" b="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:</a:t>
          </a:r>
        </a:p>
      </dsp:txBody>
      <dsp:txXfrm>
        <a:off x="63569" y="1432866"/>
        <a:ext cx="2950837" cy="1175075"/>
      </dsp:txXfrm>
    </dsp:sp>
    <dsp:sp modelId="{92480F42-5301-48AA-8379-3954C918603A}">
      <dsp:nvSpPr>
        <dsp:cNvPr id="0" name=""/>
        <dsp:cNvSpPr/>
      </dsp:nvSpPr>
      <dsp:spPr>
        <a:xfrm rot="5400000">
          <a:off x="5293069" y="651749"/>
          <a:ext cx="1041770" cy="5471957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Relational database (MySQL) for storing book, user, and transaction data.</a:t>
          </a:r>
        </a:p>
      </dsp:txBody>
      <dsp:txXfrm rot="-5400000">
        <a:off x="3077976" y="2917698"/>
        <a:ext cx="5421102" cy="940060"/>
      </dsp:txXfrm>
    </dsp:sp>
    <dsp:sp modelId="{3336CCAC-1CB0-4553-9E58-2534BEB9A2AA}">
      <dsp:nvSpPr>
        <dsp:cNvPr id="0" name=""/>
        <dsp:cNvSpPr/>
      </dsp:nvSpPr>
      <dsp:spPr>
        <a:xfrm>
          <a:off x="0" y="2736621"/>
          <a:ext cx="3077975" cy="1302213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Database</a:t>
          </a:r>
          <a:r>
            <a:rPr lang="en-US" sz="4700" b="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:</a:t>
          </a:r>
        </a:p>
      </dsp:txBody>
      <dsp:txXfrm>
        <a:off x="63569" y="2800190"/>
        <a:ext cx="2950837" cy="11750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7D135-5151-44EE-816A-C4A2431B50EF}">
      <dsp:nvSpPr>
        <dsp:cNvPr id="0" name=""/>
        <dsp:cNvSpPr/>
      </dsp:nvSpPr>
      <dsp:spPr>
        <a:xfrm rot="5400000">
          <a:off x="5424868" y="-2247599"/>
          <a:ext cx="778171" cy="547195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rgbClr val="000000"/>
              </a:solidFill>
              <a:latin typeface="Aptos"/>
              <a:ea typeface="Calibri"/>
              <a:cs typeface="Calibri"/>
            </a:rPr>
            <a:t>Allow members to reserve the books </a:t>
          </a:r>
          <a:endParaRPr lang="en-US" sz="1200" kern="1200" dirty="0"/>
        </a:p>
      </dsp:txBody>
      <dsp:txXfrm rot="-5400000">
        <a:off x="3077976" y="137280"/>
        <a:ext cx="5433970" cy="702197"/>
      </dsp:txXfrm>
    </dsp:sp>
    <dsp:sp modelId="{C043F60A-A575-4C4D-B3C4-AC0D549E464E}">
      <dsp:nvSpPr>
        <dsp:cNvPr id="0" name=""/>
        <dsp:cNvSpPr/>
      </dsp:nvSpPr>
      <dsp:spPr>
        <a:xfrm>
          <a:off x="0" y="2022"/>
          <a:ext cx="3077975" cy="9727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rgbClr val="000000"/>
              </a:solidFill>
              <a:latin typeface="Aptos"/>
              <a:ea typeface="Calibri"/>
              <a:cs typeface="Calibri"/>
            </a:rPr>
            <a:t>Reservation</a:t>
          </a:r>
          <a:r>
            <a:rPr lang="en-US" sz="2400" kern="1200" dirty="0">
              <a:solidFill>
                <a:srgbClr val="000000"/>
              </a:solidFill>
              <a:latin typeface="Aptos"/>
              <a:ea typeface="Calibri"/>
              <a:cs typeface="Calibri"/>
            </a:rPr>
            <a:t> functionality</a:t>
          </a:r>
        </a:p>
      </dsp:txBody>
      <dsp:txXfrm>
        <a:off x="47484" y="49506"/>
        <a:ext cx="2983007" cy="877746"/>
      </dsp:txXfrm>
    </dsp:sp>
    <dsp:sp modelId="{9CCB21D7-3F9B-4481-8EBE-D7D71B4774CB}">
      <dsp:nvSpPr>
        <dsp:cNvPr id="0" name=""/>
        <dsp:cNvSpPr/>
      </dsp:nvSpPr>
      <dsp:spPr>
        <a:xfrm rot="5400000">
          <a:off x="5424868" y="-1226249"/>
          <a:ext cx="778171" cy="5471957"/>
        </a:xfrm>
        <a:prstGeom prst="round2Same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ptos"/>
              <a:ea typeface="Calibri"/>
              <a:cs typeface="Calibri"/>
            </a:rPr>
            <a:t>To collaborate with other branches to get their information on the Book informations.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ptos"/>
              <a:ea typeface="Calibri"/>
              <a:cs typeface="Calibri"/>
            </a:rPr>
            <a:t>To allow members to have the same functionalities for other branches books</a:t>
          </a:r>
        </a:p>
      </dsp:txBody>
      <dsp:txXfrm rot="-5400000">
        <a:off x="3077976" y="1158630"/>
        <a:ext cx="5433970" cy="702197"/>
      </dsp:txXfrm>
    </dsp:sp>
    <dsp:sp modelId="{11102FEA-EDD5-4248-9342-90938F854328}">
      <dsp:nvSpPr>
        <dsp:cNvPr id="0" name=""/>
        <dsp:cNvSpPr/>
      </dsp:nvSpPr>
      <dsp:spPr>
        <a:xfrm>
          <a:off x="0" y="1023372"/>
          <a:ext cx="3077975" cy="972714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Aptos"/>
              <a:ea typeface="Calibri"/>
              <a:cs typeface="Calibri"/>
            </a:rPr>
            <a:t>Integration with other library branches</a:t>
          </a:r>
          <a:endParaRPr lang="en-US" sz="2400" kern="1200" dirty="0">
            <a:solidFill>
              <a:srgbClr val="000000"/>
            </a:solidFill>
            <a:latin typeface="Aptos"/>
          </a:endParaRPr>
        </a:p>
      </dsp:txBody>
      <dsp:txXfrm>
        <a:off x="47484" y="1070856"/>
        <a:ext cx="2983007" cy="877746"/>
      </dsp:txXfrm>
    </dsp:sp>
    <dsp:sp modelId="{D9FA81A4-DEFD-4B4C-8B3D-1F7D9936A4F2}">
      <dsp:nvSpPr>
        <dsp:cNvPr id="0" name=""/>
        <dsp:cNvSpPr/>
      </dsp:nvSpPr>
      <dsp:spPr>
        <a:xfrm rot="5400000">
          <a:off x="5424868" y="-204899"/>
          <a:ext cx="778171" cy="5471957"/>
        </a:xfrm>
        <a:prstGeom prst="round2Same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ptos"/>
              <a:ea typeface="Calibri"/>
              <a:cs typeface="Calibri"/>
            </a:rPr>
            <a:t>To show reporting on the most borrowed book or most searched authors.</a:t>
          </a:r>
        </a:p>
      </dsp:txBody>
      <dsp:txXfrm rot="-5400000">
        <a:off x="3077976" y="2179980"/>
        <a:ext cx="5433970" cy="702197"/>
      </dsp:txXfrm>
    </dsp:sp>
    <dsp:sp modelId="{3336CCAC-1CB0-4553-9E58-2534BEB9A2AA}">
      <dsp:nvSpPr>
        <dsp:cNvPr id="0" name=""/>
        <dsp:cNvSpPr/>
      </dsp:nvSpPr>
      <dsp:spPr>
        <a:xfrm>
          <a:off x="0" y="2044721"/>
          <a:ext cx="3077975" cy="972714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Aptos"/>
              <a:ea typeface="Calibri"/>
              <a:cs typeface="Calibri"/>
            </a:rPr>
            <a:t>Advanced Reporting</a:t>
          </a:r>
          <a:endParaRPr lang="en-US" sz="2400" b="0" kern="1200" dirty="0">
            <a:solidFill>
              <a:srgbClr val="000000"/>
            </a:solidFill>
            <a:latin typeface="Aptos"/>
            <a:ea typeface="Calibri"/>
            <a:cs typeface="Calibri"/>
          </a:endParaRPr>
        </a:p>
      </dsp:txBody>
      <dsp:txXfrm>
        <a:off x="47484" y="2092205"/>
        <a:ext cx="2983007" cy="877746"/>
      </dsp:txXfrm>
    </dsp:sp>
    <dsp:sp modelId="{FDE4442E-F959-4DD5-8DC1-6BA320232853}">
      <dsp:nvSpPr>
        <dsp:cNvPr id="0" name=""/>
        <dsp:cNvSpPr/>
      </dsp:nvSpPr>
      <dsp:spPr>
        <a:xfrm rot="5400000">
          <a:off x="5424868" y="816450"/>
          <a:ext cx="778171" cy="5471957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Aptos"/>
              <a:ea typeface="Calibri"/>
              <a:cs typeface="Calibri"/>
            </a:rPr>
            <a:t>Creating a mobile app as it is easier to access rather accessing from url.</a:t>
          </a:r>
        </a:p>
      </dsp:txBody>
      <dsp:txXfrm rot="-5400000">
        <a:off x="3077976" y="3201330"/>
        <a:ext cx="5433970" cy="702197"/>
      </dsp:txXfrm>
    </dsp:sp>
    <dsp:sp modelId="{76827E0B-6E77-43F4-B422-7A461598B774}">
      <dsp:nvSpPr>
        <dsp:cNvPr id="0" name=""/>
        <dsp:cNvSpPr/>
      </dsp:nvSpPr>
      <dsp:spPr>
        <a:xfrm>
          <a:off x="0" y="3066071"/>
          <a:ext cx="3077975" cy="972714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Aptos"/>
              <a:ea typeface="Calibri"/>
              <a:cs typeface="Calibri"/>
            </a:rPr>
            <a:t>Mobile App</a:t>
          </a:r>
          <a:endParaRPr lang="en-US" sz="2400" kern="1200" dirty="0"/>
        </a:p>
      </dsp:txBody>
      <dsp:txXfrm>
        <a:off x="47484" y="3113555"/>
        <a:ext cx="2983007" cy="8777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EAB71-A3D4-4982-A5C6-EF18BA8C471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7FE0E-DDC6-42E8-B286-0FB3A63ADCF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03997-4E1B-4E22-B503-46E89950520B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Library Management System streamlines the day-to-day activities of libraries, making it easier for librarians and members to manage books and transactions.</a:t>
          </a:r>
        </a:p>
      </dsp:txBody>
      <dsp:txXfrm>
        <a:off x="1435590" y="531"/>
        <a:ext cx="9080009" cy="1242935"/>
      </dsp:txXfrm>
    </dsp:sp>
    <dsp:sp modelId="{6F5CBF14-9C79-4DBC-874F-CC43FC507CC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5EDE7-9386-4431-92D1-9943CE2C848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2B642-47C2-4C0D-8B90-5145B11F5A8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system will improve operational efficiency, enhance user experience</a:t>
          </a:r>
        </a:p>
      </dsp:txBody>
      <dsp:txXfrm>
        <a:off x="1435590" y="1554201"/>
        <a:ext cx="9080009" cy="1242935"/>
      </dsp:txXfrm>
    </dsp:sp>
    <dsp:sp modelId="{A6F29C0E-8259-4F64-A997-773FC90830C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7BAD0-76CC-4C57-AFF7-AC88290802E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36ABE-204A-4541-913B-1727BA81D9B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Future enhancements will further expand its capabilities, making it a scalable and robust solution for modern libraries.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A_20B5830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17_D4D6818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8_917E5A4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Full Stack 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400">
                <a:solidFill>
                  <a:srgbClr val="FFFFFF"/>
                </a:solidFill>
              </a:rPr>
              <a:t>Capstone </a:t>
            </a:r>
            <a:br>
              <a:rPr lang="en-US" sz="1400">
                <a:solidFill>
                  <a:srgbClr val="FFFFFF"/>
                </a:solidFill>
              </a:rPr>
            </a:br>
            <a:r>
              <a:rPr lang="en-US" sz="1400">
                <a:solidFill>
                  <a:srgbClr val="FFFFFF"/>
                </a:solidFill>
              </a:rPr>
              <a:t>Presentation</a:t>
            </a:r>
          </a:p>
        </p:txBody>
      </p:sp>
      <p:sp>
        <p:nvSpPr>
          <p:cNvPr id="2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B05975-E948-F1C8-460E-82B23F63FA17}"/>
              </a:ext>
            </a:extLst>
          </p:cNvPr>
          <p:cNvSpPr/>
          <p:nvPr/>
        </p:nvSpPr>
        <p:spPr>
          <a:xfrm>
            <a:off x="739912" y="1612347"/>
            <a:ext cx="10712173" cy="241852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468A4-9F6C-8D51-364C-EF56D3B8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Screenshots of key features – Homepage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A625F-6FD1-0155-BDA2-0E2818D2E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1687" cy="41525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Librarian Homepage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Home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Book Management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User Management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View Books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My Borrowed Books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Logout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Member Homepage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Home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View Books 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My Borrowed Books 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Logout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pic>
        <p:nvPicPr>
          <p:cNvPr id="5" name="Picture 4" descr="A screenshot of a book&#10;&#10;AI-generated content may be incorrect.">
            <a:extLst>
              <a:ext uri="{FF2B5EF4-FFF2-40B4-BE49-F238E27FC236}">
                <a16:creationId xmlns:a16="http://schemas.microsoft.com/office/drawing/2014/main" id="{42FA04BE-E1CF-BFAA-3F12-8284E36CA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070" y="4031697"/>
            <a:ext cx="5943600" cy="20193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39C8A9-779B-95A9-53D5-9113C4D10A76}"/>
              </a:ext>
            </a:extLst>
          </p:cNvPr>
          <p:cNvSpPr/>
          <p:nvPr/>
        </p:nvSpPr>
        <p:spPr>
          <a:xfrm>
            <a:off x="739913" y="4030868"/>
            <a:ext cx="10712173" cy="21534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5A6B8E-1577-3006-6EAC-52CE077A9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980" y="1769925"/>
            <a:ext cx="70961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7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E4616-B5A0-9598-EB3B-A243EE53F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F55A-DE38-1785-90DB-68529854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Screenshots of key features-Book Management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6CC17-FD4A-BC2B-AE3A-78EBCBFF6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1687" cy="41525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Book Management</a:t>
            </a:r>
            <a:endParaRPr lang="en-US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pic>
        <p:nvPicPr>
          <p:cNvPr id="9" name="Picture 8" descr="A screenshot of a book management&#10;&#10;AI-generated content may be incorrect.">
            <a:extLst>
              <a:ext uri="{FF2B5EF4-FFF2-40B4-BE49-F238E27FC236}">
                <a16:creationId xmlns:a16="http://schemas.microsoft.com/office/drawing/2014/main" id="{1825D781-562D-3A89-0E7B-1C25E732F2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958" r="-227" b="-282"/>
          <a:stretch/>
        </p:blipFill>
        <p:spPr>
          <a:xfrm>
            <a:off x="2345980" y="2300702"/>
            <a:ext cx="7162878" cy="342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0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4161-7A61-9978-BD43-EB115F367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7B8B-4212-E36E-70DE-FFF78CFF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Screenshots of key features-</a:t>
            </a:r>
            <a:r>
              <a:rPr lang="en-US" sz="4000" dirty="0">
                <a:latin typeface="Aptos Display"/>
                <a:ea typeface="+mj-lt"/>
                <a:cs typeface="+mj-lt"/>
              </a:rPr>
              <a:t>User Management</a:t>
            </a:r>
            <a:endParaRPr lang="en-US" sz="4000" dirty="0">
              <a:latin typeface="Aptos Displa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5501-C33C-9265-CD85-D6A56E3C2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1687" cy="41525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User Management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pic>
        <p:nvPicPr>
          <p:cNvPr id="7" name="Picture 6" descr="A screenshot of a website&#10;&#10;AI-generated content may be incorrect.">
            <a:extLst>
              <a:ext uri="{FF2B5EF4-FFF2-40B4-BE49-F238E27FC236}">
                <a16:creationId xmlns:a16="http://schemas.microsoft.com/office/drawing/2014/main" id="{4DB93405-9161-99A9-C955-AA56991B0B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235" r="319" b="2053"/>
          <a:stretch/>
        </p:blipFill>
        <p:spPr>
          <a:xfrm>
            <a:off x="2759868" y="2395537"/>
            <a:ext cx="7434262" cy="316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7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330C9-29C4-2B85-6DDE-051B8E6E9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9CF6-243B-8FFB-94E9-1596629A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Screenshots of key features-Books</a:t>
            </a:r>
            <a:endParaRPr lang="en-US" sz="4000" dirty="0">
              <a:latin typeface="Aptos Displa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B1FF7-33BE-3C94-ED35-50F913015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1687" cy="41525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View Books</a:t>
            </a: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My Borrowed Books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pic>
        <p:nvPicPr>
          <p:cNvPr id="4" name="Picture 3" descr="A screenshot of a search table&#10;&#10;AI-generated content may be incorrect.">
            <a:extLst>
              <a:ext uri="{FF2B5EF4-FFF2-40B4-BE49-F238E27FC236}">
                <a16:creationId xmlns:a16="http://schemas.microsoft.com/office/drawing/2014/main" id="{F64ACB88-810E-79F5-5AE3-FBC5FF8F0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593" y="1260957"/>
            <a:ext cx="6845853" cy="3779079"/>
          </a:xfrm>
          <a:prstGeom prst="rect">
            <a:avLst/>
          </a:prstGeom>
        </p:spPr>
      </p:pic>
      <p:pic>
        <p:nvPicPr>
          <p:cNvPr id="5" name="Picture 4" descr="A screenshot of a credit card&#10;&#10;AI-generated content may be incorrect.">
            <a:extLst>
              <a:ext uri="{FF2B5EF4-FFF2-40B4-BE49-F238E27FC236}">
                <a16:creationId xmlns:a16="http://schemas.microsoft.com/office/drawing/2014/main" id="{262B1337-47C9-0440-A353-75D3054BA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4938712"/>
            <a:ext cx="88106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39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7134-4B33-9D81-F9A9-D2C49EF0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Database &amp; System Designs</a:t>
            </a:r>
            <a:endParaRPr lang="en-US" dirty="0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3A4D06-7D54-E2C4-AC04-CCD8D4B73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351" t="10088" r="7641" b="7675"/>
          <a:stretch/>
        </p:blipFill>
        <p:spPr>
          <a:xfrm>
            <a:off x="1180548" y="1328427"/>
            <a:ext cx="9478490" cy="5356658"/>
          </a:xfrm>
        </p:spPr>
      </p:pic>
    </p:spTree>
    <p:extLst>
      <p:ext uri="{BB962C8B-B14F-4D97-AF65-F5344CB8AC3E}">
        <p14:creationId xmlns:p14="http://schemas.microsoft.com/office/powerpoint/2010/main" val="54876647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3716C-1B57-30CA-AD48-A639FD750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F40-2292-B4C5-8713-B3571003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Database &amp; System Designs</a:t>
            </a:r>
            <a:endParaRPr lang="en-US" dirty="0"/>
          </a:p>
        </p:txBody>
      </p:sp>
      <p:pic>
        <p:nvPicPr>
          <p:cNvPr id="5" name="Content Placeholder 4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9725CB24-526B-58E3-F137-AD2BF9249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0384" t="20479" r="14898" b="2659"/>
          <a:stretch/>
        </p:blipFill>
        <p:spPr>
          <a:xfrm>
            <a:off x="555901" y="1969018"/>
            <a:ext cx="3658091" cy="3192028"/>
          </a:xfr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E61C59-B10E-70D6-F6F3-0614C337E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330" y="1694346"/>
            <a:ext cx="5943600" cy="1790700"/>
          </a:xfrm>
          <a:prstGeom prst="rect">
            <a:avLst/>
          </a:prstGeom>
        </p:spPr>
      </p:pic>
      <p:pic>
        <p:nvPicPr>
          <p:cNvPr id="8" name="Picture 7" descr="A screenshot of a book&#10;&#10;AI-generated content may be incorrect.">
            <a:extLst>
              <a:ext uri="{FF2B5EF4-FFF2-40B4-BE49-F238E27FC236}">
                <a16:creationId xmlns:a16="http://schemas.microsoft.com/office/drawing/2014/main" id="{87C6F76D-15D1-0F15-FC56-60A5E647A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330" y="4153176"/>
            <a:ext cx="5943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2765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2D04-C91C-9AB2-6718-FDD2B6EF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API endpoints</a:t>
            </a:r>
            <a:endParaRPr lang="en-US" dirty="0"/>
          </a:p>
        </p:txBody>
      </p:sp>
      <p:pic>
        <p:nvPicPr>
          <p:cNvPr id="9" name="Content Placeholder 8" descr="A close-up of a logo&#10;&#10;AI-generated content may be incorrect.">
            <a:extLst>
              <a:ext uri="{FF2B5EF4-FFF2-40B4-BE49-F238E27FC236}">
                <a16:creationId xmlns:a16="http://schemas.microsoft.com/office/drawing/2014/main" id="{00E5D0D3-7E69-A3DC-6283-2462D3E2C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507" y="1390374"/>
            <a:ext cx="4914900" cy="6096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C9C88A-683B-C1A1-7ED9-61BE8227A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23" y="2826853"/>
            <a:ext cx="3961571" cy="420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39FEC2-731C-15CB-AC6A-FCCA7A14F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66" y="3943971"/>
            <a:ext cx="5067852" cy="4167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6E2100-DB19-53FE-C7D2-5CB98C4EF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2164" y="2825336"/>
            <a:ext cx="5070889" cy="4232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AB463D-568C-3CEF-3BF2-586125E22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998" y="5202927"/>
            <a:ext cx="4960178" cy="58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69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4895-E33F-3DD8-34E9-B3B0CA98C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Test Cases - UATs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9B2B6-DE5D-A91C-E0DF-2CB2FB973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Test Cases are create for User Acceptance Testing.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err="1"/>
              <a:t>e.g</a:t>
            </a:r>
            <a:r>
              <a:rPr lang="en-US" sz="2000" dirty="0"/>
              <a:t> 1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b="1" dirty="0">
                <a:ea typeface="+mn-lt"/>
                <a:cs typeface="+mn-lt"/>
              </a:rPr>
              <a:t>Test Case 1: User Login</a:t>
            </a:r>
            <a:endParaRPr lang="en-US" sz="18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b="1" dirty="0">
                <a:ea typeface="+mn-lt"/>
                <a:cs typeface="+mn-lt"/>
              </a:rPr>
              <a:t>Objective:</a:t>
            </a:r>
            <a:r>
              <a:rPr lang="en-US" sz="1800" dirty="0">
                <a:ea typeface="+mn-lt"/>
                <a:cs typeface="+mn-lt"/>
              </a:rPr>
              <a:t> Ensure users can log in successfully.</a:t>
            </a:r>
            <a:endParaRPr lang="en-US" sz="18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b="1" dirty="0">
                <a:ea typeface="+mn-lt"/>
                <a:cs typeface="+mn-lt"/>
              </a:rPr>
              <a:t>Steps:</a:t>
            </a:r>
            <a:r>
              <a:rPr lang="en-US" sz="1800" dirty="0">
                <a:ea typeface="+mn-lt"/>
                <a:cs typeface="+mn-lt"/>
              </a:rPr>
              <a:t> Enter valid credentials, click login.</a:t>
            </a:r>
            <a:endParaRPr lang="en-US" sz="18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b="1" dirty="0">
                <a:ea typeface="+mn-lt"/>
                <a:cs typeface="+mn-lt"/>
              </a:rPr>
              <a:t>Expected Result:</a:t>
            </a:r>
            <a:r>
              <a:rPr lang="en-US" sz="1800" dirty="0">
                <a:ea typeface="+mn-lt"/>
                <a:cs typeface="+mn-lt"/>
              </a:rPr>
              <a:t> User is directed to the dashboard.</a:t>
            </a:r>
          </a:p>
          <a:p>
            <a:r>
              <a:rPr lang="en-US" sz="2400" dirty="0"/>
              <a:t>Jest test are also used to </a:t>
            </a:r>
            <a:br>
              <a:rPr lang="en-US" sz="2400" dirty="0"/>
            </a:br>
            <a:r>
              <a:rPr lang="en-US" sz="2400" dirty="0"/>
              <a:t>test on the frontend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e.g</a:t>
            </a:r>
            <a:r>
              <a:rPr lang="en-US" dirty="0"/>
              <a:t> 1</a:t>
            </a: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FC61D36-CC29-D1E2-2B67-57F086BBE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557" y="2522262"/>
            <a:ext cx="4724538" cy="3966955"/>
          </a:xfrm>
          <a:prstGeom prst="rect">
            <a:avLst/>
          </a:prstGeom>
        </p:spPr>
      </p:pic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7FB952E-7412-F9A4-836F-19783EBC6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55" y="5273191"/>
            <a:ext cx="42957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18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6F8E-1FB2-6BFE-618A-14AFA417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Challenges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C4BEB-F1DD-4781-ADCB-103613D1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Mention about: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Integrating frontend and backend.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Implementing role-based access control. 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Handling fine calculation and overdue books.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Ensuring data validation and security.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Presentation Hints: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Discuss the challenges encountered during the project. 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Explain how these challenges were overcome.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BFC99F-EC6D-8F48-79D4-1C5B361B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FE2DB98-0695-79D4-ED59-ACE5591EE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DAA89-E86C-3447-DEC1-FBAD541B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Future Enhancements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BFDCF6-7E88-56F7-C1D6-FBE42CC29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42" name="Graphic 11">
              <a:extLst>
                <a:ext uri="{FF2B5EF4-FFF2-40B4-BE49-F238E27FC236}">
                  <a16:creationId xmlns:a16="http://schemas.microsoft.com/office/drawing/2014/main" id="{E70E1A5A-A223-999C-FB8A-13DBC3C73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0">
              <a:extLst>
                <a:ext uri="{FF2B5EF4-FFF2-40B4-BE49-F238E27FC236}">
                  <a16:creationId xmlns:a16="http://schemas.microsoft.com/office/drawing/2014/main" id="{90809C34-6AD7-5A20-34D2-00B340D56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12">
              <a:extLst>
                <a:ext uri="{FF2B5EF4-FFF2-40B4-BE49-F238E27FC236}">
                  <a16:creationId xmlns:a16="http://schemas.microsoft.com/office/drawing/2014/main" id="{1142F3AC-6A1A-6A27-0A23-D13763056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3AA43F-2E7D-DBE9-CB88-417A4C2FD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5042B3-09EE-6D47-8DC5-A2A234D31A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8062" y="1637887"/>
          <a:ext cx="8549933" cy="4040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526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DEB441-8826-1B16-1D17-2AA37EFD6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A34ABDD-8064-C2DD-1E26-AFC671EC2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108FA-0099-C2B9-7E9F-202D893B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Title Slide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0C030C-4DC1-3730-C8EE-45BCC903F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42" name="Graphic 11">
              <a:extLst>
                <a:ext uri="{FF2B5EF4-FFF2-40B4-BE49-F238E27FC236}">
                  <a16:creationId xmlns:a16="http://schemas.microsoft.com/office/drawing/2014/main" id="{0451BFB0-614C-41D7-C32D-9C3DA8668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0">
              <a:extLst>
                <a:ext uri="{FF2B5EF4-FFF2-40B4-BE49-F238E27FC236}">
                  <a16:creationId xmlns:a16="http://schemas.microsoft.com/office/drawing/2014/main" id="{48A6E9D2-3FC4-648D-5AA4-C9E52D54C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12">
              <a:extLst>
                <a:ext uri="{FF2B5EF4-FFF2-40B4-BE49-F238E27FC236}">
                  <a16:creationId xmlns:a16="http://schemas.microsoft.com/office/drawing/2014/main" id="{8C2EDC14-1DBE-E7D1-1543-85072FFC9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F90172D-9905-5F96-CC9F-F542A53E5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31AB84-0527-F76E-9786-38F111DBA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548361"/>
              </p:ext>
            </p:extLst>
          </p:nvPr>
        </p:nvGraphicFramePr>
        <p:xfrm>
          <a:off x="1188063" y="1472233"/>
          <a:ext cx="7699585" cy="375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946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34C1-CF6B-6993-ACE9-7E3621BD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B7899DEF-1937-F8F5-2B9C-1B8FF29F9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869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128156-DB3C-74C5-E75F-C123FE879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D92407E-08C5-C4E5-4C61-604E7716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D405B-5FDB-BE0B-0C59-CD74DEC0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Project Overview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8082021-A81C-F1AD-C5BB-418E09F0D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42" name="Graphic 11">
              <a:extLst>
                <a:ext uri="{FF2B5EF4-FFF2-40B4-BE49-F238E27FC236}">
                  <a16:creationId xmlns:a16="http://schemas.microsoft.com/office/drawing/2014/main" id="{FE611D92-D1F1-B8A6-DBFA-86190C66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0">
              <a:extLst>
                <a:ext uri="{FF2B5EF4-FFF2-40B4-BE49-F238E27FC236}">
                  <a16:creationId xmlns:a16="http://schemas.microsoft.com/office/drawing/2014/main" id="{17319636-8DB3-9F49-3186-CE85EF592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12">
              <a:extLst>
                <a:ext uri="{FF2B5EF4-FFF2-40B4-BE49-F238E27FC236}">
                  <a16:creationId xmlns:a16="http://schemas.microsoft.com/office/drawing/2014/main" id="{F14E4FC8-66FF-D0E4-E4AD-1C43B7CDF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EE1D6F-2ECC-8178-1C59-F18EAD74D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C70734-7823-FABB-6F6F-5F40C0CAC7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5541" y="1637886"/>
          <a:ext cx="9488628" cy="4581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542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EBAC6-F0D2-FBA5-B388-CDBE8D7E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Project Goals</a:t>
            </a:r>
            <a:endParaRPr lang="en-US" sz="54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4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EE70C8-AB1D-C5A7-E767-EF9DBC153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39988"/>
              </p:ext>
            </p:extLst>
          </p:nvPr>
        </p:nvGraphicFramePr>
        <p:xfrm>
          <a:off x="1188063" y="2455102"/>
          <a:ext cx="9879126" cy="3775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3" name="TextBox 112">
            <a:extLst>
              <a:ext uri="{FF2B5EF4-FFF2-40B4-BE49-F238E27FC236}">
                <a16:creationId xmlns:a16="http://schemas.microsoft.com/office/drawing/2014/main" id="{E4A3DCA9-F95F-EE4E-C9EB-DA49BEEF60AC}"/>
              </a:ext>
            </a:extLst>
          </p:cNvPr>
          <p:cNvSpPr txBox="1"/>
          <p:nvPr/>
        </p:nvSpPr>
        <p:spPr>
          <a:xfrm>
            <a:off x="1281044" y="1579217"/>
            <a:ext cx="86139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aseline="0" dirty="0">
                <a:latin typeface="Calibri"/>
              </a:rPr>
              <a:t>To have a fully functional web application where: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788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6009E9-E417-A53D-C8CE-A4ED328AB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E9C4EAD-236E-A38C-1BBB-E0D98DE68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E074A-03FB-2FC7-180B-DDDC60CC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Key Features</a:t>
            </a:r>
            <a:endParaRPr lang="en-US" sz="54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4378B82-5936-5244-FD3D-538F9EAD7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42" name="Graphic 11">
              <a:extLst>
                <a:ext uri="{FF2B5EF4-FFF2-40B4-BE49-F238E27FC236}">
                  <a16:creationId xmlns:a16="http://schemas.microsoft.com/office/drawing/2014/main" id="{9B6246C1-E6A0-7EAA-B83C-150137423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0">
              <a:extLst>
                <a:ext uri="{FF2B5EF4-FFF2-40B4-BE49-F238E27FC236}">
                  <a16:creationId xmlns:a16="http://schemas.microsoft.com/office/drawing/2014/main" id="{40934D88-C951-9876-3818-2AAF5C01D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12">
              <a:extLst>
                <a:ext uri="{FF2B5EF4-FFF2-40B4-BE49-F238E27FC236}">
                  <a16:creationId xmlns:a16="http://schemas.microsoft.com/office/drawing/2014/main" id="{75B115A8-0FCF-A5F5-5DC3-C8E17F75E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4EF9497-CE94-2AC3-931D-DC07A0EEB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224364-D775-9B3A-E22D-F6169E0266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5541" y="1637886"/>
          <a:ext cx="9488628" cy="4581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778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0D6645-9C43-4BF9-B292-856991D5D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40020D9-8683-5EA0-BE38-5F9E0F94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0B9FE-0F05-E340-DE19-8A934C27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Business Rules</a:t>
            </a:r>
            <a:endParaRPr lang="en-US" sz="54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FEBF98-E905-F72A-2D41-59690F2F6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42" name="Graphic 11">
              <a:extLst>
                <a:ext uri="{FF2B5EF4-FFF2-40B4-BE49-F238E27FC236}">
                  <a16:creationId xmlns:a16="http://schemas.microsoft.com/office/drawing/2014/main" id="{F6A1EDF6-AB09-82E0-D41D-9533BB424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0">
              <a:extLst>
                <a:ext uri="{FF2B5EF4-FFF2-40B4-BE49-F238E27FC236}">
                  <a16:creationId xmlns:a16="http://schemas.microsoft.com/office/drawing/2014/main" id="{DA302F90-C91D-EC3F-8DF9-D00146E4B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12">
              <a:extLst>
                <a:ext uri="{FF2B5EF4-FFF2-40B4-BE49-F238E27FC236}">
                  <a16:creationId xmlns:a16="http://schemas.microsoft.com/office/drawing/2014/main" id="{61B12B16-78EA-BB5C-2A24-FBF3A0A2D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EF39F4-8073-84CD-5417-49AEE5E9C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70BA35-90AC-E323-BB0D-CB66FF9739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5541" y="1637886"/>
          <a:ext cx="9488628" cy="4581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339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D9F47-0410-80C1-7B92-77656BC32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555AB06-F33F-C3B2-845B-3C13F4F1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B8B11-F4FB-03A2-85F3-48EA306E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5200" dirty="0">
                <a:ea typeface="+mj-lt"/>
                <a:cs typeface="+mj-lt"/>
              </a:rPr>
              <a:t>Technical Requirements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4BD8A8-CCCD-67B6-7C77-EB90AF47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42" name="Graphic 11">
              <a:extLst>
                <a:ext uri="{FF2B5EF4-FFF2-40B4-BE49-F238E27FC236}">
                  <a16:creationId xmlns:a16="http://schemas.microsoft.com/office/drawing/2014/main" id="{F8E2AB13-A13B-EECD-3330-5C97A9F7B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0">
              <a:extLst>
                <a:ext uri="{FF2B5EF4-FFF2-40B4-BE49-F238E27FC236}">
                  <a16:creationId xmlns:a16="http://schemas.microsoft.com/office/drawing/2014/main" id="{92D5911C-920D-85E8-DA76-49521C2F9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12">
              <a:extLst>
                <a:ext uri="{FF2B5EF4-FFF2-40B4-BE49-F238E27FC236}">
                  <a16:creationId xmlns:a16="http://schemas.microsoft.com/office/drawing/2014/main" id="{3244BE33-D479-AC73-D562-931F7719A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8F5A72-31F4-8BBA-4200-83ABED337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BD6812-1A38-2839-777A-ADC1059F59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5541" y="1637886"/>
          <a:ext cx="9488628" cy="4581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48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A1421-460F-54B8-E1F1-CB160FBA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2901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System Architecture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6EC7-F769-B5CC-E9D5-10929C08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934" y="1712028"/>
            <a:ext cx="5811590" cy="4077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Architecture Type: Model-View-Controller (MVC)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Model: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Represents the data and the business logic of the application.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View: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The user interface (UI) that displays the data.</a:t>
            </a:r>
            <a:endParaRPr lang="en-US" sz="18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Controller: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Handles user input and updates the model and view accordingly.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black and white diagram&#10;&#10;AI-generated content may be incorrect.">
            <a:extLst>
              <a:ext uri="{FF2B5EF4-FFF2-40B4-BE49-F238E27FC236}">
                <a16:creationId xmlns:a16="http://schemas.microsoft.com/office/drawing/2014/main" id="{02047EB9-5454-B0D7-51E5-DEAFC0A82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8" y="3162270"/>
            <a:ext cx="4954693" cy="117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7696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1DFB0D-9FF6-E8AB-4A6A-707A656C6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1F4E68-0790-9474-7AD3-850DCE435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D981E-8DAA-E015-F867-879AE065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Screenshots of key features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4D7A58-4F2E-E837-B50C-5ECE65CF1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42" name="Graphic 11">
              <a:extLst>
                <a:ext uri="{FF2B5EF4-FFF2-40B4-BE49-F238E27FC236}">
                  <a16:creationId xmlns:a16="http://schemas.microsoft.com/office/drawing/2014/main" id="{E5BBA383-49F7-58D0-8E3E-E35571926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10">
              <a:extLst>
                <a:ext uri="{FF2B5EF4-FFF2-40B4-BE49-F238E27FC236}">
                  <a16:creationId xmlns:a16="http://schemas.microsoft.com/office/drawing/2014/main" id="{DB64C39D-7379-547B-5400-740093D11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12">
              <a:extLst>
                <a:ext uri="{FF2B5EF4-FFF2-40B4-BE49-F238E27FC236}">
                  <a16:creationId xmlns:a16="http://schemas.microsoft.com/office/drawing/2014/main" id="{9B4CD240-3C44-EBB4-77AC-0BF118ADE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7EA510-3976-B019-EF8F-53C89335B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57A12C-4AE3-A6C8-853D-A020A72EC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817441"/>
              </p:ext>
            </p:extLst>
          </p:nvPr>
        </p:nvGraphicFramePr>
        <p:xfrm>
          <a:off x="1188062" y="1637887"/>
          <a:ext cx="8549933" cy="4040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35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Full Stack Web Development</vt:lpstr>
      <vt:lpstr>Title Slide</vt:lpstr>
      <vt:lpstr>Project Overview</vt:lpstr>
      <vt:lpstr>Project Goals</vt:lpstr>
      <vt:lpstr>Key Features</vt:lpstr>
      <vt:lpstr>Business Rules</vt:lpstr>
      <vt:lpstr>Technical Requirements</vt:lpstr>
      <vt:lpstr>System Architecture</vt:lpstr>
      <vt:lpstr>Screenshots of key features</vt:lpstr>
      <vt:lpstr>Screenshots of key features – Homepage</vt:lpstr>
      <vt:lpstr>Screenshots of key features-Book Management</vt:lpstr>
      <vt:lpstr>Screenshots of key features-User Management</vt:lpstr>
      <vt:lpstr>Screenshots of key features-Books</vt:lpstr>
      <vt:lpstr>Database &amp; System Designs</vt:lpstr>
      <vt:lpstr>Database &amp; System Designs</vt:lpstr>
      <vt:lpstr>API endpoints</vt:lpstr>
      <vt:lpstr>Test Cases - UATs</vt:lpstr>
      <vt:lpstr>Challenges and Solutions</vt:lpstr>
      <vt:lpstr>Future Enhancements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524</cp:revision>
  <dcterms:created xsi:type="dcterms:W3CDTF">2025-03-28T09:31:35Z</dcterms:created>
  <dcterms:modified xsi:type="dcterms:W3CDTF">2025-03-28T15:15:29Z</dcterms:modified>
</cp:coreProperties>
</file>