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317" r:id="rId4"/>
    <p:sldId id="318" r:id="rId5"/>
    <p:sldId id="319" r:id="rId6"/>
    <p:sldId id="320" r:id="rId7"/>
    <p:sldId id="321" r:id="rId8"/>
    <p:sldId id="311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8E89F-64FD-4836-8FDF-A5AD65B2F450}">
          <p14:sldIdLst>
            <p14:sldId id="260"/>
            <p14:sldId id="261"/>
            <p14:sldId id="317"/>
            <p14:sldId id="318"/>
            <p14:sldId id="319"/>
            <p14:sldId id="320"/>
            <p14:sldId id="321"/>
            <p14:sldId id="311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/>
    <p:restoredTop sz="95822" autoAdjust="0"/>
  </p:normalViewPr>
  <p:slideViewPr>
    <p:cSldViewPr>
      <p:cViewPr varScale="1">
        <p:scale>
          <a:sx n="85" d="100"/>
          <a:sy n="85" d="100"/>
        </p:scale>
        <p:origin x="10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api/_as_gen/matplotlib.pyplot.plot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3657600"/>
            <a:ext cx="6324600" cy="15240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Introduction to Python for Data Science</a:t>
            </a: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AIMLCPFDS/DSEC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LPFDS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67000" y="5792787"/>
            <a:ext cx="6019800" cy="5334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Parthasarathy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C40E-AEF1-4EF8-9078-764790E1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38269"/>
            <a:ext cx="8839200" cy="5028407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using Matplotlib 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using Seaborn 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Scikit-learn</a:t>
            </a:r>
          </a:p>
          <a:p>
            <a:pPr marL="457200" indent="-4572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457200" indent="-4572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ahead Q&amp;A</a:t>
            </a:r>
          </a:p>
          <a:p>
            <a:pPr marL="457200" indent="-4572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7644" y="609600"/>
            <a:ext cx="5791200" cy="45720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Arial" charset="0"/>
                <a:cs typeface="Arial" charset="0"/>
              </a:rPr>
              <a:t>Agenda for CS #6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7F18E-CB5A-447E-B855-D8E054B4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75588"/>
            <a:ext cx="89154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low level graph plotting library in python that serves as a visualization utility.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Matplotlib utilities lies under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https://matplotlib.org/stable/api/_as_gen/matplotlib.pyplot.plot.html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some small plots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Tomorrow we shall use the bike dataset and plot some more plots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C17-40FA-49AD-80F6-DDA4E844B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Matplotlib Pyplot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9B9D-2D68-40D0-A4AA-BFA7457B14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7F18E-CB5A-447E-B855-D8E054B4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75588"/>
            <a:ext cx="8915400" cy="45259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Seaborn is a Python data visualization library based 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matplotlib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It provides a high-level interface for drawing attractive and informative statistical graphics.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3"/>
              </a:rPr>
              <a:t>https://seaborn.pydata.org/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C17-40FA-49AD-80F6-DDA4E844B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14300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44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Seaborn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9B9D-2D68-40D0-A4AA-BFA7457B14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BE889-04A5-D336-1EAF-3C99A26E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276600"/>
            <a:ext cx="5905478" cy="29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5168BE-1482-5935-59BB-7300AAAE8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081226" cy="36576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C17-40FA-49AD-80F6-DDA4E844B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14300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44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Scikit-learn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9B9D-2D68-40D0-A4AA-BFA7457B14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C17-40FA-49AD-80F6-DDA4E844B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14300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44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9B9D-2D68-40D0-A4AA-BFA7457B14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CCDE7-CB9A-D798-5547-919B88E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7" y="1371600"/>
            <a:ext cx="8229600" cy="4525963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1) Python Basics 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2) Python Data Structures 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3) Python Programming Constructs 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4) Functions and Files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5) NumPy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6) Pandas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7) Data Exploration –Bike dataset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9) Matplotlib</a:t>
            </a:r>
          </a:p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10) 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6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C17-40FA-49AD-80F6-DDA4E844B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14300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</a:rPr>
              <a:t>Journey Ahead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9B9D-2D68-40D0-A4AA-BFA7457B14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CCDE7-CB9A-D798-5547-919B88E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6" y="1371600"/>
            <a:ext cx="8749553" cy="5181600"/>
          </a:xfrm>
        </p:spPr>
        <p:txBody>
          <a:bodyPr>
            <a:normAutofit fontScale="85000" lnSpcReduction="20000"/>
          </a:bodyPr>
          <a:lstStyle/>
          <a:p>
            <a:r>
              <a:rPr lang="en-IN" sz="2600" b="0" i="0" u="none" strike="noStrike" baseline="0" dirty="0">
                <a:latin typeface="Times New Roman" panose="02020603050405020304" pitchFamily="18" charset="0"/>
              </a:rPr>
              <a:t>1. Mentally Prepare Yourself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2. Research Exclusively On Significant Topics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3. Develop Self-Confidence in Solving Tasks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4. Spend Time Analyzing Complex Problem Statements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5. Work On Improving Specific Math And Programming Skills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6. Try Numerous Visualization Techniques</a:t>
            </a:r>
          </a:p>
          <a:p>
            <a:r>
              <a:rPr lang="en-IN" sz="2600" b="0" i="0" u="none" strike="noStrike" baseline="0" dirty="0">
                <a:latin typeface="Times New Roman" panose="02020603050405020304" pitchFamily="18" charset="0"/>
              </a:rPr>
              <a:t>7. Dedication And Persistence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8. Ask For Help When Required</a:t>
            </a:r>
          </a:p>
          <a:p>
            <a:r>
              <a:rPr lang="en-IN" sz="2600" b="0" i="0" u="none" strike="noStrike" baseline="0" dirty="0">
                <a:latin typeface="Times New Roman" panose="02020603050405020304" pitchFamily="18" charset="0"/>
              </a:rPr>
              <a:t>9. Read Research Papers</a:t>
            </a:r>
          </a:p>
          <a:p>
            <a:r>
              <a:rPr lang="en-IN" sz="2600" b="0" i="0" u="none" strike="noStrike" baseline="0" dirty="0">
                <a:latin typeface="Times New Roman" panose="02020603050405020304" pitchFamily="18" charset="0"/>
              </a:rPr>
              <a:t>10. Take Breaks</a:t>
            </a:r>
          </a:p>
          <a:p>
            <a:r>
              <a:rPr lang="en-IN" sz="2600" b="0" i="0" u="none" strike="noStrike" baseline="0" dirty="0">
                <a:latin typeface="Times New Roman" panose="02020603050405020304" pitchFamily="18" charset="0"/>
              </a:rPr>
              <a:t>11. Stay Updated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12. Understand The Purpose Of Your Codes</a:t>
            </a:r>
          </a:p>
          <a:p>
            <a:r>
              <a:rPr lang="en-IN" sz="2600" b="0" i="0" u="none" strike="noStrike" baseline="0" dirty="0">
                <a:latin typeface="Times New Roman" panose="02020603050405020304" pitchFamily="18" charset="0"/>
              </a:rPr>
              <a:t>13. Try Various Architectures, Models, Optimizers, etc.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14. Just Explore And Have Fun</a:t>
            </a: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15. Keep Up The Practice!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50416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9649-15C3-4314-A234-97904746FB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09502-5076-41D0-8357-1354A0E5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30372-F620-43F8-BDC3-5CAC3D2E14BE}"/>
              </a:ext>
            </a:extLst>
          </p:cNvPr>
          <p:cNvSpPr txBox="1"/>
          <p:nvPr/>
        </p:nvSpPr>
        <p:spPr>
          <a:xfrm>
            <a:off x="1736127" y="4429035"/>
            <a:ext cx="567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Post your queries in the Discussion Forum!!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ctr"/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All the best for your upcoming semesters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105488-D33A-442F-A3C9-C66C33619316}"/>
              </a:ext>
            </a:extLst>
          </p:cNvPr>
          <p:cNvSpPr/>
          <p:nvPr/>
        </p:nvSpPr>
        <p:spPr>
          <a:xfrm>
            <a:off x="76200" y="627123"/>
            <a:ext cx="21552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Feedback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A9521-259A-4390-B132-21E25BF3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D6E6D-CAB0-468C-B9CC-A8F04D07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1583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1B61F-6980-4E38-ADBB-23DBFA85D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99166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B9AF51-848A-4D5C-9009-9D216B302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75" y="1524000"/>
            <a:ext cx="609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F77A02-703E-4E5F-92FC-35174AF0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75" y="3499166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A3254-3902-41C3-A17D-C3B8B3603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775" y="2511583"/>
            <a:ext cx="609600" cy="6096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736E10C-D544-4CDF-8715-9055F2C8E9C1}"/>
              </a:ext>
            </a:extLst>
          </p:cNvPr>
          <p:cNvSpPr txBox="1"/>
          <p:nvPr/>
        </p:nvSpPr>
        <p:spPr>
          <a:xfrm>
            <a:off x="1723996" y="1663297"/>
            <a:ext cx="84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: 5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8DD7260A-7073-46D3-8984-45DA0DE143ED}"/>
              </a:ext>
            </a:extLst>
          </p:cNvPr>
          <p:cNvSpPr txBox="1"/>
          <p:nvPr/>
        </p:nvSpPr>
        <p:spPr>
          <a:xfrm>
            <a:off x="1728750" y="259796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: 3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0FCCC74A-72C7-4407-A9BF-53DF0955A75F}"/>
              </a:ext>
            </a:extLst>
          </p:cNvPr>
          <p:cNvSpPr txBox="1"/>
          <p:nvPr/>
        </p:nvSpPr>
        <p:spPr>
          <a:xfrm>
            <a:off x="1728750" y="353262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: 1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565AFC8-C5F4-45B9-8731-970C5D33EC5C}"/>
              </a:ext>
            </a:extLst>
          </p:cNvPr>
          <p:cNvSpPr txBox="1"/>
          <p:nvPr/>
        </p:nvSpPr>
        <p:spPr>
          <a:xfrm>
            <a:off x="4345049" y="4419600"/>
            <a:ext cx="433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Contact : parthasarathypd@wilp.bits-pilani.ac.in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A7F6D-CEF5-4A73-875F-69C5B9F781DE}"/>
              </a:ext>
            </a:extLst>
          </p:cNvPr>
          <p:cNvSpPr/>
          <p:nvPr/>
        </p:nvSpPr>
        <p:spPr>
          <a:xfrm>
            <a:off x="4419599" y="3123933"/>
            <a:ext cx="4182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</a:rPr>
              <a:t>Thank You for your time &amp; attention 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330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Introduction to Python for Data Science AIMLCPFDS/DSECLPFDS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Partha Sarathy</cp:lastModifiedBy>
  <cp:revision>212</cp:revision>
  <cp:lastPrinted>2021-04-13T13:12:02Z</cp:lastPrinted>
  <dcterms:created xsi:type="dcterms:W3CDTF">2011-09-14T09:42:05Z</dcterms:created>
  <dcterms:modified xsi:type="dcterms:W3CDTF">2023-05-13T02:53:45Z</dcterms:modified>
</cp:coreProperties>
</file>