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rk11.wakwak.com/~hkn/)" TargetMode="Externa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/>
              <a:t>GA</a:t>
            </a:r>
            <a:r>
              <a:rPr lang="ja-JP" altLang="en-US" sz="4000" dirty="0" smtClean="0"/>
              <a:t>を用いた連続じゃんけんゲーム必勝法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1510075 </a:t>
            </a:r>
            <a:r>
              <a:rPr kumimoji="1" lang="ja-JP" altLang="en-US" dirty="0" smtClean="0"/>
              <a:t>眞田華道</a:t>
            </a:r>
            <a:endParaRPr kumimoji="1" lang="en-US" altLang="ja-JP" dirty="0" smtClean="0"/>
          </a:p>
          <a:p>
            <a:r>
              <a:rPr lang="en-US" altLang="ja-JP" dirty="0" smtClean="0"/>
              <a:t>1510124 </a:t>
            </a:r>
            <a:r>
              <a:rPr lang="ja-JP" altLang="en-US" dirty="0" smtClean="0"/>
              <a:t>永田駿平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45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質疑応答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112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連続でじゃんけんをした場合に、相手の手の出し方のパターンを</a:t>
            </a:r>
            <a:r>
              <a:rPr kumimoji="1" lang="en-US" altLang="ja-JP" sz="2800" dirty="0" smtClean="0"/>
              <a:t>GA</a:t>
            </a:r>
            <a:r>
              <a:rPr kumimoji="1" lang="ja-JP" altLang="en-US" sz="2800" dirty="0" smtClean="0"/>
              <a:t>を用いて学習し、</a:t>
            </a:r>
            <a:r>
              <a:rPr lang="ja-JP" altLang="en-US" sz="2800" dirty="0" smtClean="0"/>
              <a:t>どの手を出すと勝ちやすいかを導き出した</a:t>
            </a:r>
            <a:endParaRPr lang="en-US" altLang="ja-JP" sz="2800" dirty="0" smtClean="0"/>
          </a:p>
          <a:p>
            <a:endParaRPr lang="en-US" altLang="ja-JP" sz="2600" dirty="0"/>
          </a:p>
          <a:p>
            <a:pPr lvl="1"/>
            <a:r>
              <a:rPr lang="ja-JP" altLang="en-US" sz="2600" dirty="0" smtClean="0"/>
              <a:t>参考データ：サザエさんじゃんけん研究所（</a:t>
            </a:r>
            <a:r>
              <a:rPr lang="en-US" altLang="ja-JP" sz="2600" dirty="0">
                <a:hlinkClick r:id="rId2"/>
              </a:rPr>
              <a:t>http://park11.wakwak.com/~hkn</a:t>
            </a:r>
            <a:r>
              <a:rPr lang="en-US" altLang="ja-JP" sz="2600" dirty="0" smtClean="0">
                <a:hlinkClick r:id="rId2"/>
              </a:rPr>
              <a:t>/)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言語は</a:t>
            </a:r>
            <a:r>
              <a:rPr lang="en-US" altLang="ja-JP" sz="2600" dirty="0" smtClean="0"/>
              <a:t>Python</a:t>
            </a:r>
            <a:endParaRPr lang="en-US" altLang="ja-JP" sz="2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23800" t="6902" r="19950"/>
          <a:stretch/>
        </p:blipFill>
        <p:spPr>
          <a:xfrm>
            <a:off x="8443912" y="3454074"/>
            <a:ext cx="2711767" cy="252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眞田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交叉方法の選定</a:t>
            </a:r>
            <a:endParaRPr lang="en-US" altLang="ja-JP" sz="2600" dirty="0" smtClean="0"/>
          </a:p>
          <a:p>
            <a:pPr lvl="1"/>
            <a:r>
              <a:rPr kumimoji="1" lang="ja-JP" altLang="en-US" sz="2600" dirty="0" smtClean="0"/>
              <a:t>各種パラメータの調整</a:t>
            </a:r>
            <a:endParaRPr kumimoji="1" lang="en-US" altLang="ja-JP" sz="26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永田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サザエさんのデータの分析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じゃんけんの実装</a:t>
            </a:r>
            <a:endParaRPr lang="en-US" altLang="ja-JP" sz="2600" dirty="0" smtClean="0"/>
          </a:p>
          <a:p>
            <a:pPr lvl="1"/>
            <a:r>
              <a:rPr lang="en-US" altLang="ja-JP" sz="2600" dirty="0" smtClean="0"/>
              <a:t>GA</a:t>
            </a:r>
            <a:r>
              <a:rPr lang="ja-JP" altLang="en-US" sz="2600" dirty="0" smtClean="0"/>
              <a:t>の基本部分の実装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5505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r>
              <a:rPr lang="ja-JP" altLang="en-US" sz="2800" dirty="0" smtClean="0"/>
              <a:t>直前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回法</a:t>
            </a:r>
            <a:endParaRPr kumimoji="1" lang="en-US" altLang="ja-JP" sz="2800" dirty="0" smtClean="0"/>
          </a:p>
          <a:p>
            <a:pPr lvl="1"/>
            <a:r>
              <a:rPr lang="ja-JP" altLang="en-US" sz="2600" dirty="0"/>
              <a:t>直前</a:t>
            </a:r>
            <a:r>
              <a:rPr lang="en-US" altLang="ja-JP" sz="2600" dirty="0"/>
              <a:t>2</a:t>
            </a:r>
            <a:r>
              <a:rPr lang="ja-JP" altLang="en-US" sz="2600" dirty="0"/>
              <a:t>回の手の組み合わせとその次に出た手の実績値などから、次に出る確率が高い手を予想</a:t>
            </a:r>
            <a:r>
              <a:rPr lang="ja-JP" altLang="en-US" sz="2600" dirty="0" smtClean="0"/>
              <a:t>する方法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サザエさんはこれに基づき手を出すように設定</a:t>
            </a:r>
            <a:endParaRPr lang="en-US" altLang="ja-JP" sz="2600" dirty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遺伝子を</a:t>
            </a:r>
            <a:r>
              <a:rPr lang="en-US" altLang="ja-JP" sz="2800" dirty="0" smtClean="0"/>
              <a:t>’G’,’C’,’P’</a:t>
            </a:r>
            <a:r>
              <a:rPr lang="ja-JP" altLang="en-US" sz="2800" dirty="0" smtClean="0"/>
              <a:t>からなる要素数</a:t>
            </a:r>
            <a:r>
              <a:rPr lang="en-US" altLang="ja-JP" sz="2800" dirty="0" smtClean="0"/>
              <a:t>9</a:t>
            </a:r>
            <a:r>
              <a:rPr lang="ja-JP" altLang="en-US" sz="2800" dirty="0" smtClean="0"/>
              <a:t>のリストに設定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37664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r="4228" b="15833"/>
          <a:stretch/>
        </p:blipFill>
        <p:spPr>
          <a:xfrm>
            <a:off x="1171575" y="0"/>
            <a:ext cx="9921396" cy="6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実験内容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/>
          </a:p>
          <a:p>
            <a:r>
              <a:rPr kumimoji="1" lang="ja-JP" altLang="en-US" sz="2800" dirty="0" smtClean="0"/>
              <a:t>・交叉</a:t>
            </a:r>
            <a:endParaRPr kumimoji="1" lang="en-US" altLang="ja-JP" sz="2800" dirty="0" smtClean="0"/>
          </a:p>
          <a:p>
            <a:pPr lvl="1"/>
            <a:r>
              <a:rPr lang="en-US" altLang="ja-JP" sz="2600" dirty="0" smtClean="0"/>
              <a:t>1,2,3</a:t>
            </a:r>
            <a:r>
              <a:rPr lang="ja-JP" altLang="en-US" sz="2600" dirty="0" smtClean="0"/>
              <a:t>点交叉を試した→</a:t>
            </a:r>
            <a:r>
              <a:rPr lang="en-US" altLang="ja-JP" sz="2600" dirty="0" smtClean="0"/>
              <a:t>2</a:t>
            </a:r>
            <a:r>
              <a:rPr lang="ja-JP" altLang="en-US" sz="2600" dirty="0" smtClean="0"/>
              <a:t>点交叉がちょっとだけ結果が良かった</a:t>
            </a:r>
            <a:endParaRPr lang="en-US" altLang="ja-JP" sz="2600" dirty="0" smtClean="0"/>
          </a:p>
          <a:p>
            <a:pPr lvl="1"/>
            <a:endParaRPr kumimoji="1" lang="en-US" altLang="ja-JP" sz="2600" dirty="0" smtClean="0"/>
          </a:p>
          <a:p>
            <a:r>
              <a:rPr lang="ja-JP" altLang="en-US" sz="2800" dirty="0" smtClean="0"/>
              <a:t>・突然変異</a:t>
            </a:r>
            <a:endParaRPr lang="en-US" altLang="ja-JP" sz="2800" dirty="0" smtClean="0"/>
          </a:p>
          <a:p>
            <a:pPr lvl="1"/>
            <a:r>
              <a:rPr kumimoji="1" lang="ja-JP" altLang="en-US" sz="2600" dirty="0" smtClean="0"/>
              <a:t>個体と遺伝子情報</a:t>
            </a:r>
            <a:r>
              <a:rPr kumimoji="1" lang="en-US" altLang="ja-JP" sz="2600" dirty="0" smtClean="0"/>
              <a:t>1</a:t>
            </a:r>
            <a:r>
              <a:rPr kumimoji="1" lang="ja-JP" altLang="en-US" sz="2600" dirty="0" smtClean="0"/>
              <a:t>つ</a:t>
            </a:r>
            <a:r>
              <a:rPr kumimoji="1" lang="en-US" altLang="ja-JP" sz="2600" dirty="0" smtClean="0"/>
              <a:t>1</a:t>
            </a:r>
            <a:r>
              <a:rPr kumimoji="1" lang="ja-JP" altLang="en-US" sz="2600" dirty="0" smtClean="0"/>
              <a:t>つに確率分岐で発生</a:t>
            </a:r>
            <a:endParaRPr kumimoji="1" lang="en-US" altLang="ja-JP" sz="2600" dirty="0" smtClean="0"/>
          </a:p>
          <a:p>
            <a:pPr lvl="1"/>
            <a:r>
              <a:rPr lang="ja-JP" altLang="en-US" sz="2600" dirty="0" smtClean="0"/>
              <a:t>高すぎると結果が収束しなかった</a:t>
            </a:r>
            <a:endParaRPr lang="en-US" altLang="ja-JP" sz="2600" dirty="0" smtClean="0"/>
          </a:p>
          <a:p>
            <a:pPr lvl="1"/>
            <a:r>
              <a:rPr kumimoji="1" lang="ja-JP" altLang="en-US" sz="2600" dirty="0" smtClean="0"/>
              <a:t>どちらも</a:t>
            </a:r>
            <a:r>
              <a:rPr kumimoji="1" lang="en-US" altLang="ja-JP" sz="2600" dirty="0" smtClean="0"/>
              <a:t>1%</a:t>
            </a:r>
            <a:r>
              <a:rPr kumimoji="1" lang="ja-JP" altLang="en-US" sz="2600" dirty="0" smtClean="0"/>
              <a:t>程度に設定</a:t>
            </a:r>
            <a:endParaRPr kumimoji="1" lang="en-US" altLang="ja-JP" sz="2600" dirty="0" smtClean="0"/>
          </a:p>
          <a:p>
            <a:pPr lvl="1"/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70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0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mr-IN" dirty="0"/>
              <a:t>最も優れた個体は</a:t>
            </a:r>
            <a:r>
              <a:rPr lang="mr-IN" altLang="ja-JP" dirty="0"/>
              <a:t>['</a:t>
            </a:r>
            <a:r>
              <a:rPr lang="mr-IN" altLang="ja-JP" dirty="0" err="1"/>
              <a:t>G</a:t>
            </a:r>
            <a:r>
              <a:rPr lang="mr-IN" altLang="ja-JP" dirty="0"/>
              <a:t>', 'C', '</a:t>
            </a:r>
            <a:r>
              <a:rPr lang="mr-IN" altLang="ja-JP" dirty="0" err="1"/>
              <a:t>G</a:t>
            </a:r>
            <a:r>
              <a:rPr lang="mr-IN" altLang="ja-JP" dirty="0"/>
              <a:t>', 'C', 'C', '</a:t>
            </a:r>
            <a:r>
              <a:rPr lang="mr-IN" altLang="ja-JP" dirty="0" err="1"/>
              <a:t>P</a:t>
            </a:r>
            <a:r>
              <a:rPr lang="mr-IN" altLang="ja-JP" dirty="0"/>
              <a:t>', '</a:t>
            </a:r>
            <a:r>
              <a:rPr lang="mr-IN" altLang="ja-JP" dirty="0" err="1"/>
              <a:t>G</a:t>
            </a:r>
            <a:r>
              <a:rPr lang="mr-IN" altLang="ja-JP" dirty="0"/>
              <a:t>', '</a:t>
            </a:r>
            <a:r>
              <a:rPr lang="mr-IN" altLang="ja-JP" dirty="0" err="1"/>
              <a:t>P</a:t>
            </a:r>
            <a:r>
              <a:rPr lang="mr-IN" altLang="ja-JP" dirty="0"/>
              <a:t>', '</a:t>
            </a:r>
            <a:r>
              <a:rPr lang="mr-IN" altLang="ja-JP" dirty="0" err="1"/>
              <a:t>G</a:t>
            </a:r>
            <a:r>
              <a:rPr lang="mr-IN" altLang="ja-JP" dirty="0"/>
              <a:t>']</a:t>
            </a:r>
          </a:p>
          <a:p>
            <a:r>
              <a:rPr lang="ja-JP" altLang="mr-IN" dirty="0"/>
              <a:t>勝率の最高値は</a:t>
            </a:r>
            <a:r>
              <a:rPr lang="mr-IN" altLang="ja-JP" dirty="0"/>
              <a:t>73.0%</a:t>
            </a:r>
          </a:p>
          <a:p>
            <a:endParaRPr kumimoji="1" lang="en-US" altLang="ja-JP" dirty="0" smtClean="0"/>
          </a:p>
          <a:p>
            <a:r>
              <a:rPr lang="ja-JP" altLang="en-US" dirty="0" smtClean="0"/>
              <a:t>サザエさんが出しやすい手</a:t>
            </a:r>
            <a:endParaRPr lang="en-US" altLang="ja-JP" dirty="0" smtClean="0"/>
          </a:p>
          <a:p>
            <a:r>
              <a:rPr kumimoji="1" lang="en-US" altLang="ja-JP" dirty="0" smtClean="0"/>
              <a:t>[‘C’,’P’,’C’,’P’,’P’,’G’,’C’,’G’,’C’]</a:t>
            </a:r>
          </a:p>
          <a:p>
            <a:endParaRPr lang="en-US" altLang="ja-JP" dirty="0"/>
          </a:p>
          <a:p>
            <a:r>
              <a:rPr lang="ja-JP" altLang="en-US" dirty="0" smtClean="0"/>
              <a:t>→実際にこれに勝ちやすい手が出ている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3" y="2357437"/>
            <a:ext cx="5124450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・思ったよりも勝率が上がらなかった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これに関しては仕方ないのでは？</a:t>
            </a:r>
            <a:endParaRPr kumimoji="1" lang="en-US" altLang="ja-JP" sz="2600" dirty="0" smtClean="0"/>
          </a:p>
          <a:p>
            <a:pPr lvl="2"/>
            <a:r>
              <a:rPr lang="ja-JP" altLang="en-US" sz="2200" dirty="0" smtClean="0"/>
              <a:t>サザエさんが出す手は確率分岐</a:t>
            </a:r>
            <a:endParaRPr lang="en-US" altLang="ja-JP" sz="2200" dirty="0" smtClean="0"/>
          </a:p>
          <a:p>
            <a:pPr lvl="2"/>
            <a:r>
              <a:rPr kumimoji="1" lang="ja-JP" altLang="en-US" sz="2200" dirty="0" smtClean="0"/>
              <a:t>最善手は導き出せてはいる</a:t>
            </a:r>
            <a:endParaRPr lang="en-US" altLang="ja-JP" sz="22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・こっちも確率分岐で出す→勝つ可能性も負ける可能性も増える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・読みの深さを変える→</a:t>
            </a:r>
            <a:r>
              <a:rPr kumimoji="1" lang="ja-JP" altLang="en-US" sz="2600" dirty="0" smtClean="0"/>
              <a:t>参考データなし</a:t>
            </a:r>
            <a:endParaRPr kumimoji="1"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66426720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324</Words>
  <Application>Microsoft Macintosh PowerPoint</Application>
  <PresentationFormat>ワイド画面</PresentationFormat>
  <Paragraphs>53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ＭＳ Ｐゴシック</vt:lpstr>
      <vt:lpstr>レトロスペクト</vt:lpstr>
      <vt:lpstr>GAを用いた連続じゃんけんゲーム必勝法</vt:lpstr>
      <vt:lpstr>概要</vt:lpstr>
      <vt:lpstr>役割分担</vt:lpstr>
      <vt:lpstr>方法</vt:lpstr>
      <vt:lpstr>PowerPoint プレゼンテーション</vt:lpstr>
      <vt:lpstr>実験内容</vt:lpstr>
      <vt:lpstr>デモ</vt:lpstr>
      <vt:lpstr>実験結果</vt:lpstr>
      <vt:lpstr>考察</vt:lpstr>
      <vt:lpstr>質疑応答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GAを用いた連続じゃんけんゲーム必勝法</dc:title>
  <dc:creator>永田駿平</dc:creator>
  <cp:lastModifiedBy>永田駿平</cp:lastModifiedBy>
  <cp:revision>18</cp:revision>
  <dcterms:created xsi:type="dcterms:W3CDTF">2018-01-18T13:46:15Z</dcterms:created>
  <dcterms:modified xsi:type="dcterms:W3CDTF">2018-01-18T15:04:03Z</dcterms:modified>
</cp:coreProperties>
</file>