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41"/>
  </p:notesMasterIdLst>
  <p:sldIdLst>
    <p:sldId id="256" r:id="rId5"/>
    <p:sldId id="261" r:id="rId6"/>
    <p:sldId id="258" r:id="rId7"/>
    <p:sldId id="259" r:id="rId8"/>
    <p:sldId id="336" r:id="rId9"/>
    <p:sldId id="264" r:id="rId10"/>
    <p:sldId id="325" r:id="rId11"/>
    <p:sldId id="334" r:id="rId12"/>
    <p:sldId id="326" r:id="rId13"/>
    <p:sldId id="327" r:id="rId14"/>
    <p:sldId id="328" r:id="rId15"/>
    <p:sldId id="287" r:id="rId16"/>
    <p:sldId id="288" r:id="rId17"/>
    <p:sldId id="294" r:id="rId18"/>
    <p:sldId id="332" r:id="rId19"/>
    <p:sldId id="296" r:id="rId20"/>
    <p:sldId id="295" r:id="rId21"/>
    <p:sldId id="333" r:id="rId22"/>
    <p:sldId id="331" r:id="rId23"/>
    <p:sldId id="335" r:id="rId24"/>
    <p:sldId id="312" r:id="rId25"/>
    <p:sldId id="313" r:id="rId26"/>
    <p:sldId id="319" r:id="rId27"/>
    <p:sldId id="320" r:id="rId28"/>
    <p:sldId id="285" r:id="rId29"/>
    <p:sldId id="314" r:id="rId30"/>
    <p:sldId id="324" r:id="rId31"/>
    <p:sldId id="292" r:id="rId32"/>
    <p:sldId id="329" r:id="rId33"/>
    <p:sldId id="330" r:id="rId34"/>
    <p:sldId id="293" r:id="rId35"/>
    <p:sldId id="297" r:id="rId36"/>
    <p:sldId id="298" r:id="rId37"/>
    <p:sldId id="321" r:id="rId38"/>
    <p:sldId id="284" r:id="rId39"/>
    <p:sldId id="290" r:id="rId4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Condensed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0E74"/>
    <a:srgbClr val="4A4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973F-01BB-AC7F-D016-1D99DEC0EC5F}" v="3" dt="2025-02-10T16:48:04.024"/>
    <p1510:client id="{25E5C319-1330-4272-86B6-20BDD6A6872D}" v="6727" dt="2025-02-11T15:50:24.927"/>
    <p1510:client id="{370397BA-3593-4881-A294-AD41B81E40F9}" v="933" dt="2025-02-10T17:16:20.683"/>
    <p1510:client id="{6CF6CD1F-43C9-C59A-5133-885792CA6BBD}" v="23" dt="2025-02-10T18:24:04.808"/>
    <p1510:client id="{7C405200-D565-405A-AC3E-51F8E800893C}" v="312" dt="2025-02-10T19:29:32.285"/>
    <p1510:client id="{7DFA06DD-C912-861C-FF1A-47A390BE5770}" v="12" dt="2025-02-11T15:56:17.762"/>
    <p1510:client id="{A3B4DB72-36E3-FA5A-F793-F12DC7D67091}" v="528" dt="2025-02-10T17:14:40.532"/>
    <p1510:client id="{A5078641-E863-DFD4-6115-645ABBDBA3C1}" v="31" dt="2025-02-11T14:28:54.440"/>
    <p1510:client id="{AA71D75E-26FF-8604-FA50-5242D1D3FBFD}" v="445" dt="2025-02-10T18:38:11.647"/>
    <p1510:client id="{D7551316-F299-479E-B9D9-AA07404E5F3F}" v="130" dt="2025-02-11T15:58:55.636"/>
    <p1510:client id="{FE394C01-63B7-568C-C4E5-2917F37960BD}" v="312" dt="2025-02-10T18:07:03.209"/>
  </p1510:revLst>
</p1510:revInfo>
</file>

<file path=ppt/tableStyles.xml><?xml version="1.0" encoding="utf-8"?>
<a:tblStyleLst xmlns:a="http://schemas.openxmlformats.org/drawingml/2006/main" def="{CD503B89-ECAE-48EE-80FB-1A037E7611E4}">
  <a:tblStyle styleId="{CD503B89-ECAE-48EE-80FB-1A037E7611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E21AA-1B0B-4E70-BC98-9203A24661B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400ED1A0-56F8-419D-A812-6FC53479AFF4}">
      <dgm:prSet phldrT="[Text]"/>
      <dgm:spPr/>
      <dgm:t>
        <a:bodyPr/>
        <a:lstStyle/>
        <a:p>
          <a:r>
            <a:rPr lang="de-DE" b="1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gm:t>
    </dgm:pt>
    <dgm:pt modelId="{D3BF9657-2689-4A90-9013-FA0C6369FD85}" type="parTrans" cxnId="{D4816B08-09BC-4639-B5FC-7F130493C0AE}">
      <dgm:prSet/>
      <dgm:spPr/>
      <dgm:t>
        <a:bodyPr/>
        <a:lstStyle/>
        <a:p>
          <a:endParaRPr lang="de-DE"/>
        </a:p>
      </dgm:t>
    </dgm:pt>
    <dgm:pt modelId="{CF4E5FF5-5F22-437A-9D45-0D793AD52A78}" type="sibTrans" cxnId="{D4816B08-09BC-4639-B5FC-7F130493C0AE}">
      <dgm:prSet/>
      <dgm:spPr/>
      <dgm:t>
        <a:bodyPr/>
        <a:lstStyle/>
        <a:p>
          <a:endParaRPr lang="de-DE"/>
        </a:p>
      </dgm:t>
    </dgm:pt>
    <dgm:pt modelId="{3243076F-954F-41A8-81F5-4872E6D63190}">
      <dgm:prSet phldrT="[Text]"/>
      <dgm:spPr/>
      <dgm:t>
        <a:bodyPr/>
        <a:lstStyle/>
        <a:p>
          <a:r>
            <a:rPr lang="de-DE" b="0">
              <a:solidFill>
                <a:schemeClr val="accent6">
                  <a:lumMod val="10000"/>
                </a:schemeClr>
              </a:solidFill>
            </a:rPr>
            <a:t>Kompliziert</a:t>
          </a:r>
        </a:p>
      </dgm:t>
    </dgm:pt>
    <dgm:pt modelId="{53B5EAFD-51A2-482A-9AEF-BD53B60F3F09}" type="parTrans" cxnId="{BA5BE484-EC3F-407F-AD2A-355C4604CFDB}">
      <dgm:prSet/>
      <dgm:spPr/>
      <dgm:t>
        <a:bodyPr/>
        <a:lstStyle/>
        <a:p>
          <a:endParaRPr lang="de-DE"/>
        </a:p>
      </dgm:t>
    </dgm:pt>
    <dgm:pt modelId="{90077575-7942-407E-90B1-7929D5624B59}" type="sibTrans" cxnId="{BA5BE484-EC3F-407F-AD2A-355C4604CFDB}">
      <dgm:prSet/>
      <dgm:spPr/>
      <dgm:t>
        <a:bodyPr/>
        <a:lstStyle/>
        <a:p>
          <a:endParaRPr lang="de-DE"/>
        </a:p>
      </dgm:t>
    </dgm:pt>
    <dgm:pt modelId="{B979D575-9139-4544-B7FD-50092D181FE7}">
      <dgm:prSet phldrT="[Text]"/>
      <dgm:spPr/>
      <dgm:t>
        <a:bodyPr/>
        <a:lstStyle/>
        <a:p>
          <a:r>
            <a:rPr lang="de-DE" b="0">
              <a:solidFill>
                <a:schemeClr val="accent6">
                  <a:lumMod val="10000"/>
                </a:schemeClr>
              </a:solidFill>
            </a:rPr>
            <a:t>Zeitdruck</a:t>
          </a:r>
        </a:p>
      </dgm:t>
    </dgm:pt>
    <dgm:pt modelId="{53BFE60A-E8E8-41CB-995A-87CEE9609D01}" type="parTrans" cxnId="{0F6B8107-5675-4E47-BB2B-BEE9C9D8AFA8}">
      <dgm:prSet/>
      <dgm:spPr/>
      <dgm:t>
        <a:bodyPr/>
        <a:lstStyle/>
        <a:p>
          <a:endParaRPr lang="de-DE"/>
        </a:p>
      </dgm:t>
    </dgm:pt>
    <dgm:pt modelId="{2067E8E3-987F-4A6F-82C3-131E973A0121}" type="sibTrans" cxnId="{0F6B8107-5675-4E47-BB2B-BEE9C9D8AFA8}">
      <dgm:prSet/>
      <dgm:spPr/>
      <dgm:t>
        <a:bodyPr/>
        <a:lstStyle/>
        <a:p>
          <a:endParaRPr lang="de-DE"/>
        </a:p>
      </dgm:t>
    </dgm:pt>
    <dgm:pt modelId="{05ADDD59-DA92-4277-B356-77EE0C4A6E15}" type="pres">
      <dgm:prSet presAssocID="{56AE21AA-1B0B-4E70-BC98-9203A24661BF}" presName="Name0" presStyleCnt="0">
        <dgm:presLayoutVars>
          <dgm:dir/>
          <dgm:animLvl val="lvl"/>
          <dgm:resizeHandles val="exact"/>
        </dgm:presLayoutVars>
      </dgm:prSet>
      <dgm:spPr/>
    </dgm:pt>
    <dgm:pt modelId="{DED20733-DED0-4603-8501-1020F5070769}" type="pres">
      <dgm:prSet presAssocID="{400ED1A0-56F8-419D-A812-6FC53479AFF4}" presName="parTxOnly" presStyleLbl="node1" presStyleIdx="0" presStyleCnt="3" custScaleX="113374" custScaleY="112769">
        <dgm:presLayoutVars>
          <dgm:chMax val="0"/>
          <dgm:chPref val="0"/>
          <dgm:bulletEnabled val="1"/>
        </dgm:presLayoutVars>
      </dgm:prSet>
      <dgm:spPr/>
    </dgm:pt>
    <dgm:pt modelId="{E94A3055-5D17-4D65-9B6F-D1B5C925ACA8}" type="pres">
      <dgm:prSet presAssocID="{CF4E5FF5-5F22-437A-9D45-0D793AD52A78}" presName="parTxOnlySpace" presStyleCnt="0"/>
      <dgm:spPr/>
    </dgm:pt>
    <dgm:pt modelId="{A7E10CF0-5980-4A54-90AC-F5BB61155EF4}" type="pres">
      <dgm:prSet presAssocID="{3243076F-954F-41A8-81F5-4872E6D63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549473-5D80-4CD4-B4A9-22CCD1F52C44}" type="pres">
      <dgm:prSet presAssocID="{90077575-7942-407E-90B1-7929D5624B59}" presName="parTxOnlySpace" presStyleCnt="0"/>
      <dgm:spPr/>
    </dgm:pt>
    <dgm:pt modelId="{7FF82BC0-0CEE-4D6A-AC08-644A6423F53F}" type="pres">
      <dgm:prSet presAssocID="{B979D575-9139-4544-B7FD-50092D181F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6B8107-5675-4E47-BB2B-BEE9C9D8AFA8}" srcId="{56AE21AA-1B0B-4E70-BC98-9203A24661BF}" destId="{B979D575-9139-4544-B7FD-50092D181FE7}" srcOrd="2" destOrd="0" parTransId="{53BFE60A-E8E8-41CB-995A-87CEE9609D01}" sibTransId="{2067E8E3-987F-4A6F-82C3-131E973A0121}"/>
    <dgm:cxn modelId="{D4816B08-09BC-4639-B5FC-7F130493C0AE}" srcId="{56AE21AA-1B0B-4E70-BC98-9203A24661BF}" destId="{400ED1A0-56F8-419D-A812-6FC53479AFF4}" srcOrd="0" destOrd="0" parTransId="{D3BF9657-2689-4A90-9013-FA0C6369FD85}" sibTransId="{CF4E5FF5-5F22-437A-9D45-0D793AD52A78}"/>
    <dgm:cxn modelId="{80CA450B-93D2-4491-A014-4CBD2984CC0E}" type="presOf" srcId="{400ED1A0-56F8-419D-A812-6FC53479AFF4}" destId="{DED20733-DED0-4603-8501-1020F5070769}" srcOrd="0" destOrd="0" presId="urn:microsoft.com/office/officeart/2005/8/layout/chevron1"/>
    <dgm:cxn modelId="{396A037B-0C38-4C0D-95F3-645FDA0CBC38}" type="presOf" srcId="{B979D575-9139-4544-B7FD-50092D181FE7}" destId="{7FF82BC0-0CEE-4D6A-AC08-644A6423F53F}" srcOrd="0" destOrd="0" presId="urn:microsoft.com/office/officeart/2005/8/layout/chevron1"/>
    <dgm:cxn modelId="{BA5BE484-EC3F-407F-AD2A-355C4604CFDB}" srcId="{56AE21AA-1B0B-4E70-BC98-9203A24661BF}" destId="{3243076F-954F-41A8-81F5-4872E6D63190}" srcOrd="1" destOrd="0" parTransId="{53B5EAFD-51A2-482A-9AEF-BD53B60F3F09}" sibTransId="{90077575-7942-407E-90B1-7929D5624B59}"/>
    <dgm:cxn modelId="{4F79CEB8-062B-47AD-AB3E-9C0210D62F3D}" type="presOf" srcId="{56AE21AA-1B0B-4E70-BC98-9203A24661BF}" destId="{05ADDD59-DA92-4277-B356-77EE0C4A6E15}" srcOrd="0" destOrd="0" presId="urn:microsoft.com/office/officeart/2005/8/layout/chevron1"/>
    <dgm:cxn modelId="{8EFEBDE3-870D-4549-BDEF-2DB6A50CFDF9}" type="presOf" srcId="{3243076F-954F-41A8-81F5-4872E6D63190}" destId="{A7E10CF0-5980-4A54-90AC-F5BB61155EF4}" srcOrd="0" destOrd="0" presId="urn:microsoft.com/office/officeart/2005/8/layout/chevron1"/>
    <dgm:cxn modelId="{FBA0C402-6105-4307-A55F-8924752D2441}" type="presParOf" srcId="{05ADDD59-DA92-4277-B356-77EE0C4A6E15}" destId="{DED20733-DED0-4603-8501-1020F5070769}" srcOrd="0" destOrd="0" presId="urn:microsoft.com/office/officeart/2005/8/layout/chevron1"/>
    <dgm:cxn modelId="{ED7AF6A2-FCEF-4BA4-AECE-1BB6D46F6263}" type="presParOf" srcId="{05ADDD59-DA92-4277-B356-77EE0C4A6E15}" destId="{E94A3055-5D17-4D65-9B6F-D1B5C925ACA8}" srcOrd="1" destOrd="0" presId="urn:microsoft.com/office/officeart/2005/8/layout/chevron1"/>
    <dgm:cxn modelId="{24DF8EB2-56EA-48BF-A258-FBB232616BA6}" type="presParOf" srcId="{05ADDD59-DA92-4277-B356-77EE0C4A6E15}" destId="{A7E10CF0-5980-4A54-90AC-F5BB61155EF4}" srcOrd="2" destOrd="0" presId="urn:microsoft.com/office/officeart/2005/8/layout/chevron1"/>
    <dgm:cxn modelId="{BE50D53D-B238-4DBE-B416-EE40EBC7177E}" type="presParOf" srcId="{05ADDD59-DA92-4277-B356-77EE0C4A6E15}" destId="{97549473-5D80-4CD4-B4A9-22CCD1F52C44}" srcOrd="3" destOrd="0" presId="urn:microsoft.com/office/officeart/2005/8/layout/chevron1"/>
    <dgm:cxn modelId="{B260FF1A-B474-4128-B530-46B9BC5EB708}" type="presParOf" srcId="{05ADDD59-DA92-4277-B356-77EE0C4A6E15}" destId="{7FF82BC0-0CEE-4D6A-AC08-644A6423F53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AE21AA-1B0B-4E70-BC98-9203A24661B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</dgm:pt>
    <dgm:pt modelId="{400ED1A0-56F8-419D-A812-6FC53479AFF4}">
      <dgm:prSet phldrT="[Text]"/>
      <dgm:spPr/>
      <dgm:t>
        <a:bodyPr/>
        <a:lstStyle/>
        <a:p>
          <a:r>
            <a:rPr lang="de-DE" b="1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gm:t>
    </dgm:pt>
    <dgm:pt modelId="{D3BF9657-2689-4A90-9013-FA0C6369FD85}" type="parTrans" cxnId="{D4816B08-09BC-4639-B5FC-7F130493C0AE}">
      <dgm:prSet/>
      <dgm:spPr/>
      <dgm:t>
        <a:bodyPr/>
        <a:lstStyle/>
        <a:p>
          <a:endParaRPr lang="de-DE"/>
        </a:p>
      </dgm:t>
    </dgm:pt>
    <dgm:pt modelId="{CF4E5FF5-5F22-437A-9D45-0D793AD52A78}" type="sibTrans" cxnId="{D4816B08-09BC-4639-B5FC-7F130493C0AE}">
      <dgm:prSet/>
      <dgm:spPr/>
      <dgm:t>
        <a:bodyPr/>
        <a:lstStyle/>
        <a:p>
          <a:endParaRPr lang="de-DE"/>
        </a:p>
      </dgm:t>
    </dgm:pt>
    <dgm:pt modelId="{3243076F-954F-41A8-81F5-4872E6D63190}">
      <dgm:prSet phldrT="[Text]"/>
      <dgm:spPr/>
      <dgm:t>
        <a:bodyPr/>
        <a:lstStyle/>
        <a:p>
          <a:r>
            <a:rPr lang="de-DE" b="0">
              <a:solidFill>
                <a:schemeClr val="accent6">
                  <a:lumMod val="10000"/>
                </a:schemeClr>
              </a:solidFill>
            </a:rPr>
            <a:t>Kompliziert</a:t>
          </a:r>
        </a:p>
      </dgm:t>
    </dgm:pt>
    <dgm:pt modelId="{53B5EAFD-51A2-482A-9AEF-BD53B60F3F09}" type="parTrans" cxnId="{BA5BE484-EC3F-407F-AD2A-355C4604CFDB}">
      <dgm:prSet/>
      <dgm:spPr/>
      <dgm:t>
        <a:bodyPr/>
        <a:lstStyle/>
        <a:p>
          <a:endParaRPr lang="de-DE"/>
        </a:p>
      </dgm:t>
    </dgm:pt>
    <dgm:pt modelId="{90077575-7942-407E-90B1-7929D5624B59}" type="sibTrans" cxnId="{BA5BE484-EC3F-407F-AD2A-355C4604CFDB}">
      <dgm:prSet/>
      <dgm:spPr/>
      <dgm:t>
        <a:bodyPr/>
        <a:lstStyle/>
        <a:p>
          <a:endParaRPr lang="de-DE"/>
        </a:p>
      </dgm:t>
    </dgm:pt>
    <dgm:pt modelId="{B979D575-9139-4544-B7FD-50092D181FE7}">
      <dgm:prSet phldrT="[Text]"/>
      <dgm:spPr/>
      <dgm:t>
        <a:bodyPr/>
        <a:lstStyle/>
        <a:p>
          <a:r>
            <a:rPr lang="de-DE" b="0">
              <a:solidFill>
                <a:schemeClr val="accent6">
                  <a:lumMod val="10000"/>
                </a:schemeClr>
              </a:solidFill>
            </a:rPr>
            <a:t>Zeitdruck</a:t>
          </a:r>
        </a:p>
      </dgm:t>
    </dgm:pt>
    <dgm:pt modelId="{53BFE60A-E8E8-41CB-995A-87CEE9609D01}" type="parTrans" cxnId="{0F6B8107-5675-4E47-BB2B-BEE9C9D8AFA8}">
      <dgm:prSet/>
      <dgm:spPr/>
      <dgm:t>
        <a:bodyPr/>
        <a:lstStyle/>
        <a:p>
          <a:endParaRPr lang="de-DE"/>
        </a:p>
      </dgm:t>
    </dgm:pt>
    <dgm:pt modelId="{2067E8E3-987F-4A6F-82C3-131E973A0121}" type="sibTrans" cxnId="{0F6B8107-5675-4E47-BB2B-BEE9C9D8AFA8}">
      <dgm:prSet/>
      <dgm:spPr/>
      <dgm:t>
        <a:bodyPr/>
        <a:lstStyle/>
        <a:p>
          <a:endParaRPr lang="de-DE"/>
        </a:p>
      </dgm:t>
    </dgm:pt>
    <dgm:pt modelId="{05ADDD59-DA92-4277-B356-77EE0C4A6E15}" type="pres">
      <dgm:prSet presAssocID="{56AE21AA-1B0B-4E70-BC98-9203A24661BF}" presName="Name0" presStyleCnt="0">
        <dgm:presLayoutVars>
          <dgm:dir/>
          <dgm:animLvl val="lvl"/>
          <dgm:resizeHandles val="exact"/>
        </dgm:presLayoutVars>
      </dgm:prSet>
      <dgm:spPr/>
    </dgm:pt>
    <dgm:pt modelId="{DED20733-DED0-4603-8501-1020F5070769}" type="pres">
      <dgm:prSet presAssocID="{400ED1A0-56F8-419D-A812-6FC53479AFF4}" presName="parTxOnly" presStyleLbl="node1" presStyleIdx="0" presStyleCnt="3" custScaleX="113374" custScaleY="112769">
        <dgm:presLayoutVars>
          <dgm:chMax val="0"/>
          <dgm:chPref val="0"/>
          <dgm:bulletEnabled val="1"/>
        </dgm:presLayoutVars>
      </dgm:prSet>
      <dgm:spPr/>
    </dgm:pt>
    <dgm:pt modelId="{E94A3055-5D17-4D65-9B6F-D1B5C925ACA8}" type="pres">
      <dgm:prSet presAssocID="{CF4E5FF5-5F22-437A-9D45-0D793AD52A78}" presName="parTxOnlySpace" presStyleCnt="0"/>
      <dgm:spPr/>
    </dgm:pt>
    <dgm:pt modelId="{A7E10CF0-5980-4A54-90AC-F5BB61155EF4}" type="pres">
      <dgm:prSet presAssocID="{3243076F-954F-41A8-81F5-4872E6D63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549473-5D80-4CD4-B4A9-22CCD1F52C44}" type="pres">
      <dgm:prSet presAssocID="{90077575-7942-407E-90B1-7929D5624B59}" presName="parTxOnlySpace" presStyleCnt="0"/>
      <dgm:spPr/>
    </dgm:pt>
    <dgm:pt modelId="{7FF82BC0-0CEE-4D6A-AC08-644A6423F53F}" type="pres">
      <dgm:prSet presAssocID="{B979D575-9139-4544-B7FD-50092D181F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6B8107-5675-4E47-BB2B-BEE9C9D8AFA8}" srcId="{56AE21AA-1B0B-4E70-BC98-9203A24661BF}" destId="{B979D575-9139-4544-B7FD-50092D181FE7}" srcOrd="2" destOrd="0" parTransId="{53BFE60A-E8E8-41CB-995A-87CEE9609D01}" sibTransId="{2067E8E3-987F-4A6F-82C3-131E973A0121}"/>
    <dgm:cxn modelId="{D4816B08-09BC-4639-B5FC-7F130493C0AE}" srcId="{56AE21AA-1B0B-4E70-BC98-9203A24661BF}" destId="{400ED1A0-56F8-419D-A812-6FC53479AFF4}" srcOrd="0" destOrd="0" parTransId="{D3BF9657-2689-4A90-9013-FA0C6369FD85}" sibTransId="{CF4E5FF5-5F22-437A-9D45-0D793AD52A78}"/>
    <dgm:cxn modelId="{80CA450B-93D2-4491-A014-4CBD2984CC0E}" type="presOf" srcId="{400ED1A0-56F8-419D-A812-6FC53479AFF4}" destId="{DED20733-DED0-4603-8501-1020F5070769}" srcOrd="0" destOrd="0" presId="urn:microsoft.com/office/officeart/2005/8/layout/chevron1"/>
    <dgm:cxn modelId="{396A037B-0C38-4C0D-95F3-645FDA0CBC38}" type="presOf" srcId="{B979D575-9139-4544-B7FD-50092D181FE7}" destId="{7FF82BC0-0CEE-4D6A-AC08-644A6423F53F}" srcOrd="0" destOrd="0" presId="urn:microsoft.com/office/officeart/2005/8/layout/chevron1"/>
    <dgm:cxn modelId="{BA5BE484-EC3F-407F-AD2A-355C4604CFDB}" srcId="{56AE21AA-1B0B-4E70-BC98-9203A24661BF}" destId="{3243076F-954F-41A8-81F5-4872E6D63190}" srcOrd="1" destOrd="0" parTransId="{53B5EAFD-51A2-482A-9AEF-BD53B60F3F09}" sibTransId="{90077575-7942-407E-90B1-7929D5624B59}"/>
    <dgm:cxn modelId="{4F79CEB8-062B-47AD-AB3E-9C0210D62F3D}" type="presOf" srcId="{56AE21AA-1B0B-4E70-BC98-9203A24661BF}" destId="{05ADDD59-DA92-4277-B356-77EE0C4A6E15}" srcOrd="0" destOrd="0" presId="urn:microsoft.com/office/officeart/2005/8/layout/chevron1"/>
    <dgm:cxn modelId="{8EFEBDE3-870D-4549-BDEF-2DB6A50CFDF9}" type="presOf" srcId="{3243076F-954F-41A8-81F5-4872E6D63190}" destId="{A7E10CF0-5980-4A54-90AC-F5BB61155EF4}" srcOrd="0" destOrd="0" presId="urn:microsoft.com/office/officeart/2005/8/layout/chevron1"/>
    <dgm:cxn modelId="{FBA0C402-6105-4307-A55F-8924752D2441}" type="presParOf" srcId="{05ADDD59-DA92-4277-B356-77EE0C4A6E15}" destId="{DED20733-DED0-4603-8501-1020F5070769}" srcOrd="0" destOrd="0" presId="urn:microsoft.com/office/officeart/2005/8/layout/chevron1"/>
    <dgm:cxn modelId="{ED7AF6A2-FCEF-4BA4-AECE-1BB6D46F6263}" type="presParOf" srcId="{05ADDD59-DA92-4277-B356-77EE0C4A6E15}" destId="{E94A3055-5D17-4D65-9B6F-D1B5C925ACA8}" srcOrd="1" destOrd="0" presId="urn:microsoft.com/office/officeart/2005/8/layout/chevron1"/>
    <dgm:cxn modelId="{24DF8EB2-56EA-48BF-A258-FBB232616BA6}" type="presParOf" srcId="{05ADDD59-DA92-4277-B356-77EE0C4A6E15}" destId="{A7E10CF0-5980-4A54-90AC-F5BB61155EF4}" srcOrd="2" destOrd="0" presId="urn:microsoft.com/office/officeart/2005/8/layout/chevron1"/>
    <dgm:cxn modelId="{BE50D53D-B238-4DBE-B416-EE40EBC7177E}" type="presParOf" srcId="{05ADDD59-DA92-4277-B356-77EE0C4A6E15}" destId="{97549473-5D80-4CD4-B4A9-22CCD1F52C44}" srcOrd="3" destOrd="0" presId="urn:microsoft.com/office/officeart/2005/8/layout/chevron1"/>
    <dgm:cxn modelId="{B260FF1A-B474-4128-B530-46B9BC5EB708}" type="presParOf" srcId="{05ADDD59-DA92-4277-B356-77EE0C4A6E15}" destId="{7FF82BC0-0CEE-4D6A-AC08-644A6423F53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AE21AA-1B0B-4E70-BC98-9203A24661B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B979D575-9139-4544-B7FD-50092D181FE7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500" b="0">
            <a:solidFill>
              <a:schemeClr val="accent6">
                <a:lumMod val="10000"/>
              </a:schemeClr>
            </a:solidFill>
          </a:endParaRPr>
        </a:p>
      </dgm:t>
    </dgm:pt>
    <dgm:pt modelId="{2067E8E3-987F-4A6F-82C3-131E973A0121}" type="sibTrans" cxnId="{0F6B8107-5675-4E47-BB2B-BEE9C9D8AFA8}">
      <dgm:prSet/>
      <dgm:spPr/>
      <dgm:t>
        <a:bodyPr/>
        <a:lstStyle/>
        <a:p>
          <a:endParaRPr lang="de-DE"/>
        </a:p>
      </dgm:t>
    </dgm:pt>
    <dgm:pt modelId="{53BFE60A-E8E8-41CB-995A-87CEE9609D01}" type="parTrans" cxnId="{0F6B8107-5675-4E47-BB2B-BEE9C9D8AFA8}">
      <dgm:prSet/>
      <dgm:spPr/>
      <dgm:t>
        <a:bodyPr/>
        <a:lstStyle/>
        <a:p>
          <a:endParaRPr lang="de-DE"/>
        </a:p>
      </dgm:t>
    </dgm:pt>
    <dgm:pt modelId="{3243076F-954F-41A8-81F5-4872E6D63190}">
      <dgm:prSet phldrT="[Text]" custT="1"/>
      <dgm:spPr/>
      <dgm:t>
        <a:bodyPr/>
        <a:lstStyle/>
        <a:p>
          <a:r>
            <a:rPr lang="de-DE" sz="2400" b="1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500" b="1">
            <a:solidFill>
              <a:schemeClr val="accent6">
                <a:lumMod val="10000"/>
              </a:schemeClr>
            </a:solidFill>
          </a:endParaRPr>
        </a:p>
      </dgm:t>
    </dgm:pt>
    <dgm:pt modelId="{90077575-7942-407E-90B1-7929D5624B59}" type="sibTrans" cxnId="{BA5BE484-EC3F-407F-AD2A-355C4604CFDB}">
      <dgm:prSet/>
      <dgm:spPr/>
      <dgm:t>
        <a:bodyPr/>
        <a:lstStyle/>
        <a:p>
          <a:endParaRPr lang="de-DE"/>
        </a:p>
      </dgm:t>
    </dgm:pt>
    <dgm:pt modelId="{53B5EAFD-51A2-482A-9AEF-BD53B60F3F09}" type="parTrans" cxnId="{BA5BE484-EC3F-407F-AD2A-355C4604CFDB}">
      <dgm:prSet/>
      <dgm:spPr/>
      <dgm:t>
        <a:bodyPr/>
        <a:lstStyle/>
        <a:p>
          <a:endParaRPr lang="de-DE"/>
        </a:p>
      </dgm:t>
    </dgm:pt>
    <dgm:pt modelId="{400ED1A0-56F8-419D-A812-6FC53479AFF4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gm:t>
    </dgm:pt>
    <dgm:pt modelId="{CF4E5FF5-5F22-437A-9D45-0D793AD52A78}" type="sibTrans" cxnId="{D4816B08-09BC-4639-B5FC-7F130493C0AE}">
      <dgm:prSet/>
      <dgm:spPr/>
      <dgm:t>
        <a:bodyPr/>
        <a:lstStyle/>
        <a:p>
          <a:endParaRPr lang="de-DE"/>
        </a:p>
      </dgm:t>
    </dgm:pt>
    <dgm:pt modelId="{D3BF9657-2689-4A90-9013-FA0C6369FD85}" type="parTrans" cxnId="{D4816B08-09BC-4639-B5FC-7F130493C0AE}">
      <dgm:prSet/>
      <dgm:spPr/>
      <dgm:t>
        <a:bodyPr/>
        <a:lstStyle/>
        <a:p>
          <a:endParaRPr lang="de-DE"/>
        </a:p>
      </dgm:t>
    </dgm:pt>
    <dgm:pt modelId="{05ADDD59-DA92-4277-B356-77EE0C4A6E15}" type="pres">
      <dgm:prSet presAssocID="{56AE21AA-1B0B-4E70-BC98-9203A24661BF}" presName="Name0" presStyleCnt="0">
        <dgm:presLayoutVars>
          <dgm:dir/>
          <dgm:animLvl val="lvl"/>
          <dgm:resizeHandles val="exact"/>
        </dgm:presLayoutVars>
      </dgm:prSet>
      <dgm:spPr/>
    </dgm:pt>
    <dgm:pt modelId="{DED20733-DED0-4603-8501-1020F5070769}" type="pres">
      <dgm:prSet presAssocID="{400ED1A0-56F8-419D-A812-6FC53479AF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94A3055-5D17-4D65-9B6F-D1B5C925ACA8}" type="pres">
      <dgm:prSet presAssocID="{CF4E5FF5-5F22-437A-9D45-0D793AD52A78}" presName="parTxOnlySpace" presStyleCnt="0"/>
      <dgm:spPr/>
    </dgm:pt>
    <dgm:pt modelId="{A7E10CF0-5980-4A54-90AC-F5BB61155EF4}" type="pres">
      <dgm:prSet presAssocID="{3243076F-954F-41A8-81F5-4872E6D63190}" presName="parTxOnly" presStyleLbl="node1" presStyleIdx="1" presStyleCnt="3" custScaleX="119633" custScaleY="117650">
        <dgm:presLayoutVars>
          <dgm:chMax val="0"/>
          <dgm:chPref val="0"/>
          <dgm:bulletEnabled val="1"/>
        </dgm:presLayoutVars>
      </dgm:prSet>
      <dgm:spPr/>
    </dgm:pt>
    <dgm:pt modelId="{97549473-5D80-4CD4-B4A9-22CCD1F52C44}" type="pres">
      <dgm:prSet presAssocID="{90077575-7942-407E-90B1-7929D5624B59}" presName="parTxOnlySpace" presStyleCnt="0"/>
      <dgm:spPr/>
    </dgm:pt>
    <dgm:pt modelId="{7FF82BC0-0CEE-4D6A-AC08-644A6423F53F}" type="pres">
      <dgm:prSet presAssocID="{B979D575-9139-4544-B7FD-50092D181F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6B8107-5675-4E47-BB2B-BEE9C9D8AFA8}" srcId="{56AE21AA-1B0B-4E70-BC98-9203A24661BF}" destId="{B979D575-9139-4544-B7FD-50092D181FE7}" srcOrd="2" destOrd="0" parTransId="{53BFE60A-E8E8-41CB-995A-87CEE9609D01}" sibTransId="{2067E8E3-987F-4A6F-82C3-131E973A0121}"/>
    <dgm:cxn modelId="{D4816B08-09BC-4639-B5FC-7F130493C0AE}" srcId="{56AE21AA-1B0B-4E70-BC98-9203A24661BF}" destId="{400ED1A0-56F8-419D-A812-6FC53479AFF4}" srcOrd="0" destOrd="0" parTransId="{D3BF9657-2689-4A90-9013-FA0C6369FD85}" sibTransId="{CF4E5FF5-5F22-437A-9D45-0D793AD52A78}"/>
    <dgm:cxn modelId="{80CA450B-93D2-4491-A014-4CBD2984CC0E}" type="presOf" srcId="{400ED1A0-56F8-419D-A812-6FC53479AFF4}" destId="{DED20733-DED0-4603-8501-1020F5070769}" srcOrd="0" destOrd="0" presId="urn:microsoft.com/office/officeart/2005/8/layout/chevron1"/>
    <dgm:cxn modelId="{396A037B-0C38-4C0D-95F3-645FDA0CBC38}" type="presOf" srcId="{B979D575-9139-4544-B7FD-50092D181FE7}" destId="{7FF82BC0-0CEE-4D6A-AC08-644A6423F53F}" srcOrd="0" destOrd="0" presId="urn:microsoft.com/office/officeart/2005/8/layout/chevron1"/>
    <dgm:cxn modelId="{BA5BE484-EC3F-407F-AD2A-355C4604CFDB}" srcId="{56AE21AA-1B0B-4E70-BC98-9203A24661BF}" destId="{3243076F-954F-41A8-81F5-4872E6D63190}" srcOrd="1" destOrd="0" parTransId="{53B5EAFD-51A2-482A-9AEF-BD53B60F3F09}" sibTransId="{90077575-7942-407E-90B1-7929D5624B59}"/>
    <dgm:cxn modelId="{4F79CEB8-062B-47AD-AB3E-9C0210D62F3D}" type="presOf" srcId="{56AE21AA-1B0B-4E70-BC98-9203A24661BF}" destId="{05ADDD59-DA92-4277-B356-77EE0C4A6E15}" srcOrd="0" destOrd="0" presId="urn:microsoft.com/office/officeart/2005/8/layout/chevron1"/>
    <dgm:cxn modelId="{8EFEBDE3-870D-4549-BDEF-2DB6A50CFDF9}" type="presOf" srcId="{3243076F-954F-41A8-81F5-4872E6D63190}" destId="{A7E10CF0-5980-4A54-90AC-F5BB61155EF4}" srcOrd="0" destOrd="0" presId="urn:microsoft.com/office/officeart/2005/8/layout/chevron1"/>
    <dgm:cxn modelId="{FBA0C402-6105-4307-A55F-8924752D2441}" type="presParOf" srcId="{05ADDD59-DA92-4277-B356-77EE0C4A6E15}" destId="{DED20733-DED0-4603-8501-1020F5070769}" srcOrd="0" destOrd="0" presId="urn:microsoft.com/office/officeart/2005/8/layout/chevron1"/>
    <dgm:cxn modelId="{ED7AF6A2-FCEF-4BA4-AECE-1BB6D46F6263}" type="presParOf" srcId="{05ADDD59-DA92-4277-B356-77EE0C4A6E15}" destId="{E94A3055-5D17-4D65-9B6F-D1B5C925ACA8}" srcOrd="1" destOrd="0" presId="urn:microsoft.com/office/officeart/2005/8/layout/chevron1"/>
    <dgm:cxn modelId="{24DF8EB2-56EA-48BF-A258-FBB232616BA6}" type="presParOf" srcId="{05ADDD59-DA92-4277-B356-77EE0C4A6E15}" destId="{A7E10CF0-5980-4A54-90AC-F5BB61155EF4}" srcOrd="2" destOrd="0" presId="urn:microsoft.com/office/officeart/2005/8/layout/chevron1"/>
    <dgm:cxn modelId="{BE50D53D-B238-4DBE-B416-EE40EBC7177E}" type="presParOf" srcId="{05ADDD59-DA92-4277-B356-77EE0C4A6E15}" destId="{97549473-5D80-4CD4-B4A9-22CCD1F52C44}" srcOrd="3" destOrd="0" presId="urn:microsoft.com/office/officeart/2005/8/layout/chevron1"/>
    <dgm:cxn modelId="{B260FF1A-B474-4128-B530-46B9BC5EB708}" type="presParOf" srcId="{05ADDD59-DA92-4277-B356-77EE0C4A6E15}" destId="{7FF82BC0-0CEE-4D6A-AC08-644A6423F53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E21AA-1B0B-4E70-BC98-9203A24661B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B979D575-9139-4544-B7FD-50092D181FE7}">
      <dgm:prSet phldrT="[Text]" custT="1"/>
      <dgm:spPr/>
      <dgm:t>
        <a:bodyPr/>
        <a:lstStyle/>
        <a:p>
          <a:r>
            <a:rPr lang="de-DE" sz="2400" b="1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900" b="1">
            <a:solidFill>
              <a:schemeClr val="accent6">
                <a:lumMod val="10000"/>
              </a:schemeClr>
            </a:solidFill>
          </a:endParaRPr>
        </a:p>
      </dgm:t>
    </dgm:pt>
    <dgm:pt modelId="{2067E8E3-987F-4A6F-82C3-131E973A0121}" type="sibTrans" cxnId="{0F6B8107-5675-4E47-BB2B-BEE9C9D8AFA8}">
      <dgm:prSet/>
      <dgm:spPr/>
      <dgm:t>
        <a:bodyPr/>
        <a:lstStyle/>
        <a:p>
          <a:endParaRPr lang="de-DE"/>
        </a:p>
      </dgm:t>
    </dgm:pt>
    <dgm:pt modelId="{53BFE60A-E8E8-41CB-995A-87CEE9609D01}" type="parTrans" cxnId="{0F6B8107-5675-4E47-BB2B-BEE9C9D8AFA8}">
      <dgm:prSet/>
      <dgm:spPr/>
      <dgm:t>
        <a:bodyPr/>
        <a:lstStyle/>
        <a:p>
          <a:endParaRPr lang="de-DE"/>
        </a:p>
      </dgm:t>
    </dgm:pt>
    <dgm:pt modelId="{3243076F-954F-41A8-81F5-4872E6D63190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700" b="0">
            <a:solidFill>
              <a:schemeClr val="accent6">
                <a:lumMod val="10000"/>
              </a:schemeClr>
            </a:solidFill>
          </a:endParaRPr>
        </a:p>
      </dgm:t>
    </dgm:pt>
    <dgm:pt modelId="{90077575-7942-407E-90B1-7929D5624B59}" type="sibTrans" cxnId="{BA5BE484-EC3F-407F-AD2A-355C4604CFDB}">
      <dgm:prSet/>
      <dgm:spPr/>
      <dgm:t>
        <a:bodyPr/>
        <a:lstStyle/>
        <a:p>
          <a:endParaRPr lang="de-DE"/>
        </a:p>
      </dgm:t>
    </dgm:pt>
    <dgm:pt modelId="{53B5EAFD-51A2-482A-9AEF-BD53B60F3F09}" type="parTrans" cxnId="{BA5BE484-EC3F-407F-AD2A-355C4604CFDB}">
      <dgm:prSet/>
      <dgm:spPr/>
      <dgm:t>
        <a:bodyPr/>
        <a:lstStyle/>
        <a:p>
          <a:endParaRPr lang="de-DE"/>
        </a:p>
      </dgm:t>
    </dgm:pt>
    <dgm:pt modelId="{400ED1A0-56F8-419D-A812-6FC53479AFF4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gm:t>
    </dgm:pt>
    <dgm:pt modelId="{CF4E5FF5-5F22-437A-9D45-0D793AD52A78}" type="sibTrans" cxnId="{D4816B08-09BC-4639-B5FC-7F130493C0AE}">
      <dgm:prSet/>
      <dgm:spPr/>
      <dgm:t>
        <a:bodyPr/>
        <a:lstStyle/>
        <a:p>
          <a:endParaRPr lang="de-DE"/>
        </a:p>
      </dgm:t>
    </dgm:pt>
    <dgm:pt modelId="{D3BF9657-2689-4A90-9013-FA0C6369FD85}" type="parTrans" cxnId="{D4816B08-09BC-4639-B5FC-7F130493C0AE}">
      <dgm:prSet/>
      <dgm:spPr/>
      <dgm:t>
        <a:bodyPr/>
        <a:lstStyle/>
        <a:p>
          <a:endParaRPr lang="de-DE"/>
        </a:p>
      </dgm:t>
    </dgm:pt>
    <dgm:pt modelId="{05ADDD59-DA92-4277-B356-77EE0C4A6E15}" type="pres">
      <dgm:prSet presAssocID="{56AE21AA-1B0B-4E70-BC98-9203A24661BF}" presName="Name0" presStyleCnt="0">
        <dgm:presLayoutVars>
          <dgm:dir/>
          <dgm:animLvl val="lvl"/>
          <dgm:resizeHandles val="exact"/>
        </dgm:presLayoutVars>
      </dgm:prSet>
      <dgm:spPr/>
    </dgm:pt>
    <dgm:pt modelId="{DED20733-DED0-4603-8501-1020F5070769}" type="pres">
      <dgm:prSet presAssocID="{400ED1A0-56F8-419D-A812-6FC53479AF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94A3055-5D17-4D65-9B6F-D1B5C925ACA8}" type="pres">
      <dgm:prSet presAssocID="{CF4E5FF5-5F22-437A-9D45-0D793AD52A78}" presName="parTxOnlySpace" presStyleCnt="0"/>
      <dgm:spPr/>
    </dgm:pt>
    <dgm:pt modelId="{A7E10CF0-5980-4A54-90AC-F5BB61155EF4}" type="pres">
      <dgm:prSet presAssocID="{3243076F-954F-41A8-81F5-4872E6D63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549473-5D80-4CD4-B4A9-22CCD1F52C44}" type="pres">
      <dgm:prSet presAssocID="{90077575-7942-407E-90B1-7929D5624B59}" presName="parTxOnlySpace" presStyleCnt="0"/>
      <dgm:spPr/>
    </dgm:pt>
    <dgm:pt modelId="{7FF82BC0-0CEE-4D6A-AC08-644A6423F53F}" type="pres">
      <dgm:prSet presAssocID="{B979D575-9139-4544-B7FD-50092D181FE7}" presName="parTxOnly" presStyleLbl="node1" presStyleIdx="2" presStyleCnt="3" custScaleX="114598" custScaleY="122531">
        <dgm:presLayoutVars>
          <dgm:chMax val="0"/>
          <dgm:chPref val="0"/>
          <dgm:bulletEnabled val="1"/>
        </dgm:presLayoutVars>
      </dgm:prSet>
      <dgm:spPr/>
    </dgm:pt>
  </dgm:ptLst>
  <dgm:cxnLst>
    <dgm:cxn modelId="{0F6B8107-5675-4E47-BB2B-BEE9C9D8AFA8}" srcId="{56AE21AA-1B0B-4E70-BC98-9203A24661BF}" destId="{B979D575-9139-4544-B7FD-50092D181FE7}" srcOrd="2" destOrd="0" parTransId="{53BFE60A-E8E8-41CB-995A-87CEE9609D01}" sibTransId="{2067E8E3-987F-4A6F-82C3-131E973A0121}"/>
    <dgm:cxn modelId="{D4816B08-09BC-4639-B5FC-7F130493C0AE}" srcId="{56AE21AA-1B0B-4E70-BC98-9203A24661BF}" destId="{400ED1A0-56F8-419D-A812-6FC53479AFF4}" srcOrd="0" destOrd="0" parTransId="{D3BF9657-2689-4A90-9013-FA0C6369FD85}" sibTransId="{CF4E5FF5-5F22-437A-9D45-0D793AD52A78}"/>
    <dgm:cxn modelId="{80CA450B-93D2-4491-A014-4CBD2984CC0E}" type="presOf" srcId="{400ED1A0-56F8-419D-A812-6FC53479AFF4}" destId="{DED20733-DED0-4603-8501-1020F5070769}" srcOrd="0" destOrd="0" presId="urn:microsoft.com/office/officeart/2005/8/layout/chevron1"/>
    <dgm:cxn modelId="{396A037B-0C38-4C0D-95F3-645FDA0CBC38}" type="presOf" srcId="{B979D575-9139-4544-B7FD-50092D181FE7}" destId="{7FF82BC0-0CEE-4D6A-AC08-644A6423F53F}" srcOrd="0" destOrd="0" presId="urn:microsoft.com/office/officeart/2005/8/layout/chevron1"/>
    <dgm:cxn modelId="{BA5BE484-EC3F-407F-AD2A-355C4604CFDB}" srcId="{56AE21AA-1B0B-4E70-BC98-9203A24661BF}" destId="{3243076F-954F-41A8-81F5-4872E6D63190}" srcOrd="1" destOrd="0" parTransId="{53B5EAFD-51A2-482A-9AEF-BD53B60F3F09}" sibTransId="{90077575-7942-407E-90B1-7929D5624B59}"/>
    <dgm:cxn modelId="{4F79CEB8-062B-47AD-AB3E-9C0210D62F3D}" type="presOf" srcId="{56AE21AA-1B0B-4E70-BC98-9203A24661BF}" destId="{05ADDD59-DA92-4277-B356-77EE0C4A6E15}" srcOrd="0" destOrd="0" presId="urn:microsoft.com/office/officeart/2005/8/layout/chevron1"/>
    <dgm:cxn modelId="{8EFEBDE3-870D-4549-BDEF-2DB6A50CFDF9}" type="presOf" srcId="{3243076F-954F-41A8-81F5-4872E6D63190}" destId="{A7E10CF0-5980-4A54-90AC-F5BB61155EF4}" srcOrd="0" destOrd="0" presId="urn:microsoft.com/office/officeart/2005/8/layout/chevron1"/>
    <dgm:cxn modelId="{FBA0C402-6105-4307-A55F-8924752D2441}" type="presParOf" srcId="{05ADDD59-DA92-4277-B356-77EE0C4A6E15}" destId="{DED20733-DED0-4603-8501-1020F5070769}" srcOrd="0" destOrd="0" presId="urn:microsoft.com/office/officeart/2005/8/layout/chevron1"/>
    <dgm:cxn modelId="{ED7AF6A2-FCEF-4BA4-AECE-1BB6D46F6263}" type="presParOf" srcId="{05ADDD59-DA92-4277-B356-77EE0C4A6E15}" destId="{E94A3055-5D17-4D65-9B6F-D1B5C925ACA8}" srcOrd="1" destOrd="0" presId="urn:microsoft.com/office/officeart/2005/8/layout/chevron1"/>
    <dgm:cxn modelId="{24DF8EB2-56EA-48BF-A258-FBB232616BA6}" type="presParOf" srcId="{05ADDD59-DA92-4277-B356-77EE0C4A6E15}" destId="{A7E10CF0-5980-4A54-90AC-F5BB61155EF4}" srcOrd="2" destOrd="0" presId="urn:microsoft.com/office/officeart/2005/8/layout/chevron1"/>
    <dgm:cxn modelId="{BE50D53D-B238-4DBE-B416-EE40EBC7177E}" type="presParOf" srcId="{05ADDD59-DA92-4277-B356-77EE0C4A6E15}" destId="{97549473-5D80-4CD4-B4A9-22CCD1F52C44}" srcOrd="3" destOrd="0" presId="urn:microsoft.com/office/officeart/2005/8/layout/chevron1"/>
    <dgm:cxn modelId="{B260FF1A-B474-4128-B530-46B9BC5EB708}" type="presParOf" srcId="{05ADDD59-DA92-4277-B356-77EE0C4A6E15}" destId="{7FF82BC0-0CEE-4D6A-AC08-644A6423F53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AE21AA-1B0B-4E70-BC98-9203A24661B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B979D575-9139-4544-B7FD-50092D181FE7}">
      <dgm:prSet phldrT="[Text]" custT="1"/>
      <dgm:spPr/>
      <dgm:t>
        <a:bodyPr/>
        <a:lstStyle/>
        <a:p>
          <a:r>
            <a:rPr lang="de-DE" sz="2400" b="1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900" b="1">
            <a:solidFill>
              <a:schemeClr val="accent6">
                <a:lumMod val="10000"/>
              </a:schemeClr>
            </a:solidFill>
          </a:endParaRPr>
        </a:p>
      </dgm:t>
    </dgm:pt>
    <dgm:pt modelId="{2067E8E3-987F-4A6F-82C3-131E973A0121}" type="sibTrans" cxnId="{0F6B8107-5675-4E47-BB2B-BEE9C9D8AFA8}">
      <dgm:prSet/>
      <dgm:spPr/>
      <dgm:t>
        <a:bodyPr/>
        <a:lstStyle/>
        <a:p>
          <a:endParaRPr lang="de-DE"/>
        </a:p>
      </dgm:t>
    </dgm:pt>
    <dgm:pt modelId="{53BFE60A-E8E8-41CB-995A-87CEE9609D01}" type="parTrans" cxnId="{0F6B8107-5675-4E47-BB2B-BEE9C9D8AFA8}">
      <dgm:prSet/>
      <dgm:spPr/>
      <dgm:t>
        <a:bodyPr/>
        <a:lstStyle/>
        <a:p>
          <a:endParaRPr lang="de-DE"/>
        </a:p>
      </dgm:t>
    </dgm:pt>
    <dgm:pt modelId="{3243076F-954F-41A8-81F5-4872E6D63190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700" b="0">
            <a:solidFill>
              <a:schemeClr val="accent6">
                <a:lumMod val="10000"/>
              </a:schemeClr>
            </a:solidFill>
          </a:endParaRPr>
        </a:p>
      </dgm:t>
    </dgm:pt>
    <dgm:pt modelId="{90077575-7942-407E-90B1-7929D5624B59}" type="sibTrans" cxnId="{BA5BE484-EC3F-407F-AD2A-355C4604CFDB}">
      <dgm:prSet/>
      <dgm:spPr/>
      <dgm:t>
        <a:bodyPr/>
        <a:lstStyle/>
        <a:p>
          <a:endParaRPr lang="de-DE"/>
        </a:p>
      </dgm:t>
    </dgm:pt>
    <dgm:pt modelId="{53B5EAFD-51A2-482A-9AEF-BD53B60F3F09}" type="parTrans" cxnId="{BA5BE484-EC3F-407F-AD2A-355C4604CFDB}">
      <dgm:prSet/>
      <dgm:spPr/>
      <dgm:t>
        <a:bodyPr/>
        <a:lstStyle/>
        <a:p>
          <a:endParaRPr lang="de-DE"/>
        </a:p>
      </dgm:t>
    </dgm:pt>
    <dgm:pt modelId="{400ED1A0-56F8-419D-A812-6FC53479AFF4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gm:t>
    </dgm:pt>
    <dgm:pt modelId="{CF4E5FF5-5F22-437A-9D45-0D793AD52A78}" type="sibTrans" cxnId="{D4816B08-09BC-4639-B5FC-7F130493C0AE}">
      <dgm:prSet/>
      <dgm:spPr/>
      <dgm:t>
        <a:bodyPr/>
        <a:lstStyle/>
        <a:p>
          <a:endParaRPr lang="de-DE"/>
        </a:p>
      </dgm:t>
    </dgm:pt>
    <dgm:pt modelId="{D3BF9657-2689-4A90-9013-FA0C6369FD85}" type="parTrans" cxnId="{D4816B08-09BC-4639-B5FC-7F130493C0AE}">
      <dgm:prSet/>
      <dgm:spPr/>
      <dgm:t>
        <a:bodyPr/>
        <a:lstStyle/>
        <a:p>
          <a:endParaRPr lang="de-DE"/>
        </a:p>
      </dgm:t>
    </dgm:pt>
    <dgm:pt modelId="{05ADDD59-DA92-4277-B356-77EE0C4A6E15}" type="pres">
      <dgm:prSet presAssocID="{56AE21AA-1B0B-4E70-BC98-9203A24661BF}" presName="Name0" presStyleCnt="0">
        <dgm:presLayoutVars>
          <dgm:dir/>
          <dgm:animLvl val="lvl"/>
          <dgm:resizeHandles val="exact"/>
        </dgm:presLayoutVars>
      </dgm:prSet>
      <dgm:spPr/>
    </dgm:pt>
    <dgm:pt modelId="{DED20733-DED0-4603-8501-1020F5070769}" type="pres">
      <dgm:prSet presAssocID="{400ED1A0-56F8-419D-A812-6FC53479AF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94A3055-5D17-4D65-9B6F-D1B5C925ACA8}" type="pres">
      <dgm:prSet presAssocID="{CF4E5FF5-5F22-437A-9D45-0D793AD52A78}" presName="parTxOnlySpace" presStyleCnt="0"/>
      <dgm:spPr/>
    </dgm:pt>
    <dgm:pt modelId="{A7E10CF0-5980-4A54-90AC-F5BB61155EF4}" type="pres">
      <dgm:prSet presAssocID="{3243076F-954F-41A8-81F5-4872E6D63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549473-5D80-4CD4-B4A9-22CCD1F52C44}" type="pres">
      <dgm:prSet presAssocID="{90077575-7942-407E-90B1-7929D5624B59}" presName="parTxOnlySpace" presStyleCnt="0"/>
      <dgm:spPr/>
    </dgm:pt>
    <dgm:pt modelId="{7FF82BC0-0CEE-4D6A-AC08-644A6423F53F}" type="pres">
      <dgm:prSet presAssocID="{B979D575-9139-4544-B7FD-50092D181F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6B8107-5675-4E47-BB2B-BEE9C9D8AFA8}" srcId="{56AE21AA-1B0B-4E70-BC98-9203A24661BF}" destId="{B979D575-9139-4544-B7FD-50092D181FE7}" srcOrd="2" destOrd="0" parTransId="{53BFE60A-E8E8-41CB-995A-87CEE9609D01}" sibTransId="{2067E8E3-987F-4A6F-82C3-131E973A0121}"/>
    <dgm:cxn modelId="{D4816B08-09BC-4639-B5FC-7F130493C0AE}" srcId="{56AE21AA-1B0B-4E70-BC98-9203A24661BF}" destId="{400ED1A0-56F8-419D-A812-6FC53479AFF4}" srcOrd="0" destOrd="0" parTransId="{D3BF9657-2689-4A90-9013-FA0C6369FD85}" sibTransId="{CF4E5FF5-5F22-437A-9D45-0D793AD52A78}"/>
    <dgm:cxn modelId="{80CA450B-93D2-4491-A014-4CBD2984CC0E}" type="presOf" srcId="{400ED1A0-56F8-419D-A812-6FC53479AFF4}" destId="{DED20733-DED0-4603-8501-1020F5070769}" srcOrd="0" destOrd="0" presId="urn:microsoft.com/office/officeart/2005/8/layout/chevron1"/>
    <dgm:cxn modelId="{396A037B-0C38-4C0D-95F3-645FDA0CBC38}" type="presOf" srcId="{B979D575-9139-4544-B7FD-50092D181FE7}" destId="{7FF82BC0-0CEE-4D6A-AC08-644A6423F53F}" srcOrd="0" destOrd="0" presId="urn:microsoft.com/office/officeart/2005/8/layout/chevron1"/>
    <dgm:cxn modelId="{BA5BE484-EC3F-407F-AD2A-355C4604CFDB}" srcId="{56AE21AA-1B0B-4E70-BC98-9203A24661BF}" destId="{3243076F-954F-41A8-81F5-4872E6D63190}" srcOrd="1" destOrd="0" parTransId="{53B5EAFD-51A2-482A-9AEF-BD53B60F3F09}" sibTransId="{90077575-7942-407E-90B1-7929D5624B59}"/>
    <dgm:cxn modelId="{4F79CEB8-062B-47AD-AB3E-9C0210D62F3D}" type="presOf" srcId="{56AE21AA-1B0B-4E70-BC98-9203A24661BF}" destId="{05ADDD59-DA92-4277-B356-77EE0C4A6E15}" srcOrd="0" destOrd="0" presId="urn:microsoft.com/office/officeart/2005/8/layout/chevron1"/>
    <dgm:cxn modelId="{8EFEBDE3-870D-4549-BDEF-2DB6A50CFDF9}" type="presOf" srcId="{3243076F-954F-41A8-81F5-4872E6D63190}" destId="{A7E10CF0-5980-4A54-90AC-F5BB61155EF4}" srcOrd="0" destOrd="0" presId="urn:microsoft.com/office/officeart/2005/8/layout/chevron1"/>
    <dgm:cxn modelId="{FBA0C402-6105-4307-A55F-8924752D2441}" type="presParOf" srcId="{05ADDD59-DA92-4277-B356-77EE0C4A6E15}" destId="{DED20733-DED0-4603-8501-1020F5070769}" srcOrd="0" destOrd="0" presId="urn:microsoft.com/office/officeart/2005/8/layout/chevron1"/>
    <dgm:cxn modelId="{ED7AF6A2-FCEF-4BA4-AECE-1BB6D46F6263}" type="presParOf" srcId="{05ADDD59-DA92-4277-B356-77EE0C4A6E15}" destId="{E94A3055-5D17-4D65-9B6F-D1B5C925ACA8}" srcOrd="1" destOrd="0" presId="urn:microsoft.com/office/officeart/2005/8/layout/chevron1"/>
    <dgm:cxn modelId="{24DF8EB2-56EA-48BF-A258-FBB232616BA6}" type="presParOf" srcId="{05ADDD59-DA92-4277-B356-77EE0C4A6E15}" destId="{A7E10CF0-5980-4A54-90AC-F5BB61155EF4}" srcOrd="2" destOrd="0" presId="urn:microsoft.com/office/officeart/2005/8/layout/chevron1"/>
    <dgm:cxn modelId="{BE50D53D-B238-4DBE-B416-EE40EBC7177E}" type="presParOf" srcId="{05ADDD59-DA92-4277-B356-77EE0C4A6E15}" destId="{97549473-5D80-4CD4-B4A9-22CCD1F52C44}" srcOrd="3" destOrd="0" presId="urn:microsoft.com/office/officeart/2005/8/layout/chevron1"/>
    <dgm:cxn modelId="{B260FF1A-B474-4128-B530-46B9BC5EB708}" type="presParOf" srcId="{05ADDD59-DA92-4277-B356-77EE0C4A6E15}" destId="{7FF82BC0-0CEE-4D6A-AC08-644A6423F53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E21AA-1B0B-4E70-BC98-9203A24661BF}" type="doc">
      <dgm:prSet loTypeId="urn:microsoft.com/office/officeart/2005/8/layout/chevron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B979D575-9139-4544-B7FD-50092D181FE7}">
      <dgm:prSet phldrT="[Text]" custT="1"/>
      <dgm:spPr/>
      <dgm:t>
        <a:bodyPr/>
        <a:lstStyle/>
        <a:p>
          <a:r>
            <a:rPr lang="de-DE" sz="2400" b="1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900" b="1">
            <a:solidFill>
              <a:schemeClr val="accent6">
                <a:lumMod val="10000"/>
              </a:schemeClr>
            </a:solidFill>
          </a:endParaRPr>
        </a:p>
      </dgm:t>
    </dgm:pt>
    <dgm:pt modelId="{2067E8E3-987F-4A6F-82C3-131E973A0121}" type="sibTrans" cxnId="{0F6B8107-5675-4E47-BB2B-BEE9C9D8AFA8}">
      <dgm:prSet/>
      <dgm:spPr/>
      <dgm:t>
        <a:bodyPr/>
        <a:lstStyle/>
        <a:p>
          <a:endParaRPr lang="de-DE"/>
        </a:p>
      </dgm:t>
    </dgm:pt>
    <dgm:pt modelId="{53BFE60A-E8E8-41CB-995A-87CEE9609D01}" type="parTrans" cxnId="{0F6B8107-5675-4E47-BB2B-BEE9C9D8AFA8}">
      <dgm:prSet/>
      <dgm:spPr/>
      <dgm:t>
        <a:bodyPr/>
        <a:lstStyle/>
        <a:p>
          <a:endParaRPr lang="de-DE"/>
        </a:p>
      </dgm:t>
    </dgm:pt>
    <dgm:pt modelId="{3243076F-954F-41A8-81F5-4872E6D63190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700" b="0">
            <a:solidFill>
              <a:schemeClr val="accent6">
                <a:lumMod val="10000"/>
              </a:schemeClr>
            </a:solidFill>
          </a:endParaRPr>
        </a:p>
      </dgm:t>
    </dgm:pt>
    <dgm:pt modelId="{90077575-7942-407E-90B1-7929D5624B59}" type="sibTrans" cxnId="{BA5BE484-EC3F-407F-AD2A-355C4604CFDB}">
      <dgm:prSet/>
      <dgm:spPr/>
      <dgm:t>
        <a:bodyPr/>
        <a:lstStyle/>
        <a:p>
          <a:endParaRPr lang="de-DE"/>
        </a:p>
      </dgm:t>
    </dgm:pt>
    <dgm:pt modelId="{53B5EAFD-51A2-482A-9AEF-BD53B60F3F09}" type="parTrans" cxnId="{BA5BE484-EC3F-407F-AD2A-355C4604CFDB}">
      <dgm:prSet/>
      <dgm:spPr/>
      <dgm:t>
        <a:bodyPr/>
        <a:lstStyle/>
        <a:p>
          <a:endParaRPr lang="de-DE"/>
        </a:p>
      </dgm:t>
    </dgm:pt>
    <dgm:pt modelId="{400ED1A0-56F8-419D-A812-6FC53479AFF4}">
      <dgm:prSet phldrT="[Text]" custT="1"/>
      <dgm:spPr/>
      <dgm:t>
        <a:bodyPr/>
        <a:lstStyle/>
        <a:p>
          <a:r>
            <a:rPr lang="de-DE" sz="2400" b="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gm:t>
    </dgm:pt>
    <dgm:pt modelId="{CF4E5FF5-5F22-437A-9D45-0D793AD52A78}" type="sibTrans" cxnId="{D4816B08-09BC-4639-B5FC-7F130493C0AE}">
      <dgm:prSet/>
      <dgm:spPr/>
      <dgm:t>
        <a:bodyPr/>
        <a:lstStyle/>
        <a:p>
          <a:endParaRPr lang="de-DE"/>
        </a:p>
      </dgm:t>
    </dgm:pt>
    <dgm:pt modelId="{D3BF9657-2689-4A90-9013-FA0C6369FD85}" type="parTrans" cxnId="{D4816B08-09BC-4639-B5FC-7F130493C0AE}">
      <dgm:prSet/>
      <dgm:spPr/>
      <dgm:t>
        <a:bodyPr/>
        <a:lstStyle/>
        <a:p>
          <a:endParaRPr lang="de-DE"/>
        </a:p>
      </dgm:t>
    </dgm:pt>
    <dgm:pt modelId="{05ADDD59-DA92-4277-B356-77EE0C4A6E15}" type="pres">
      <dgm:prSet presAssocID="{56AE21AA-1B0B-4E70-BC98-9203A24661BF}" presName="Name0" presStyleCnt="0">
        <dgm:presLayoutVars>
          <dgm:dir/>
          <dgm:animLvl val="lvl"/>
          <dgm:resizeHandles val="exact"/>
        </dgm:presLayoutVars>
      </dgm:prSet>
      <dgm:spPr/>
    </dgm:pt>
    <dgm:pt modelId="{DED20733-DED0-4603-8501-1020F5070769}" type="pres">
      <dgm:prSet presAssocID="{400ED1A0-56F8-419D-A812-6FC53479AFF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94A3055-5D17-4D65-9B6F-D1B5C925ACA8}" type="pres">
      <dgm:prSet presAssocID="{CF4E5FF5-5F22-437A-9D45-0D793AD52A78}" presName="parTxOnlySpace" presStyleCnt="0"/>
      <dgm:spPr/>
    </dgm:pt>
    <dgm:pt modelId="{A7E10CF0-5980-4A54-90AC-F5BB61155EF4}" type="pres">
      <dgm:prSet presAssocID="{3243076F-954F-41A8-81F5-4872E6D6319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7549473-5D80-4CD4-B4A9-22CCD1F52C44}" type="pres">
      <dgm:prSet presAssocID="{90077575-7942-407E-90B1-7929D5624B59}" presName="parTxOnlySpace" presStyleCnt="0"/>
      <dgm:spPr/>
    </dgm:pt>
    <dgm:pt modelId="{7FF82BC0-0CEE-4D6A-AC08-644A6423F53F}" type="pres">
      <dgm:prSet presAssocID="{B979D575-9139-4544-B7FD-50092D181FE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6B8107-5675-4E47-BB2B-BEE9C9D8AFA8}" srcId="{56AE21AA-1B0B-4E70-BC98-9203A24661BF}" destId="{B979D575-9139-4544-B7FD-50092D181FE7}" srcOrd="2" destOrd="0" parTransId="{53BFE60A-E8E8-41CB-995A-87CEE9609D01}" sibTransId="{2067E8E3-987F-4A6F-82C3-131E973A0121}"/>
    <dgm:cxn modelId="{D4816B08-09BC-4639-B5FC-7F130493C0AE}" srcId="{56AE21AA-1B0B-4E70-BC98-9203A24661BF}" destId="{400ED1A0-56F8-419D-A812-6FC53479AFF4}" srcOrd="0" destOrd="0" parTransId="{D3BF9657-2689-4A90-9013-FA0C6369FD85}" sibTransId="{CF4E5FF5-5F22-437A-9D45-0D793AD52A78}"/>
    <dgm:cxn modelId="{80CA450B-93D2-4491-A014-4CBD2984CC0E}" type="presOf" srcId="{400ED1A0-56F8-419D-A812-6FC53479AFF4}" destId="{DED20733-DED0-4603-8501-1020F5070769}" srcOrd="0" destOrd="0" presId="urn:microsoft.com/office/officeart/2005/8/layout/chevron1"/>
    <dgm:cxn modelId="{396A037B-0C38-4C0D-95F3-645FDA0CBC38}" type="presOf" srcId="{B979D575-9139-4544-B7FD-50092D181FE7}" destId="{7FF82BC0-0CEE-4D6A-AC08-644A6423F53F}" srcOrd="0" destOrd="0" presId="urn:microsoft.com/office/officeart/2005/8/layout/chevron1"/>
    <dgm:cxn modelId="{BA5BE484-EC3F-407F-AD2A-355C4604CFDB}" srcId="{56AE21AA-1B0B-4E70-BC98-9203A24661BF}" destId="{3243076F-954F-41A8-81F5-4872E6D63190}" srcOrd="1" destOrd="0" parTransId="{53B5EAFD-51A2-482A-9AEF-BD53B60F3F09}" sibTransId="{90077575-7942-407E-90B1-7929D5624B59}"/>
    <dgm:cxn modelId="{4F79CEB8-062B-47AD-AB3E-9C0210D62F3D}" type="presOf" srcId="{56AE21AA-1B0B-4E70-BC98-9203A24661BF}" destId="{05ADDD59-DA92-4277-B356-77EE0C4A6E15}" srcOrd="0" destOrd="0" presId="urn:microsoft.com/office/officeart/2005/8/layout/chevron1"/>
    <dgm:cxn modelId="{8EFEBDE3-870D-4549-BDEF-2DB6A50CFDF9}" type="presOf" srcId="{3243076F-954F-41A8-81F5-4872E6D63190}" destId="{A7E10CF0-5980-4A54-90AC-F5BB61155EF4}" srcOrd="0" destOrd="0" presId="urn:microsoft.com/office/officeart/2005/8/layout/chevron1"/>
    <dgm:cxn modelId="{FBA0C402-6105-4307-A55F-8924752D2441}" type="presParOf" srcId="{05ADDD59-DA92-4277-B356-77EE0C4A6E15}" destId="{DED20733-DED0-4603-8501-1020F5070769}" srcOrd="0" destOrd="0" presId="urn:microsoft.com/office/officeart/2005/8/layout/chevron1"/>
    <dgm:cxn modelId="{ED7AF6A2-FCEF-4BA4-AECE-1BB6D46F6263}" type="presParOf" srcId="{05ADDD59-DA92-4277-B356-77EE0C4A6E15}" destId="{E94A3055-5D17-4D65-9B6F-D1B5C925ACA8}" srcOrd="1" destOrd="0" presId="urn:microsoft.com/office/officeart/2005/8/layout/chevron1"/>
    <dgm:cxn modelId="{24DF8EB2-56EA-48BF-A258-FBB232616BA6}" type="presParOf" srcId="{05ADDD59-DA92-4277-B356-77EE0C4A6E15}" destId="{A7E10CF0-5980-4A54-90AC-F5BB61155EF4}" srcOrd="2" destOrd="0" presId="urn:microsoft.com/office/officeart/2005/8/layout/chevron1"/>
    <dgm:cxn modelId="{BE50D53D-B238-4DBE-B416-EE40EBC7177E}" type="presParOf" srcId="{05ADDD59-DA92-4277-B356-77EE0C4A6E15}" destId="{97549473-5D80-4CD4-B4A9-22CCD1F52C44}" srcOrd="3" destOrd="0" presId="urn:microsoft.com/office/officeart/2005/8/layout/chevron1"/>
    <dgm:cxn modelId="{B260FF1A-B474-4128-B530-46B9BC5EB708}" type="presParOf" srcId="{05ADDD59-DA92-4277-B356-77EE0C4A6E15}" destId="{7FF82BC0-0CEE-4D6A-AC08-644A6423F53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0733-DED0-4603-8501-1020F5070769}">
      <dsp:nvSpPr>
        <dsp:cNvPr id="0" name=""/>
        <dsp:cNvSpPr/>
      </dsp:nvSpPr>
      <dsp:spPr>
        <a:xfrm>
          <a:off x="532" y="1217972"/>
          <a:ext cx="3380148" cy="13448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sp:txBody>
      <dsp:txXfrm>
        <a:off x="672954" y="1217972"/>
        <a:ext cx="2035304" cy="1344844"/>
      </dsp:txXfrm>
    </dsp:sp>
    <dsp:sp modelId="{A7E10CF0-5980-4A54-90AC-F5BB61155EF4}">
      <dsp:nvSpPr>
        <dsp:cNvPr id="0" name=""/>
        <dsp:cNvSpPr/>
      </dsp:nvSpPr>
      <dsp:spPr>
        <a:xfrm>
          <a:off x="3082540" y="1294112"/>
          <a:ext cx="2981414" cy="1192565"/>
        </a:xfrm>
        <a:prstGeom prst="chevron">
          <a:avLst/>
        </a:prstGeom>
        <a:solidFill>
          <a:schemeClr val="accent3">
            <a:hueOff val="775610"/>
            <a:satOff val="-48469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>
              <a:solidFill>
                <a:schemeClr val="accent6">
                  <a:lumMod val="10000"/>
                </a:schemeClr>
              </a:solidFill>
            </a:rPr>
            <a:t>Kompliziert</a:t>
          </a:r>
        </a:p>
      </dsp:txBody>
      <dsp:txXfrm>
        <a:off x="3678823" y="1294112"/>
        <a:ext cx="1788849" cy="1192565"/>
      </dsp:txXfrm>
    </dsp:sp>
    <dsp:sp modelId="{7FF82BC0-0CEE-4D6A-AC08-644A6423F53F}">
      <dsp:nvSpPr>
        <dsp:cNvPr id="0" name=""/>
        <dsp:cNvSpPr/>
      </dsp:nvSpPr>
      <dsp:spPr>
        <a:xfrm>
          <a:off x="5765812" y="1294112"/>
          <a:ext cx="2981414" cy="1192565"/>
        </a:xfrm>
        <a:prstGeom prst="chevron">
          <a:avLst/>
        </a:prstGeom>
        <a:solidFill>
          <a:schemeClr val="accent3">
            <a:hueOff val="1551219"/>
            <a:satOff val="-96939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>
              <a:solidFill>
                <a:schemeClr val="accent6">
                  <a:lumMod val="10000"/>
                </a:schemeClr>
              </a:solidFill>
            </a:rPr>
            <a:t>Zeitdruck</a:t>
          </a:r>
        </a:p>
      </dsp:txBody>
      <dsp:txXfrm>
        <a:off x="6362095" y="1294112"/>
        <a:ext cx="1788849" cy="1192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0733-DED0-4603-8501-1020F5070769}">
      <dsp:nvSpPr>
        <dsp:cNvPr id="0" name=""/>
        <dsp:cNvSpPr/>
      </dsp:nvSpPr>
      <dsp:spPr>
        <a:xfrm>
          <a:off x="532" y="1217972"/>
          <a:ext cx="3380148" cy="13448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sp:txBody>
      <dsp:txXfrm>
        <a:off x="672954" y="1217972"/>
        <a:ext cx="2035304" cy="1344844"/>
      </dsp:txXfrm>
    </dsp:sp>
    <dsp:sp modelId="{A7E10CF0-5980-4A54-90AC-F5BB61155EF4}">
      <dsp:nvSpPr>
        <dsp:cNvPr id="0" name=""/>
        <dsp:cNvSpPr/>
      </dsp:nvSpPr>
      <dsp:spPr>
        <a:xfrm>
          <a:off x="3082540" y="1294112"/>
          <a:ext cx="2981414" cy="1192565"/>
        </a:xfrm>
        <a:prstGeom prst="chevron">
          <a:avLst/>
        </a:prstGeom>
        <a:solidFill>
          <a:schemeClr val="accent3">
            <a:hueOff val="775610"/>
            <a:satOff val="-48469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>
              <a:solidFill>
                <a:schemeClr val="accent6">
                  <a:lumMod val="10000"/>
                </a:schemeClr>
              </a:solidFill>
            </a:rPr>
            <a:t>Kompliziert</a:t>
          </a:r>
        </a:p>
      </dsp:txBody>
      <dsp:txXfrm>
        <a:off x="3678823" y="1294112"/>
        <a:ext cx="1788849" cy="1192565"/>
      </dsp:txXfrm>
    </dsp:sp>
    <dsp:sp modelId="{7FF82BC0-0CEE-4D6A-AC08-644A6423F53F}">
      <dsp:nvSpPr>
        <dsp:cNvPr id="0" name=""/>
        <dsp:cNvSpPr/>
      </dsp:nvSpPr>
      <dsp:spPr>
        <a:xfrm>
          <a:off x="5765812" y="1294112"/>
          <a:ext cx="2981414" cy="1192565"/>
        </a:xfrm>
        <a:prstGeom prst="chevron">
          <a:avLst/>
        </a:prstGeom>
        <a:solidFill>
          <a:schemeClr val="accent3">
            <a:hueOff val="1551219"/>
            <a:satOff val="-96939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0" kern="1200">
              <a:solidFill>
                <a:schemeClr val="accent6">
                  <a:lumMod val="10000"/>
                </a:schemeClr>
              </a:solidFill>
            </a:rPr>
            <a:t>Zeitdruck</a:t>
          </a:r>
        </a:p>
      </dsp:txBody>
      <dsp:txXfrm>
        <a:off x="6362095" y="1294112"/>
        <a:ext cx="1788849" cy="1192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0733-DED0-4603-8501-1020F5070769}">
      <dsp:nvSpPr>
        <dsp:cNvPr id="0" name=""/>
        <dsp:cNvSpPr/>
      </dsp:nvSpPr>
      <dsp:spPr>
        <a:xfrm>
          <a:off x="3217" y="1306926"/>
          <a:ext cx="2917343" cy="116693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sp:txBody>
      <dsp:txXfrm>
        <a:off x="586686" y="1306926"/>
        <a:ext cx="1750406" cy="1166937"/>
      </dsp:txXfrm>
    </dsp:sp>
    <dsp:sp modelId="{A7E10CF0-5980-4A54-90AC-F5BB61155EF4}">
      <dsp:nvSpPr>
        <dsp:cNvPr id="0" name=""/>
        <dsp:cNvSpPr/>
      </dsp:nvSpPr>
      <dsp:spPr>
        <a:xfrm>
          <a:off x="2628827" y="1203944"/>
          <a:ext cx="3490105" cy="1372901"/>
        </a:xfrm>
        <a:prstGeom prst="chevron">
          <a:avLst/>
        </a:prstGeom>
        <a:solidFill>
          <a:schemeClr val="accent3">
            <a:hueOff val="775610"/>
            <a:satOff val="-48469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500" b="1" kern="1200">
            <a:solidFill>
              <a:schemeClr val="accent6">
                <a:lumMod val="10000"/>
              </a:schemeClr>
            </a:solidFill>
          </a:endParaRPr>
        </a:p>
      </dsp:txBody>
      <dsp:txXfrm>
        <a:off x="3315278" y="1203944"/>
        <a:ext cx="2117204" cy="1372901"/>
      </dsp:txXfrm>
    </dsp:sp>
    <dsp:sp modelId="{7FF82BC0-0CEE-4D6A-AC08-644A6423F53F}">
      <dsp:nvSpPr>
        <dsp:cNvPr id="0" name=""/>
        <dsp:cNvSpPr/>
      </dsp:nvSpPr>
      <dsp:spPr>
        <a:xfrm>
          <a:off x="5827198" y="1306926"/>
          <a:ext cx="2917343" cy="1166937"/>
        </a:xfrm>
        <a:prstGeom prst="chevron">
          <a:avLst/>
        </a:prstGeom>
        <a:solidFill>
          <a:schemeClr val="accent3">
            <a:hueOff val="1551219"/>
            <a:satOff val="-96939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500" b="0" kern="1200">
            <a:solidFill>
              <a:schemeClr val="accent6">
                <a:lumMod val="10000"/>
              </a:schemeClr>
            </a:solidFill>
          </a:endParaRPr>
        </a:p>
      </dsp:txBody>
      <dsp:txXfrm>
        <a:off x="6410667" y="1306926"/>
        <a:ext cx="1750406" cy="1166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0733-DED0-4603-8501-1020F5070769}">
      <dsp:nvSpPr>
        <dsp:cNvPr id="0" name=""/>
        <dsp:cNvSpPr/>
      </dsp:nvSpPr>
      <dsp:spPr>
        <a:xfrm>
          <a:off x="1161" y="1296674"/>
          <a:ext cx="2968600" cy="118744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sp:txBody>
      <dsp:txXfrm>
        <a:off x="594881" y="1296674"/>
        <a:ext cx="1781160" cy="1187440"/>
      </dsp:txXfrm>
    </dsp:sp>
    <dsp:sp modelId="{A7E10CF0-5980-4A54-90AC-F5BB61155EF4}">
      <dsp:nvSpPr>
        <dsp:cNvPr id="0" name=""/>
        <dsp:cNvSpPr/>
      </dsp:nvSpPr>
      <dsp:spPr>
        <a:xfrm>
          <a:off x="2672901" y="1296674"/>
          <a:ext cx="2968600" cy="1187440"/>
        </a:xfrm>
        <a:prstGeom prst="chevron">
          <a:avLst/>
        </a:prstGeom>
        <a:solidFill>
          <a:schemeClr val="accent3">
            <a:hueOff val="775610"/>
            <a:satOff val="-48469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700" b="0" kern="1200">
            <a:solidFill>
              <a:schemeClr val="accent6">
                <a:lumMod val="10000"/>
              </a:schemeClr>
            </a:solidFill>
          </a:endParaRPr>
        </a:p>
      </dsp:txBody>
      <dsp:txXfrm>
        <a:off x="3266621" y="1296674"/>
        <a:ext cx="1781160" cy="1187440"/>
      </dsp:txXfrm>
    </dsp:sp>
    <dsp:sp modelId="{7FF82BC0-0CEE-4D6A-AC08-644A6423F53F}">
      <dsp:nvSpPr>
        <dsp:cNvPr id="0" name=""/>
        <dsp:cNvSpPr/>
      </dsp:nvSpPr>
      <dsp:spPr>
        <a:xfrm>
          <a:off x="5344641" y="1162903"/>
          <a:ext cx="3401956" cy="1454982"/>
        </a:xfrm>
        <a:prstGeom prst="chevron">
          <a:avLst/>
        </a:prstGeom>
        <a:solidFill>
          <a:schemeClr val="accent3">
            <a:hueOff val="1551219"/>
            <a:satOff val="-96939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900" b="1" kern="1200">
            <a:solidFill>
              <a:schemeClr val="accent6">
                <a:lumMod val="10000"/>
              </a:schemeClr>
            </a:solidFill>
          </a:endParaRPr>
        </a:p>
      </dsp:txBody>
      <dsp:txXfrm>
        <a:off x="6072132" y="1162903"/>
        <a:ext cx="1946974" cy="14549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0733-DED0-4603-8501-1020F5070769}">
      <dsp:nvSpPr>
        <dsp:cNvPr id="0" name=""/>
        <dsp:cNvSpPr/>
      </dsp:nvSpPr>
      <dsp:spPr>
        <a:xfrm>
          <a:off x="2562" y="1265921"/>
          <a:ext cx="3122369" cy="12489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sp:txBody>
      <dsp:txXfrm>
        <a:off x="627036" y="1265921"/>
        <a:ext cx="1873422" cy="1248947"/>
      </dsp:txXfrm>
    </dsp:sp>
    <dsp:sp modelId="{A7E10CF0-5980-4A54-90AC-F5BB61155EF4}">
      <dsp:nvSpPr>
        <dsp:cNvPr id="0" name=""/>
        <dsp:cNvSpPr/>
      </dsp:nvSpPr>
      <dsp:spPr>
        <a:xfrm>
          <a:off x="2812695" y="1265921"/>
          <a:ext cx="3122369" cy="1248947"/>
        </a:xfrm>
        <a:prstGeom prst="chevron">
          <a:avLst/>
        </a:prstGeom>
        <a:solidFill>
          <a:schemeClr val="accent3">
            <a:hueOff val="775610"/>
            <a:satOff val="-48469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700" b="0" kern="1200">
            <a:solidFill>
              <a:schemeClr val="accent6">
                <a:lumMod val="10000"/>
              </a:schemeClr>
            </a:solidFill>
          </a:endParaRPr>
        </a:p>
      </dsp:txBody>
      <dsp:txXfrm>
        <a:off x="3437169" y="1265921"/>
        <a:ext cx="1873422" cy="1248947"/>
      </dsp:txXfrm>
    </dsp:sp>
    <dsp:sp modelId="{7FF82BC0-0CEE-4D6A-AC08-644A6423F53F}">
      <dsp:nvSpPr>
        <dsp:cNvPr id="0" name=""/>
        <dsp:cNvSpPr/>
      </dsp:nvSpPr>
      <dsp:spPr>
        <a:xfrm>
          <a:off x="5622827" y="1265921"/>
          <a:ext cx="3122369" cy="1248947"/>
        </a:xfrm>
        <a:prstGeom prst="chevron">
          <a:avLst/>
        </a:prstGeom>
        <a:solidFill>
          <a:schemeClr val="accent3">
            <a:hueOff val="1551219"/>
            <a:satOff val="-96939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900" b="1" kern="1200">
            <a:solidFill>
              <a:schemeClr val="accent6">
                <a:lumMod val="10000"/>
              </a:schemeClr>
            </a:solidFill>
          </a:endParaRPr>
        </a:p>
      </dsp:txBody>
      <dsp:txXfrm>
        <a:off x="6247301" y="1265921"/>
        <a:ext cx="1873422" cy="1248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0733-DED0-4603-8501-1020F5070769}">
      <dsp:nvSpPr>
        <dsp:cNvPr id="0" name=""/>
        <dsp:cNvSpPr/>
      </dsp:nvSpPr>
      <dsp:spPr>
        <a:xfrm>
          <a:off x="2562" y="1265921"/>
          <a:ext cx="3122369" cy="124894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Probleme bei der Einrichtung</a:t>
          </a:r>
        </a:p>
      </dsp:txBody>
      <dsp:txXfrm>
        <a:off x="627036" y="1265921"/>
        <a:ext cx="1873422" cy="1248947"/>
      </dsp:txXfrm>
    </dsp:sp>
    <dsp:sp modelId="{A7E10CF0-5980-4A54-90AC-F5BB61155EF4}">
      <dsp:nvSpPr>
        <dsp:cNvPr id="0" name=""/>
        <dsp:cNvSpPr/>
      </dsp:nvSpPr>
      <dsp:spPr>
        <a:xfrm>
          <a:off x="2812695" y="1265921"/>
          <a:ext cx="3122369" cy="1248947"/>
        </a:xfrm>
        <a:prstGeom prst="chevron">
          <a:avLst/>
        </a:prstGeom>
        <a:solidFill>
          <a:schemeClr val="accent3">
            <a:hueOff val="775610"/>
            <a:satOff val="-48469"/>
            <a:lumOff val="-7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solidFill>
                <a:schemeClr val="accent6">
                  <a:lumMod val="10000"/>
                </a:schemeClr>
              </a:solidFill>
            </a:rPr>
            <a:t>Kompliziert</a:t>
          </a:r>
          <a:endParaRPr lang="de-DE" sz="2700" b="0" kern="1200">
            <a:solidFill>
              <a:schemeClr val="accent6">
                <a:lumMod val="10000"/>
              </a:schemeClr>
            </a:solidFill>
          </a:endParaRPr>
        </a:p>
      </dsp:txBody>
      <dsp:txXfrm>
        <a:off x="3437169" y="1265921"/>
        <a:ext cx="1873422" cy="1248947"/>
      </dsp:txXfrm>
    </dsp:sp>
    <dsp:sp modelId="{7FF82BC0-0CEE-4D6A-AC08-644A6423F53F}">
      <dsp:nvSpPr>
        <dsp:cNvPr id="0" name=""/>
        <dsp:cNvSpPr/>
      </dsp:nvSpPr>
      <dsp:spPr>
        <a:xfrm>
          <a:off x="5622827" y="1265921"/>
          <a:ext cx="3122369" cy="1248947"/>
        </a:xfrm>
        <a:prstGeom prst="chevron">
          <a:avLst/>
        </a:prstGeom>
        <a:solidFill>
          <a:schemeClr val="accent3">
            <a:hueOff val="1551219"/>
            <a:satOff val="-96939"/>
            <a:lumOff val="-1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solidFill>
                <a:schemeClr val="accent6">
                  <a:lumMod val="10000"/>
                </a:schemeClr>
              </a:solidFill>
            </a:rPr>
            <a:t>Zeitdruck</a:t>
          </a:r>
          <a:endParaRPr lang="de-DE" sz="2900" b="1" kern="1200">
            <a:solidFill>
              <a:schemeClr val="accent6">
                <a:lumMod val="10000"/>
              </a:schemeClr>
            </a:solidFill>
          </a:endParaRPr>
        </a:p>
      </dsp:txBody>
      <dsp:txXfrm>
        <a:off x="6247301" y="1265921"/>
        <a:ext cx="1873422" cy="124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Saida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9850-D65A-9A14-247E-A8AF96882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67363A-E184-C5EE-315C-A56F48612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9EC0C59-C1C3-06E8-46AA-8C07CE4AF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Ioana</a:t>
            </a:r>
          </a:p>
        </p:txBody>
      </p:sp>
    </p:spTree>
    <p:extLst>
      <p:ext uri="{BB962C8B-B14F-4D97-AF65-F5344CB8AC3E}">
        <p14:creationId xmlns:p14="http://schemas.microsoft.com/office/powerpoint/2010/main" val="3210930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Ioana</a:t>
            </a:r>
          </a:p>
        </p:txBody>
      </p:sp>
    </p:spTree>
    <p:extLst>
      <p:ext uri="{BB962C8B-B14F-4D97-AF65-F5344CB8AC3E}">
        <p14:creationId xmlns:p14="http://schemas.microsoft.com/office/powerpoint/2010/main" val="2346947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Mariam</a:t>
            </a:r>
          </a:p>
        </p:txBody>
      </p:sp>
    </p:spTree>
    <p:extLst>
      <p:ext uri="{BB962C8B-B14F-4D97-AF65-F5344CB8AC3E}">
        <p14:creationId xmlns:p14="http://schemas.microsoft.com/office/powerpoint/2010/main" val="2127041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Dilara</a:t>
            </a:r>
          </a:p>
        </p:txBody>
      </p:sp>
    </p:spTree>
    <p:extLst>
      <p:ext uri="{BB962C8B-B14F-4D97-AF65-F5344CB8AC3E}">
        <p14:creationId xmlns:p14="http://schemas.microsoft.com/office/powerpoint/2010/main" val="4081739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Muss den </a:t>
            </a:r>
            <a:r>
              <a:rPr lang="en-US" err="1">
                <a:latin typeface="Calibri"/>
                <a:ea typeface="Calibri"/>
                <a:cs typeface="Calibri"/>
              </a:rPr>
              <a:t>zeilenabstand</a:t>
            </a:r>
            <a:r>
              <a:rPr lang="en-US">
                <a:latin typeface="Calibri"/>
                <a:ea typeface="Calibri"/>
                <a:cs typeface="Calibri"/>
              </a:rPr>
              <a:t> in der </a:t>
            </a:r>
            <a:r>
              <a:rPr lang="en-US" err="1">
                <a:latin typeface="Calibri"/>
                <a:ea typeface="Calibri"/>
                <a:cs typeface="Calibri"/>
              </a:rPr>
              <a:t>mitet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anpassen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sodass</a:t>
            </a:r>
            <a:r>
              <a:rPr lang="en-US">
                <a:latin typeface="Calibri"/>
                <a:ea typeface="Calibri"/>
                <a:cs typeface="Calibri"/>
              </a:rPr>
              <a:t> die </a:t>
            </a:r>
            <a:r>
              <a:rPr lang="en-US" err="1">
                <a:latin typeface="Calibri"/>
                <a:ea typeface="Calibri"/>
                <a:cs typeface="Calibri"/>
              </a:rPr>
              <a:t>schrift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drüber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ist</a:t>
            </a:r>
            <a:r>
              <a:rPr lang="en-US">
                <a:latin typeface="Calibri"/>
                <a:ea typeface="Calibri"/>
                <a:cs typeface="Calibri"/>
              </a:rPr>
              <a:t> --&gt; </a:t>
            </a:r>
            <a:r>
              <a:rPr lang="en-US" err="1">
                <a:latin typeface="Calibri"/>
                <a:ea typeface="Calibri"/>
                <a:cs typeface="Calibri"/>
              </a:rPr>
              <a:t>vlt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kann</a:t>
            </a:r>
            <a:r>
              <a:rPr lang="en-US">
                <a:latin typeface="Calibri"/>
                <a:ea typeface="Calibri"/>
                <a:cs typeface="Calibri"/>
              </a:rPr>
              <a:t> man das </a:t>
            </a:r>
            <a:r>
              <a:rPr lang="en-US" err="1">
                <a:latin typeface="Calibri"/>
                <a:ea typeface="Calibri"/>
                <a:cs typeface="Calibri"/>
              </a:rPr>
              <a:t>animieren</a:t>
            </a:r>
            <a:r>
              <a:rPr lang="en-US">
                <a:latin typeface="Calibri"/>
                <a:ea typeface="Calibri"/>
                <a:cs typeface="Calibri"/>
              </a:rPr>
              <a:t>? Oder </a:t>
            </a:r>
            <a:r>
              <a:rPr lang="en-US" err="1">
                <a:latin typeface="Calibri"/>
                <a:ea typeface="Calibri"/>
                <a:cs typeface="Calibri"/>
              </a:rPr>
              <a:t>vlt</a:t>
            </a:r>
            <a:r>
              <a:rPr lang="en-US">
                <a:latin typeface="Calibri"/>
                <a:ea typeface="Calibri"/>
                <a:cs typeface="Calibri"/>
              </a:rPr>
              <a:t> erst API Gateway </a:t>
            </a:r>
            <a:r>
              <a:rPr lang="en-US" err="1">
                <a:latin typeface="Calibri"/>
                <a:ea typeface="Calibri"/>
                <a:cs typeface="Calibri"/>
              </a:rPr>
              <a:t>dann</a:t>
            </a:r>
            <a:r>
              <a:rPr lang="en-US">
                <a:latin typeface="Calibri"/>
                <a:ea typeface="Calibri"/>
                <a:cs typeface="Calibri"/>
              </a:rPr>
              <a:t> controller </a:t>
            </a:r>
            <a:r>
              <a:rPr lang="en-US" err="1">
                <a:latin typeface="Calibri"/>
                <a:ea typeface="Calibri"/>
                <a:cs typeface="Calibri"/>
              </a:rPr>
              <a:t>dann</a:t>
            </a:r>
            <a:r>
              <a:rPr lang="en-US">
                <a:latin typeface="Calibri"/>
                <a:ea typeface="Calibri"/>
                <a:cs typeface="Calibri"/>
              </a:rPr>
              <a:t> routing?</a:t>
            </a:r>
          </a:p>
        </p:txBody>
      </p:sp>
    </p:spTree>
    <p:extLst>
      <p:ext uri="{BB962C8B-B14F-4D97-AF65-F5344CB8AC3E}">
        <p14:creationId xmlns:p14="http://schemas.microsoft.com/office/powerpoint/2010/main" val="2608945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162D-C7BD-BF8F-7F75-7086A70D6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FB300-2008-1F08-5ED9-4D87349DF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F7A4A6-00C6-25A1-F16A-2AD4FD7F0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Hilfe was am besten noch rein </a:t>
            </a:r>
            <a:r>
              <a:rPr lang="de-DE" err="1"/>
              <a:t>request</a:t>
            </a:r>
            <a:r>
              <a:rPr lang="de-DE"/>
              <a:t> und </a:t>
            </a:r>
            <a:r>
              <a:rPr lang="de-DE" err="1"/>
              <a:t>response</a:t>
            </a:r>
            <a:r>
              <a:rPr lang="de-DE"/>
              <a:t> noch separat oder nicht!  </a:t>
            </a:r>
          </a:p>
          <a:p>
            <a:pPr marL="15875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246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232DE-9CF0-4968-1EC4-F13E56DC6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95F266-6C3B-A388-FBDA-5A0BD93AA0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9D4A75E-1593-2C39-D645-1D53DACB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Dilara--&gt; einen fehlerhafte Anfrage/Antwort zeigen? </a:t>
            </a:r>
            <a:r>
              <a:rPr lang="de-DE" err="1"/>
              <a:t>Zb</a:t>
            </a:r>
            <a:r>
              <a:rPr lang="de-DE"/>
              <a:t>, man will im </a:t>
            </a:r>
            <a:r>
              <a:rPr lang="de-DE" err="1"/>
              <a:t>taskservice</a:t>
            </a:r>
            <a:r>
              <a:rPr lang="de-DE"/>
              <a:t> eine </a:t>
            </a:r>
            <a:r>
              <a:rPr lang="de-DE" err="1"/>
              <a:t>aufgabe</a:t>
            </a:r>
            <a:r>
              <a:rPr lang="de-DE"/>
              <a:t> mit einer </a:t>
            </a:r>
            <a:r>
              <a:rPr lang="de-DE" err="1"/>
              <a:t>id</a:t>
            </a:r>
            <a:r>
              <a:rPr lang="de-DE"/>
              <a:t> löschen die es gar nicht gibt?, was dann das </a:t>
            </a:r>
            <a:r>
              <a:rPr lang="de-DE" err="1"/>
              <a:t>api</a:t>
            </a:r>
            <a:r>
              <a:rPr lang="de-DE"/>
              <a:t> </a:t>
            </a:r>
            <a:r>
              <a:rPr lang="de-DE" err="1"/>
              <a:t>gateway</a:t>
            </a:r>
            <a:r>
              <a:rPr lang="de-DE"/>
              <a:t> zurückgibt</a:t>
            </a:r>
          </a:p>
          <a:p>
            <a:pPr marL="15875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92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Calibri"/>
                <a:ea typeface="Calibri"/>
                <a:cs typeface="Calibri"/>
              </a:rPr>
              <a:t>Anhand</a:t>
            </a:r>
            <a:r>
              <a:rPr lang="en-US">
                <a:latin typeface="Calibri"/>
                <a:ea typeface="Calibri"/>
                <a:cs typeface="Calibri"/>
              </a:rPr>
              <a:t> der </a:t>
            </a:r>
            <a:r>
              <a:rPr lang="en-US" err="1">
                <a:latin typeface="Calibri"/>
                <a:ea typeface="Calibri"/>
                <a:cs typeface="Calibri"/>
              </a:rPr>
              <a:t>funktion</a:t>
            </a:r>
            <a:r>
              <a:rPr lang="en-US">
                <a:latin typeface="Calibri"/>
                <a:ea typeface="Calibri"/>
                <a:cs typeface="Calibri"/>
              </a:rPr>
              <a:t> des API Gateways </a:t>
            </a:r>
            <a:r>
              <a:rPr lang="en-US" err="1">
                <a:latin typeface="Calibri"/>
                <a:ea typeface="Calibri"/>
                <a:cs typeface="Calibri"/>
              </a:rPr>
              <a:t>im</a:t>
            </a:r>
            <a:r>
              <a:rPr lang="en-US">
                <a:latin typeface="Calibri"/>
                <a:ea typeface="Calibri"/>
                <a:cs typeface="Calibri"/>
              </a:rPr>
              <a:t> controller </a:t>
            </a:r>
            <a:r>
              <a:rPr lang="en-US" err="1">
                <a:latin typeface="Calibri"/>
                <a:ea typeface="Calibri"/>
                <a:cs typeface="Calibri"/>
              </a:rPr>
              <a:t>ist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dierouting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funktion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vorhanden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dieser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weiss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durch</a:t>
            </a:r>
            <a:r>
              <a:rPr lang="en-US">
                <a:latin typeface="Calibri"/>
                <a:ea typeface="Calibri"/>
                <a:cs typeface="Calibri"/>
              </a:rPr>
              <a:t> die endpoints </a:t>
            </a:r>
            <a:r>
              <a:rPr lang="en-US" err="1">
                <a:latin typeface="Calibri"/>
                <a:ea typeface="Calibri"/>
                <a:cs typeface="Calibri"/>
              </a:rPr>
              <a:t>direkt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welcher</a:t>
            </a:r>
            <a:r>
              <a:rPr lang="en-US">
                <a:latin typeface="Calibri"/>
                <a:ea typeface="Calibri"/>
                <a:cs typeface="Calibri"/>
              </a:rPr>
              <a:t> service </a:t>
            </a:r>
            <a:r>
              <a:rPr lang="en-US" err="1">
                <a:latin typeface="Calibri"/>
                <a:ea typeface="Calibri"/>
                <a:cs typeface="Calibri"/>
              </a:rPr>
              <a:t>angesprochen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werden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soll</a:t>
            </a:r>
          </a:p>
        </p:txBody>
      </p:sp>
    </p:spTree>
    <p:extLst>
      <p:ext uri="{BB962C8B-B14F-4D97-AF65-F5344CB8AC3E}">
        <p14:creationId xmlns:p14="http://schemas.microsoft.com/office/powerpoint/2010/main" val="36565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err="1">
                <a:latin typeface="Calibri"/>
                <a:ea typeface="Calibri"/>
                <a:cs typeface="Calibri"/>
              </a:rPr>
              <a:t>Probleme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nur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mit</a:t>
            </a:r>
            <a:r>
              <a:rPr lang="en-US">
                <a:latin typeface="Calibri"/>
                <a:ea typeface="Calibri"/>
                <a:cs typeface="Calibri"/>
              </a:rPr>
              <a:t> dem Routing --&gt; </a:t>
            </a:r>
            <a:r>
              <a:rPr lang="en-US" err="1">
                <a:latin typeface="Calibri"/>
                <a:ea typeface="Calibri"/>
                <a:cs typeface="Calibri"/>
              </a:rPr>
              <a:t>Vor</a:t>
            </a:r>
            <a:r>
              <a:rPr lang="en-US">
                <a:latin typeface="Calibri"/>
                <a:ea typeface="Calibri"/>
                <a:cs typeface="Calibri"/>
              </a:rPr>
              <a:t> und </a:t>
            </a:r>
            <a:r>
              <a:rPr lang="en-US" err="1">
                <a:latin typeface="Calibri"/>
                <a:ea typeface="Calibri"/>
                <a:cs typeface="Calibri"/>
              </a:rPr>
              <a:t>Nachteile</a:t>
            </a:r>
            <a:r>
              <a:rPr lang="en-US">
                <a:latin typeface="Calibri"/>
                <a:ea typeface="Calibri"/>
                <a:cs typeface="Calibri"/>
              </a:rPr>
              <a:t>--&gt; </a:t>
            </a:r>
            <a:r>
              <a:rPr lang="en-US" err="1">
                <a:latin typeface="Calibri"/>
                <a:ea typeface="Calibri"/>
                <a:cs typeface="Calibri"/>
              </a:rPr>
              <a:t>unsere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Erkenntnis</a:t>
            </a:r>
            <a:r>
              <a:rPr lang="en-US">
                <a:latin typeface="Calibri"/>
                <a:ea typeface="Calibri"/>
                <a:cs typeface="Calibri"/>
              </a:rPr>
              <a:t> , </a:t>
            </a:r>
            <a:r>
              <a:rPr lang="en-US"/>
              <a:t>Routing </a:t>
            </a:r>
            <a:r>
              <a:rPr lang="en-US" err="1"/>
              <a:t>grenzen</a:t>
            </a:r>
            <a:r>
              <a:rPr lang="en-US"/>
              <a:t>, für wen </a:t>
            </a:r>
            <a:r>
              <a:rPr lang="en-US" err="1"/>
              <a:t>geeignet</a:t>
            </a:r>
            <a:r>
              <a:rPr lang="en-US"/>
              <a:t> , was </a:t>
            </a:r>
            <a:r>
              <a:rPr lang="en-US" err="1"/>
              <a:t>wären</a:t>
            </a:r>
            <a:r>
              <a:rPr lang="en-US"/>
              <a:t> </a:t>
            </a:r>
            <a:r>
              <a:rPr lang="en-US" err="1"/>
              <a:t>bessere</a:t>
            </a:r>
            <a:r>
              <a:rPr lang="en-US"/>
              <a:t> </a:t>
            </a:r>
            <a:r>
              <a:rPr lang="en-US" err="1"/>
              <a:t>optionen</a:t>
            </a:r>
            <a:r>
              <a:rPr lang="en-US"/>
              <a:t>.... </a:t>
            </a:r>
            <a:r>
              <a:rPr lang="en-US" err="1"/>
              <a:t>LIMIT,Catching,load</a:t>
            </a:r>
            <a:r>
              <a:rPr lang="en-US"/>
              <a:t> balancing</a:t>
            </a:r>
          </a:p>
          <a:p>
            <a:pPr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663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53EF8-7A11-D6D8-BDF5-C080FFB2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23B9B8-C06D-0132-0949-09E98D0B6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603CB4-9ABE-151D-7022-F397D904D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Mariam</a:t>
            </a:r>
          </a:p>
        </p:txBody>
      </p:sp>
    </p:spTree>
    <p:extLst>
      <p:ext uri="{BB962C8B-B14F-4D97-AF65-F5344CB8AC3E}">
        <p14:creationId xmlns:p14="http://schemas.microsoft.com/office/powerpoint/2010/main" val="408548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Saida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>
          <a:extLst>
            <a:ext uri="{FF2B5EF4-FFF2-40B4-BE49-F238E27FC236}">
              <a16:creationId xmlns:a16="http://schemas.microsoft.com/office/drawing/2014/main" id="{BB6C54B7-C3CB-7F57-131B-F6249746A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>
            <a:extLst>
              <a:ext uri="{FF2B5EF4-FFF2-40B4-BE49-F238E27FC236}">
                <a16:creationId xmlns:a16="http://schemas.microsoft.com/office/drawing/2014/main" id="{DCA3F074-5BD2-72DE-39C0-D986ED00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>
            <a:extLst>
              <a:ext uri="{FF2B5EF4-FFF2-40B4-BE49-F238E27FC236}">
                <a16:creationId xmlns:a16="http://schemas.microsoft.com/office/drawing/2014/main" id="{88A0526A-336C-23A2-F424-2A0B036D2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880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A446-6F97-8F9B-6779-71DC7F16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C1FD0C-7140-94B2-680C-27D552D76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1A34C20-217E-27FB-1F67-BAF057326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Ioana</a:t>
            </a:r>
          </a:p>
        </p:txBody>
      </p:sp>
    </p:spTree>
    <p:extLst>
      <p:ext uri="{BB962C8B-B14F-4D97-AF65-F5344CB8AC3E}">
        <p14:creationId xmlns:p14="http://schemas.microsoft.com/office/powerpoint/2010/main" val="2678533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01102-4D92-83D1-FCFE-D2040DC3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A13E167-F4C0-CDF9-16D0-CC1CB4F55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7A8C8B-953E-F955-FF25-5F1B9171A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Ioana</a:t>
            </a:r>
          </a:p>
        </p:txBody>
      </p:sp>
    </p:spTree>
    <p:extLst>
      <p:ext uri="{BB962C8B-B14F-4D97-AF65-F5344CB8AC3E}">
        <p14:creationId xmlns:p14="http://schemas.microsoft.com/office/powerpoint/2010/main" val="866522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err="1"/>
              <a:t>Merwa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790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77E36-946D-E9CE-ED95-D3DC4945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BE40B0-B637-26C1-C901-070F458F2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BDDDF5-9CF8-5BB6-20A3-BBD0E1C9D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err="1"/>
              <a:t>Merwa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432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BFEA5-79DB-99FA-5BB3-B1D708395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50732C-6C1D-4872-CCB6-C0668F577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8883CC-8688-245C-848A-C43A16CA2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err="1"/>
              <a:t>Merwa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012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Saida</a:t>
            </a:r>
          </a:p>
        </p:txBody>
      </p:sp>
    </p:spTree>
    <p:extLst>
      <p:ext uri="{BB962C8B-B14F-4D97-AF65-F5344CB8AC3E}">
        <p14:creationId xmlns:p14="http://schemas.microsoft.com/office/powerpoint/2010/main" val="2772082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9438-F639-8BF7-3717-B3667248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907F279-F0E7-C1C4-ECC7-85EBC1084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B79D2BF-CF2C-F2A6-9130-30E4E3DFC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Saida</a:t>
            </a:r>
          </a:p>
        </p:txBody>
      </p:sp>
    </p:spTree>
    <p:extLst>
      <p:ext uri="{BB962C8B-B14F-4D97-AF65-F5344CB8AC3E}">
        <p14:creationId xmlns:p14="http://schemas.microsoft.com/office/powerpoint/2010/main" val="1193599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19DD-CF8C-F17B-4B46-1ED0C29A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381415-567B-3FE5-8CBA-60F510B37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576859A-379D-2F8B-71CC-A041C5A7C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Saida</a:t>
            </a:r>
          </a:p>
        </p:txBody>
      </p:sp>
    </p:spTree>
    <p:extLst>
      <p:ext uri="{BB962C8B-B14F-4D97-AF65-F5344CB8AC3E}">
        <p14:creationId xmlns:p14="http://schemas.microsoft.com/office/powerpoint/2010/main" val="20695398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22BFB-2EC0-76BD-F1B2-1E137255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69D9C0-426A-633C-25E9-EA3483850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9FB6C8-9795-3447-0074-F8F57EB44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Saida</a:t>
            </a:r>
          </a:p>
        </p:txBody>
      </p:sp>
    </p:spTree>
    <p:extLst>
      <p:ext uri="{BB962C8B-B14F-4D97-AF65-F5344CB8AC3E}">
        <p14:creationId xmlns:p14="http://schemas.microsoft.com/office/powerpoint/2010/main" val="207464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Saida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16150999-6199-41B4-BC25-8EFADEC1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225aad6d_0_0:notes">
            <a:extLst>
              <a:ext uri="{FF2B5EF4-FFF2-40B4-BE49-F238E27FC236}">
                <a16:creationId xmlns:a16="http://schemas.microsoft.com/office/drawing/2014/main" id="{60AE57A0-D666-FB93-2D5D-370258D727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225aad6d_0_0:notes">
            <a:extLst>
              <a:ext uri="{FF2B5EF4-FFF2-40B4-BE49-F238E27FC236}">
                <a16:creationId xmlns:a16="http://schemas.microsoft.com/office/drawing/2014/main" id="{E1FAD9F3-B413-2063-9AF8-02C72073F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719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89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Dilara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7225aa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7225aad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E4080-50BE-73A4-C4C4-1622023DA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335159E-39AA-D139-1846-12AD8A181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BE5BF5-0BC4-1DBC-C9A1-BC8C524CE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 err="1"/>
              <a:t>Merwa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47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72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AAC8-BFC4-F76E-B46C-9F9D1E68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320E1F-DFF7-2E22-DD6C-6068CEACE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1BE1E54-11DA-DD78-70CA-31F44718A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Ioana</a:t>
            </a:r>
          </a:p>
        </p:txBody>
      </p:sp>
    </p:spTree>
    <p:extLst>
      <p:ext uri="{BB962C8B-B14F-4D97-AF65-F5344CB8AC3E}">
        <p14:creationId xmlns:p14="http://schemas.microsoft.com/office/powerpoint/2010/main" val="362557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F7D0E-81EC-163B-3670-4A8E4F3A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A16243-CB59-FDC2-DF27-78E402407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83221F-6D67-923C-3ACC-03F2FF914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de-DE"/>
              <a:t>Ioana</a:t>
            </a:r>
          </a:p>
        </p:txBody>
      </p:sp>
    </p:spTree>
    <p:extLst>
      <p:ext uri="{BB962C8B-B14F-4D97-AF65-F5344CB8AC3E}">
        <p14:creationId xmlns:p14="http://schemas.microsoft.com/office/powerpoint/2010/main" val="321018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9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79152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479152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>
            <a:spLocks noGrp="1"/>
          </p:cNvSpPr>
          <p:nvPr>
            <p:ph type="pic" idx="3"/>
          </p:nvPr>
        </p:nvSpPr>
        <p:spPr>
          <a:xfrm>
            <a:off x="71437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58" name="Google Shape;58;p9"/>
          <p:cNvGrpSpPr/>
          <p:nvPr/>
        </p:nvGrpSpPr>
        <p:grpSpPr>
          <a:xfrm>
            <a:off x="221888" y="4208389"/>
            <a:ext cx="187418" cy="428446"/>
            <a:chOff x="5500550" y="2643732"/>
            <a:chExt cx="236400" cy="540421"/>
          </a:xfrm>
        </p:grpSpPr>
        <p:sp>
          <p:nvSpPr>
            <p:cNvPr id="59" name="Google Shape;59;p9"/>
            <p:cNvSpPr/>
            <p:nvPr/>
          </p:nvSpPr>
          <p:spPr>
            <a:xfrm>
              <a:off x="5500550" y="264373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5500550" y="294775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2" r:id="rId7"/>
    <p:sldLayoutId id="2147483667" r:id="rId8"/>
    <p:sldLayoutId id="2147483672" r:id="rId9"/>
    <p:sldLayoutId id="2147483673" r:id="rId10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14.svg"/><Relationship Id="rId4" Type="http://schemas.openxmlformats.org/officeDocument/2006/relationships/image" Target="../media/image25.sv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14.svg"/><Relationship Id="rId4" Type="http://schemas.openxmlformats.org/officeDocument/2006/relationships/image" Target="../media/image25.svg"/><Relationship Id="rId9" Type="http://schemas.openxmlformats.org/officeDocument/2006/relationships/image" Target="../media/image13.png"/><Relationship Id="rId1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jpe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jpeg"/><Relationship Id="rId10" Type="http://schemas.openxmlformats.org/officeDocument/2006/relationships/image" Target="../media/image41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svg"/><Relationship Id="rId11" Type="http://schemas.openxmlformats.org/officeDocument/2006/relationships/image" Target="../media/image36.jpeg"/><Relationship Id="rId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9.svg"/><Relationship Id="rId9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image" Target="../media/image43.sv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svg"/><Relationship Id="rId11" Type="http://schemas.openxmlformats.org/officeDocument/2006/relationships/image" Target="../media/image41.sv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45.sv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svg"/><Relationship Id="rId7" Type="http://schemas.openxmlformats.org/officeDocument/2006/relationships/image" Target="../media/image47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0.jpe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6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14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11" Type="http://schemas.openxmlformats.org/officeDocument/2006/relationships/image" Target="../media/image12.png"/><Relationship Id="rId5" Type="http://schemas.openxmlformats.org/officeDocument/2006/relationships/image" Target="../media/image21.png"/><Relationship Id="rId10" Type="http://schemas.openxmlformats.org/officeDocument/2006/relationships/image" Target="../media/image17.svg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/>
              <a:t>Lernsystem - </a:t>
            </a:r>
            <a:br>
              <a:rPr lang="de-DE" sz="3600"/>
            </a:br>
            <a:r>
              <a:rPr lang="de-DE" sz="3600"/>
              <a:t>Webbasierte Anwendungssysteme</a:t>
            </a:r>
            <a:endParaRPr sz="280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714375" y="3540486"/>
            <a:ext cx="5053724" cy="727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/>
              <a:t>Von Merwa </a:t>
            </a:r>
            <a:r>
              <a:rPr lang="en" err="1"/>
              <a:t>Tahanur</a:t>
            </a:r>
            <a:r>
              <a:rPr lang="en"/>
              <a:t>, Ioana Carmen Moldovan, Dilara Cagla Oguz, Mariam Zadran und Saida </a:t>
            </a:r>
            <a:r>
              <a:rPr lang="en" err="1"/>
              <a:t>Covrk</a:t>
            </a:r>
            <a:r>
              <a:rPr lang="en"/>
              <a:t> </a:t>
            </a:r>
            <a:endParaRPr/>
          </a:p>
        </p:txBody>
      </p:sp>
      <p:grpSp>
        <p:nvGrpSpPr>
          <p:cNvPr id="209" name="Google Shape;209;p31"/>
          <p:cNvGrpSpPr/>
          <p:nvPr/>
        </p:nvGrpSpPr>
        <p:grpSpPr>
          <a:xfrm>
            <a:off x="5992555" y="1096922"/>
            <a:ext cx="2437059" cy="2950269"/>
            <a:chOff x="5216629" y="1454784"/>
            <a:chExt cx="3261589" cy="3948432"/>
          </a:xfrm>
        </p:grpSpPr>
        <p:sp>
          <p:nvSpPr>
            <p:cNvPr id="210" name="Google Shape;210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665463" y="1455858"/>
              <a:ext cx="2222345" cy="3947358"/>
            </a:xfrm>
            <a:custGeom>
              <a:avLst/>
              <a:gdLst/>
              <a:ahLst/>
              <a:cxnLst/>
              <a:rect l="l" t="t" r="r" b="b"/>
              <a:pathLst>
                <a:path w="62068" h="110246" extrusionOk="0">
                  <a:moveTo>
                    <a:pt x="53430" y="1"/>
                  </a:moveTo>
                  <a:cubicBezTo>
                    <a:pt x="53412" y="1"/>
                    <a:pt x="53393" y="1"/>
                    <a:pt x="53375" y="1"/>
                  </a:cubicBezTo>
                  <a:lnTo>
                    <a:pt x="8693" y="62"/>
                  </a:lnTo>
                  <a:cubicBezTo>
                    <a:pt x="3921" y="62"/>
                    <a:pt x="0" y="3983"/>
                    <a:pt x="0" y="8755"/>
                  </a:cubicBezTo>
                  <a:lnTo>
                    <a:pt x="152" y="101735"/>
                  </a:lnTo>
                  <a:cubicBezTo>
                    <a:pt x="152" y="106416"/>
                    <a:pt x="4043" y="110246"/>
                    <a:pt x="8784" y="110246"/>
                  </a:cubicBezTo>
                  <a:lnTo>
                    <a:pt x="52949" y="110185"/>
                  </a:lnTo>
                  <a:cubicBezTo>
                    <a:pt x="57691" y="110185"/>
                    <a:pt x="61582" y="106324"/>
                    <a:pt x="61612" y="101644"/>
                  </a:cubicBezTo>
                  <a:lnTo>
                    <a:pt x="62038" y="8663"/>
                  </a:lnTo>
                  <a:cubicBezTo>
                    <a:pt x="62068" y="3910"/>
                    <a:pt x="58177" y="1"/>
                    <a:pt x="5343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CECEC"/>
                </a:gs>
              </a:gsLst>
              <a:lin ang="2698631" scaled="0"/>
            </a:gradFill>
            <a:ln>
              <a:noFill/>
            </a:ln>
            <a:effectLst>
              <a:outerShdw blurRad="85725" dist="95250" dir="2820000" algn="bl" rotWithShape="0">
                <a:srgbClr val="CCCCCC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665463" y="1454784"/>
              <a:ext cx="2222381" cy="3948432"/>
            </a:xfrm>
            <a:custGeom>
              <a:avLst/>
              <a:gdLst/>
              <a:ahLst/>
              <a:cxnLst/>
              <a:rect l="l" t="t" r="r" b="b"/>
              <a:pathLst>
                <a:path w="62069" h="110276" fill="none" extrusionOk="0">
                  <a:moveTo>
                    <a:pt x="52949" y="110215"/>
                  </a:moveTo>
                  <a:lnTo>
                    <a:pt x="8784" y="110276"/>
                  </a:lnTo>
                  <a:cubicBezTo>
                    <a:pt x="4043" y="110276"/>
                    <a:pt x="152" y="106446"/>
                    <a:pt x="152" y="101765"/>
                  </a:cubicBezTo>
                  <a:lnTo>
                    <a:pt x="0" y="8785"/>
                  </a:lnTo>
                  <a:cubicBezTo>
                    <a:pt x="0" y="4013"/>
                    <a:pt x="3921" y="92"/>
                    <a:pt x="8693" y="92"/>
                  </a:cubicBezTo>
                  <a:lnTo>
                    <a:pt x="53375" y="31"/>
                  </a:lnTo>
                  <a:cubicBezTo>
                    <a:pt x="58147" y="0"/>
                    <a:pt x="62068" y="3921"/>
                    <a:pt x="62038" y="8693"/>
                  </a:cubicBezTo>
                  <a:lnTo>
                    <a:pt x="61612" y="101674"/>
                  </a:lnTo>
                  <a:cubicBezTo>
                    <a:pt x="61582" y="106354"/>
                    <a:pt x="57691" y="110215"/>
                    <a:pt x="52949" y="110215"/>
                  </a:cubicBezTo>
                  <a:close/>
                </a:path>
              </a:pathLst>
            </a:custGeom>
            <a:noFill/>
            <a:ln w="22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111671" y="2953418"/>
              <a:ext cx="612767" cy="709583"/>
            </a:xfrm>
            <a:custGeom>
              <a:avLst/>
              <a:gdLst/>
              <a:ahLst/>
              <a:cxnLst/>
              <a:rect l="l" t="t" r="r" b="b"/>
              <a:pathLst>
                <a:path w="17114" h="19818" fill="none" extrusionOk="0">
                  <a:moveTo>
                    <a:pt x="8602" y="16839"/>
                  </a:moveTo>
                  <a:cubicBezTo>
                    <a:pt x="11794" y="16839"/>
                    <a:pt x="13800" y="14864"/>
                    <a:pt x="13800" y="11520"/>
                  </a:cubicBezTo>
                  <a:lnTo>
                    <a:pt x="13800" y="0"/>
                  </a:lnTo>
                  <a:lnTo>
                    <a:pt x="17113" y="0"/>
                  </a:lnTo>
                  <a:lnTo>
                    <a:pt x="17113" y="11520"/>
                  </a:lnTo>
                  <a:cubicBezTo>
                    <a:pt x="17113" y="16687"/>
                    <a:pt x="13891" y="19818"/>
                    <a:pt x="8572" y="19818"/>
                  </a:cubicBezTo>
                  <a:cubicBezTo>
                    <a:pt x="3253" y="19818"/>
                    <a:pt x="0" y="16687"/>
                    <a:pt x="0" y="11520"/>
                  </a:cubicBezTo>
                  <a:lnTo>
                    <a:pt x="0" y="0"/>
                  </a:lnTo>
                  <a:lnTo>
                    <a:pt x="3313" y="0"/>
                  </a:lnTo>
                  <a:lnTo>
                    <a:pt x="3313" y="11520"/>
                  </a:lnTo>
                  <a:cubicBezTo>
                    <a:pt x="3313" y="14833"/>
                    <a:pt x="5350" y="16839"/>
                    <a:pt x="8602" y="16839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791867" y="2953418"/>
              <a:ext cx="660638" cy="705251"/>
            </a:xfrm>
            <a:custGeom>
              <a:avLst/>
              <a:gdLst/>
              <a:ahLst/>
              <a:cxnLst/>
              <a:rect l="l" t="t" r="r" b="b"/>
              <a:pathLst>
                <a:path w="18451" h="19697" fill="none" extrusionOk="0">
                  <a:moveTo>
                    <a:pt x="4347" y="0"/>
                  </a:moveTo>
                  <a:lnTo>
                    <a:pt x="9150" y="6839"/>
                  </a:lnTo>
                  <a:lnTo>
                    <a:pt x="14013" y="0"/>
                  </a:lnTo>
                  <a:lnTo>
                    <a:pt x="17873" y="0"/>
                  </a:lnTo>
                  <a:lnTo>
                    <a:pt x="11277" y="9453"/>
                  </a:lnTo>
                  <a:lnTo>
                    <a:pt x="18451" y="19696"/>
                  </a:lnTo>
                  <a:lnTo>
                    <a:pt x="14469" y="19696"/>
                  </a:lnTo>
                  <a:lnTo>
                    <a:pt x="9150" y="12249"/>
                  </a:lnTo>
                  <a:lnTo>
                    <a:pt x="3861" y="19696"/>
                  </a:lnTo>
                  <a:lnTo>
                    <a:pt x="1" y="19696"/>
                  </a:lnTo>
                  <a:lnTo>
                    <a:pt x="7174" y="9605"/>
                  </a:lnTo>
                  <a:lnTo>
                    <a:pt x="487" y="0"/>
                  </a:ln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5765575" y="1550563"/>
              <a:ext cx="2022123" cy="3743807"/>
            </a:xfrm>
            <a:custGeom>
              <a:avLst/>
              <a:gdLst/>
              <a:ahLst/>
              <a:cxnLst/>
              <a:rect l="l" t="t" r="r" b="b"/>
              <a:pathLst>
                <a:path w="56476" h="104561" fill="none" extrusionOk="0">
                  <a:moveTo>
                    <a:pt x="48178" y="104500"/>
                  </a:moveTo>
                  <a:lnTo>
                    <a:pt x="7964" y="104561"/>
                  </a:lnTo>
                  <a:cubicBezTo>
                    <a:pt x="3678" y="104561"/>
                    <a:pt x="122" y="101065"/>
                    <a:pt x="122" y="96810"/>
                  </a:cubicBezTo>
                  <a:lnTo>
                    <a:pt x="0" y="7994"/>
                  </a:lnTo>
                  <a:cubicBezTo>
                    <a:pt x="0" y="3648"/>
                    <a:pt x="3557" y="91"/>
                    <a:pt x="7903" y="61"/>
                  </a:cubicBezTo>
                  <a:lnTo>
                    <a:pt x="48573" y="0"/>
                  </a:lnTo>
                  <a:cubicBezTo>
                    <a:pt x="52919" y="0"/>
                    <a:pt x="56476" y="3556"/>
                    <a:pt x="56476" y="7933"/>
                  </a:cubicBezTo>
                  <a:lnTo>
                    <a:pt x="56050" y="96719"/>
                  </a:lnTo>
                  <a:cubicBezTo>
                    <a:pt x="56050" y="101005"/>
                    <a:pt x="52494" y="104500"/>
                    <a:pt x="48178" y="104500"/>
                  </a:cubicBezTo>
                  <a:close/>
                </a:path>
              </a:pathLst>
            </a:custGeom>
            <a:noFill/>
            <a:ln w="9525" cap="rnd" cmpd="sng">
              <a:solidFill>
                <a:srgbClr val="B24E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5923370" y="1737754"/>
              <a:ext cx="240574" cy="239464"/>
            </a:xfrm>
            <a:custGeom>
              <a:avLst/>
              <a:gdLst/>
              <a:ahLst/>
              <a:cxnLst/>
              <a:rect l="l" t="t" r="r" b="b"/>
              <a:pathLst>
                <a:path w="6719" h="6688" extrusionOk="0">
                  <a:moveTo>
                    <a:pt x="1034" y="0"/>
                  </a:moveTo>
                  <a:cubicBezTo>
                    <a:pt x="457" y="0"/>
                    <a:pt x="1" y="456"/>
                    <a:pt x="1" y="1034"/>
                  </a:cubicBezTo>
                  <a:lnTo>
                    <a:pt x="1" y="5684"/>
                  </a:lnTo>
                  <a:cubicBezTo>
                    <a:pt x="1" y="6231"/>
                    <a:pt x="457" y="6687"/>
                    <a:pt x="1034" y="6687"/>
                  </a:cubicBezTo>
                  <a:lnTo>
                    <a:pt x="5685" y="6687"/>
                  </a:lnTo>
                  <a:cubicBezTo>
                    <a:pt x="6262" y="6687"/>
                    <a:pt x="6718" y="6231"/>
                    <a:pt x="6718" y="5684"/>
                  </a:cubicBezTo>
                  <a:lnTo>
                    <a:pt x="6718" y="1034"/>
                  </a:lnTo>
                  <a:cubicBezTo>
                    <a:pt x="6718" y="456"/>
                    <a:pt x="6262" y="0"/>
                    <a:pt x="5685" y="0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5985420" y="1811764"/>
              <a:ext cx="118658" cy="111031"/>
            </a:xfrm>
            <a:custGeom>
              <a:avLst/>
              <a:gdLst/>
              <a:ahLst/>
              <a:cxnLst/>
              <a:rect l="l" t="t" r="r" b="b"/>
              <a:pathLst>
                <a:path w="3314" h="3101" fill="none" extrusionOk="0">
                  <a:moveTo>
                    <a:pt x="2371" y="0"/>
                  </a:moveTo>
                  <a:cubicBezTo>
                    <a:pt x="2918" y="274"/>
                    <a:pt x="3314" y="882"/>
                    <a:pt x="3253" y="1550"/>
                  </a:cubicBezTo>
                  <a:cubicBezTo>
                    <a:pt x="3222" y="2432"/>
                    <a:pt x="2462" y="3100"/>
                    <a:pt x="1581" y="3040"/>
                  </a:cubicBezTo>
                  <a:cubicBezTo>
                    <a:pt x="699" y="3009"/>
                    <a:pt x="0" y="2249"/>
                    <a:pt x="61" y="1368"/>
                  </a:cubicBezTo>
                  <a:cubicBezTo>
                    <a:pt x="92" y="790"/>
                    <a:pt x="426" y="274"/>
                    <a:pt x="912" y="31"/>
                  </a:cubicBez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6044177" y="1776925"/>
              <a:ext cx="36" cy="71861"/>
            </a:xfrm>
            <a:custGeom>
              <a:avLst/>
              <a:gdLst/>
              <a:ahLst/>
              <a:cxnLst/>
              <a:rect l="l" t="t" r="r" b="b"/>
              <a:pathLst>
                <a:path w="1" h="2007" fill="none" extrusionOk="0">
                  <a:moveTo>
                    <a:pt x="1" y="2007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604918" y="1878384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5216629" y="4186232"/>
              <a:ext cx="873300" cy="873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24EBE"/>
                </a:gs>
                <a:gs pos="89000">
                  <a:srgbClr val="01539D"/>
                </a:gs>
                <a:gs pos="100000">
                  <a:srgbClr val="5C3DA4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" name="Google Shape;222;p31"/>
            <p:cNvGrpSpPr/>
            <p:nvPr/>
          </p:nvGrpSpPr>
          <p:grpSpPr>
            <a:xfrm>
              <a:off x="7769832" y="2041875"/>
              <a:ext cx="543445" cy="546310"/>
              <a:chOff x="6069423" y="2891892"/>
              <a:chExt cx="362321" cy="3642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6069423" y="2891892"/>
                <a:ext cx="278958" cy="278958"/>
              </a:xfrm>
              <a:custGeom>
                <a:avLst/>
                <a:gdLst/>
                <a:ahLst/>
                <a:cxnLst/>
                <a:rect l="l" t="t" r="r" b="b"/>
                <a:pathLst>
                  <a:path w="8764" h="8764" extrusionOk="0">
                    <a:moveTo>
                      <a:pt x="4120" y="1"/>
                    </a:moveTo>
                    <a:cubicBezTo>
                      <a:pt x="3858" y="1"/>
                      <a:pt x="3632" y="203"/>
                      <a:pt x="3572" y="453"/>
                    </a:cubicBezTo>
                    <a:lnTo>
                      <a:pt x="3406" y="1299"/>
                    </a:lnTo>
                    <a:cubicBezTo>
                      <a:pt x="3227" y="1358"/>
                      <a:pt x="3060" y="1418"/>
                      <a:pt x="2906" y="1513"/>
                    </a:cubicBezTo>
                    <a:lnTo>
                      <a:pt x="2191" y="1037"/>
                    </a:lnTo>
                    <a:cubicBezTo>
                      <a:pt x="2096" y="971"/>
                      <a:pt x="1987" y="940"/>
                      <a:pt x="1879" y="940"/>
                    </a:cubicBezTo>
                    <a:cubicBezTo>
                      <a:pt x="1732" y="940"/>
                      <a:pt x="1587" y="998"/>
                      <a:pt x="1477" y="1108"/>
                    </a:cubicBezTo>
                    <a:lnTo>
                      <a:pt x="1096" y="1477"/>
                    </a:lnTo>
                    <a:cubicBezTo>
                      <a:pt x="905" y="1668"/>
                      <a:pt x="882" y="1965"/>
                      <a:pt x="1024" y="2191"/>
                    </a:cubicBezTo>
                    <a:lnTo>
                      <a:pt x="1501" y="2906"/>
                    </a:lnTo>
                    <a:cubicBezTo>
                      <a:pt x="1417" y="3073"/>
                      <a:pt x="1358" y="3239"/>
                      <a:pt x="1298" y="3406"/>
                    </a:cubicBezTo>
                    <a:lnTo>
                      <a:pt x="441" y="3573"/>
                    </a:lnTo>
                    <a:cubicBezTo>
                      <a:pt x="179" y="3632"/>
                      <a:pt x="0" y="3858"/>
                      <a:pt x="0" y="4132"/>
                    </a:cubicBezTo>
                    <a:lnTo>
                      <a:pt x="0" y="4644"/>
                    </a:lnTo>
                    <a:cubicBezTo>
                      <a:pt x="0" y="4918"/>
                      <a:pt x="191" y="5132"/>
                      <a:pt x="441" y="5204"/>
                    </a:cubicBezTo>
                    <a:lnTo>
                      <a:pt x="1298" y="5359"/>
                    </a:lnTo>
                    <a:cubicBezTo>
                      <a:pt x="1358" y="5537"/>
                      <a:pt x="1417" y="5704"/>
                      <a:pt x="1501" y="5871"/>
                    </a:cubicBezTo>
                    <a:lnTo>
                      <a:pt x="1024" y="6585"/>
                    </a:lnTo>
                    <a:cubicBezTo>
                      <a:pt x="882" y="6811"/>
                      <a:pt x="905" y="7109"/>
                      <a:pt x="1096" y="7299"/>
                    </a:cubicBezTo>
                    <a:lnTo>
                      <a:pt x="1477" y="7668"/>
                    </a:lnTo>
                    <a:cubicBezTo>
                      <a:pt x="1587" y="7778"/>
                      <a:pt x="1732" y="7837"/>
                      <a:pt x="1879" y="7837"/>
                    </a:cubicBezTo>
                    <a:cubicBezTo>
                      <a:pt x="1987" y="7837"/>
                      <a:pt x="2096" y="7805"/>
                      <a:pt x="2191" y="7740"/>
                    </a:cubicBezTo>
                    <a:lnTo>
                      <a:pt x="2906" y="7264"/>
                    </a:lnTo>
                    <a:cubicBezTo>
                      <a:pt x="3060" y="7359"/>
                      <a:pt x="3227" y="7418"/>
                      <a:pt x="3406" y="7478"/>
                    </a:cubicBezTo>
                    <a:lnTo>
                      <a:pt x="3572" y="8323"/>
                    </a:lnTo>
                    <a:cubicBezTo>
                      <a:pt x="3632" y="8585"/>
                      <a:pt x="3858" y="8764"/>
                      <a:pt x="4120" y="8764"/>
                    </a:cubicBezTo>
                    <a:lnTo>
                      <a:pt x="4644" y="8764"/>
                    </a:lnTo>
                    <a:cubicBezTo>
                      <a:pt x="4906" y="8764"/>
                      <a:pt x="5132" y="8573"/>
                      <a:pt x="5192" y="8323"/>
                    </a:cubicBezTo>
                    <a:lnTo>
                      <a:pt x="5358" y="7478"/>
                    </a:lnTo>
                    <a:cubicBezTo>
                      <a:pt x="5489" y="7430"/>
                      <a:pt x="5620" y="7371"/>
                      <a:pt x="5763" y="7311"/>
                    </a:cubicBezTo>
                    <a:cubicBezTo>
                      <a:pt x="5846" y="7299"/>
                      <a:pt x="5894" y="7192"/>
                      <a:pt x="5846" y="7109"/>
                    </a:cubicBezTo>
                    <a:cubicBezTo>
                      <a:pt x="5812" y="7039"/>
                      <a:pt x="5751" y="6995"/>
                      <a:pt x="5684" y="6995"/>
                    </a:cubicBezTo>
                    <a:cubicBezTo>
                      <a:pt x="5659" y="6995"/>
                      <a:pt x="5634" y="7001"/>
                      <a:pt x="5608" y="7014"/>
                    </a:cubicBezTo>
                    <a:cubicBezTo>
                      <a:pt x="5465" y="7085"/>
                      <a:pt x="5311" y="7144"/>
                      <a:pt x="5144" y="7180"/>
                    </a:cubicBezTo>
                    <a:cubicBezTo>
                      <a:pt x="5084" y="7192"/>
                      <a:pt x="5025" y="7252"/>
                      <a:pt x="5013" y="7311"/>
                    </a:cubicBezTo>
                    <a:lnTo>
                      <a:pt x="4823" y="8264"/>
                    </a:lnTo>
                    <a:cubicBezTo>
                      <a:pt x="4811" y="8347"/>
                      <a:pt x="4715" y="8430"/>
                      <a:pt x="4632" y="8430"/>
                    </a:cubicBezTo>
                    <a:lnTo>
                      <a:pt x="4108" y="8430"/>
                    </a:lnTo>
                    <a:cubicBezTo>
                      <a:pt x="4013" y="8430"/>
                      <a:pt x="3930" y="8347"/>
                      <a:pt x="3918" y="8264"/>
                    </a:cubicBezTo>
                    <a:lnTo>
                      <a:pt x="3715" y="7311"/>
                    </a:lnTo>
                    <a:cubicBezTo>
                      <a:pt x="3703" y="7252"/>
                      <a:pt x="3656" y="7192"/>
                      <a:pt x="3584" y="7180"/>
                    </a:cubicBezTo>
                    <a:cubicBezTo>
                      <a:pt x="3358" y="7121"/>
                      <a:pt x="3156" y="7025"/>
                      <a:pt x="2965" y="6906"/>
                    </a:cubicBezTo>
                    <a:cubicBezTo>
                      <a:pt x="2935" y="6894"/>
                      <a:pt x="2900" y="6888"/>
                      <a:pt x="2864" y="6888"/>
                    </a:cubicBezTo>
                    <a:cubicBezTo>
                      <a:pt x="2828" y="6888"/>
                      <a:pt x="2792" y="6894"/>
                      <a:pt x="2763" y="6906"/>
                    </a:cubicBezTo>
                    <a:lnTo>
                      <a:pt x="1965" y="7442"/>
                    </a:lnTo>
                    <a:cubicBezTo>
                      <a:pt x="1934" y="7468"/>
                      <a:pt x="1894" y="7480"/>
                      <a:pt x="1854" y="7480"/>
                    </a:cubicBezTo>
                    <a:cubicBezTo>
                      <a:pt x="1802" y="7480"/>
                      <a:pt x="1749" y="7459"/>
                      <a:pt x="1715" y="7418"/>
                    </a:cubicBezTo>
                    <a:lnTo>
                      <a:pt x="1334" y="7049"/>
                    </a:lnTo>
                    <a:cubicBezTo>
                      <a:pt x="1263" y="6966"/>
                      <a:pt x="1263" y="6859"/>
                      <a:pt x="1310" y="6787"/>
                    </a:cubicBezTo>
                    <a:lnTo>
                      <a:pt x="1846" y="5990"/>
                    </a:lnTo>
                    <a:cubicBezTo>
                      <a:pt x="1882" y="5930"/>
                      <a:pt x="1882" y="5859"/>
                      <a:pt x="1846" y="5799"/>
                    </a:cubicBezTo>
                    <a:cubicBezTo>
                      <a:pt x="1727" y="5597"/>
                      <a:pt x="1655" y="5382"/>
                      <a:pt x="1572" y="5168"/>
                    </a:cubicBezTo>
                    <a:cubicBezTo>
                      <a:pt x="1560" y="5109"/>
                      <a:pt x="1501" y="5049"/>
                      <a:pt x="1441" y="5037"/>
                    </a:cubicBezTo>
                    <a:lnTo>
                      <a:pt x="489" y="4847"/>
                    </a:lnTo>
                    <a:cubicBezTo>
                      <a:pt x="393" y="4823"/>
                      <a:pt x="322" y="4739"/>
                      <a:pt x="322" y="4644"/>
                    </a:cubicBezTo>
                    <a:lnTo>
                      <a:pt x="322" y="4132"/>
                    </a:lnTo>
                    <a:cubicBezTo>
                      <a:pt x="322" y="4037"/>
                      <a:pt x="393" y="3954"/>
                      <a:pt x="489" y="3930"/>
                    </a:cubicBezTo>
                    <a:lnTo>
                      <a:pt x="1441" y="3739"/>
                    </a:lnTo>
                    <a:cubicBezTo>
                      <a:pt x="1501" y="3727"/>
                      <a:pt x="1560" y="3680"/>
                      <a:pt x="1572" y="3608"/>
                    </a:cubicBezTo>
                    <a:cubicBezTo>
                      <a:pt x="1632" y="3382"/>
                      <a:pt x="1727" y="3180"/>
                      <a:pt x="1846" y="2977"/>
                    </a:cubicBezTo>
                    <a:cubicBezTo>
                      <a:pt x="1870" y="2918"/>
                      <a:pt x="1870" y="2846"/>
                      <a:pt x="1846" y="2787"/>
                    </a:cubicBezTo>
                    <a:lnTo>
                      <a:pt x="1310" y="1989"/>
                    </a:lnTo>
                    <a:cubicBezTo>
                      <a:pt x="1251" y="1906"/>
                      <a:pt x="1263" y="1787"/>
                      <a:pt x="1334" y="1727"/>
                    </a:cubicBezTo>
                    <a:lnTo>
                      <a:pt x="1715" y="1358"/>
                    </a:lnTo>
                    <a:cubicBezTo>
                      <a:pt x="1754" y="1319"/>
                      <a:pt x="1804" y="1301"/>
                      <a:pt x="1854" y="1301"/>
                    </a:cubicBezTo>
                    <a:cubicBezTo>
                      <a:pt x="1894" y="1301"/>
                      <a:pt x="1933" y="1313"/>
                      <a:pt x="1965" y="1334"/>
                    </a:cubicBezTo>
                    <a:lnTo>
                      <a:pt x="2763" y="1870"/>
                    </a:lnTo>
                    <a:cubicBezTo>
                      <a:pt x="2792" y="1888"/>
                      <a:pt x="2828" y="1897"/>
                      <a:pt x="2864" y="1897"/>
                    </a:cubicBezTo>
                    <a:cubicBezTo>
                      <a:pt x="2900" y="1897"/>
                      <a:pt x="2935" y="1888"/>
                      <a:pt x="2965" y="1870"/>
                    </a:cubicBezTo>
                    <a:cubicBezTo>
                      <a:pt x="3156" y="1751"/>
                      <a:pt x="3382" y="1668"/>
                      <a:pt x="3584" y="1596"/>
                    </a:cubicBezTo>
                    <a:cubicBezTo>
                      <a:pt x="3644" y="1584"/>
                      <a:pt x="3703" y="1525"/>
                      <a:pt x="3715" y="1465"/>
                    </a:cubicBezTo>
                    <a:lnTo>
                      <a:pt x="3918" y="513"/>
                    </a:lnTo>
                    <a:cubicBezTo>
                      <a:pt x="3930" y="417"/>
                      <a:pt x="4013" y="346"/>
                      <a:pt x="4108" y="346"/>
                    </a:cubicBezTo>
                    <a:lnTo>
                      <a:pt x="4632" y="346"/>
                    </a:lnTo>
                    <a:cubicBezTo>
                      <a:pt x="4715" y="346"/>
                      <a:pt x="4811" y="417"/>
                      <a:pt x="4823" y="513"/>
                    </a:cubicBezTo>
                    <a:lnTo>
                      <a:pt x="5013" y="1465"/>
                    </a:lnTo>
                    <a:cubicBezTo>
                      <a:pt x="5025" y="1525"/>
                      <a:pt x="5073" y="1584"/>
                      <a:pt x="5144" y="1596"/>
                    </a:cubicBezTo>
                    <a:cubicBezTo>
                      <a:pt x="5370" y="1656"/>
                      <a:pt x="5585" y="1751"/>
                      <a:pt x="5775" y="1870"/>
                    </a:cubicBezTo>
                    <a:cubicBezTo>
                      <a:pt x="5805" y="1882"/>
                      <a:pt x="5838" y="1888"/>
                      <a:pt x="5870" y="1888"/>
                    </a:cubicBezTo>
                    <a:cubicBezTo>
                      <a:pt x="5903" y="1888"/>
                      <a:pt x="5936" y="1882"/>
                      <a:pt x="5966" y="1870"/>
                    </a:cubicBezTo>
                    <a:lnTo>
                      <a:pt x="6775" y="1334"/>
                    </a:lnTo>
                    <a:cubicBezTo>
                      <a:pt x="6806" y="1309"/>
                      <a:pt x="6846" y="1296"/>
                      <a:pt x="6886" y="1296"/>
                    </a:cubicBezTo>
                    <a:cubicBezTo>
                      <a:pt x="6938" y="1296"/>
                      <a:pt x="6991" y="1317"/>
                      <a:pt x="7025" y="1358"/>
                    </a:cubicBezTo>
                    <a:lnTo>
                      <a:pt x="7394" y="1727"/>
                    </a:lnTo>
                    <a:cubicBezTo>
                      <a:pt x="7466" y="1810"/>
                      <a:pt x="7466" y="1906"/>
                      <a:pt x="7430" y="1989"/>
                    </a:cubicBezTo>
                    <a:lnTo>
                      <a:pt x="6894" y="2787"/>
                    </a:lnTo>
                    <a:cubicBezTo>
                      <a:pt x="6847" y="2846"/>
                      <a:pt x="6847" y="2918"/>
                      <a:pt x="6894" y="2977"/>
                    </a:cubicBezTo>
                    <a:cubicBezTo>
                      <a:pt x="7013" y="3180"/>
                      <a:pt x="7085" y="3394"/>
                      <a:pt x="7156" y="3608"/>
                    </a:cubicBezTo>
                    <a:cubicBezTo>
                      <a:pt x="7168" y="3668"/>
                      <a:pt x="7228" y="3727"/>
                      <a:pt x="7287" y="3739"/>
                    </a:cubicBezTo>
                    <a:lnTo>
                      <a:pt x="8240" y="3930"/>
                    </a:lnTo>
                    <a:cubicBezTo>
                      <a:pt x="8335" y="3954"/>
                      <a:pt x="8406" y="4037"/>
                      <a:pt x="8406" y="4132"/>
                    </a:cubicBezTo>
                    <a:lnTo>
                      <a:pt x="8406" y="4644"/>
                    </a:lnTo>
                    <a:cubicBezTo>
                      <a:pt x="8406" y="4739"/>
                      <a:pt x="8335" y="4823"/>
                      <a:pt x="8240" y="4847"/>
                    </a:cubicBezTo>
                    <a:lnTo>
                      <a:pt x="7287" y="5037"/>
                    </a:lnTo>
                    <a:cubicBezTo>
                      <a:pt x="7228" y="5049"/>
                      <a:pt x="7168" y="5097"/>
                      <a:pt x="7156" y="5168"/>
                    </a:cubicBezTo>
                    <a:cubicBezTo>
                      <a:pt x="7109" y="5335"/>
                      <a:pt x="7049" y="5478"/>
                      <a:pt x="6978" y="5632"/>
                    </a:cubicBezTo>
                    <a:cubicBezTo>
                      <a:pt x="6930" y="5716"/>
                      <a:pt x="6978" y="5823"/>
                      <a:pt x="7073" y="5871"/>
                    </a:cubicBezTo>
                    <a:cubicBezTo>
                      <a:pt x="7095" y="5883"/>
                      <a:pt x="7119" y="5889"/>
                      <a:pt x="7143" y="5889"/>
                    </a:cubicBezTo>
                    <a:cubicBezTo>
                      <a:pt x="7209" y="5889"/>
                      <a:pt x="7276" y="5845"/>
                      <a:pt x="7311" y="5775"/>
                    </a:cubicBezTo>
                    <a:cubicBezTo>
                      <a:pt x="7370" y="5644"/>
                      <a:pt x="7430" y="5513"/>
                      <a:pt x="7466" y="5359"/>
                    </a:cubicBezTo>
                    <a:lnTo>
                      <a:pt x="8323" y="5204"/>
                    </a:lnTo>
                    <a:cubicBezTo>
                      <a:pt x="8585" y="5144"/>
                      <a:pt x="8763" y="4918"/>
                      <a:pt x="8763" y="4644"/>
                    </a:cubicBezTo>
                    <a:lnTo>
                      <a:pt x="8763" y="4132"/>
                    </a:lnTo>
                    <a:cubicBezTo>
                      <a:pt x="8763" y="3858"/>
                      <a:pt x="8573" y="3632"/>
                      <a:pt x="8323" y="3573"/>
                    </a:cubicBezTo>
                    <a:lnTo>
                      <a:pt x="7466" y="3406"/>
                    </a:lnTo>
                    <a:cubicBezTo>
                      <a:pt x="7406" y="3227"/>
                      <a:pt x="7347" y="3073"/>
                      <a:pt x="7263" y="2906"/>
                    </a:cubicBezTo>
                    <a:lnTo>
                      <a:pt x="7740" y="2191"/>
                    </a:lnTo>
                    <a:cubicBezTo>
                      <a:pt x="7882" y="1965"/>
                      <a:pt x="7859" y="1668"/>
                      <a:pt x="7668" y="1477"/>
                    </a:cubicBezTo>
                    <a:lnTo>
                      <a:pt x="7287" y="1108"/>
                    </a:lnTo>
                    <a:cubicBezTo>
                      <a:pt x="7177" y="998"/>
                      <a:pt x="7032" y="940"/>
                      <a:pt x="6885" y="940"/>
                    </a:cubicBezTo>
                    <a:cubicBezTo>
                      <a:pt x="6777" y="940"/>
                      <a:pt x="6668" y="971"/>
                      <a:pt x="6573" y="1037"/>
                    </a:cubicBezTo>
                    <a:lnTo>
                      <a:pt x="5858" y="1513"/>
                    </a:lnTo>
                    <a:cubicBezTo>
                      <a:pt x="5704" y="1418"/>
                      <a:pt x="5537" y="1358"/>
                      <a:pt x="5358" y="1299"/>
                    </a:cubicBezTo>
                    <a:lnTo>
                      <a:pt x="5192" y="453"/>
                    </a:lnTo>
                    <a:cubicBezTo>
                      <a:pt x="5132" y="179"/>
                      <a:pt x="4906" y="1"/>
                      <a:pt x="46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6161507" y="2967679"/>
                <a:ext cx="111851" cy="97432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061" extrusionOk="0">
                    <a:moveTo>
                      <a:pt x="1489" y="1"/>
                    </a:moveTo>
                    <a:cubicBezTo>
                      <a:pt x="965" y="1"/>
                      <a:pt x="465" y="215"/>
                      <a:pt x="84" y="584"/>
                    </a:cubicBezTo>
                    <a:cubicBezTo>
                      <a:pt x="1" y="656"/>
                      <a:pt x="1" y="763"/>
                      <a:pt x="84" y="834"/>
                    </a:cubicBezTo>
                    <a:cubicBezTo>
                      <a:pt x="120" y="870"/>
                      <a:pt x="164" y="888"/>
                      <a:pt x="209" y="888"/>
                    </a:cubicBezTo>
                    <a:cubicBezTo>
                      <a:pt x="254" y="888"/>
                      <a:pt x="298" y="870"/>
                      <a:pt x="334" y="834"/>
                    </a:cubicBezTo>
                    <a:cubicBezTo>
                      <a:pt x="644" y="537"/>
                      <a:pt x="1060" y="358"/>
                      <a:pt x="1489" y="358"/>
                    </a:cubicBezTo>
                    <a:cubicBezTo>
                      <a:pt x="2418" y="358"/>
                      <a:pt x="3168" y="1108"/>
                      <a:pt x="3168" y="2025"/>
                    </a:cubicBezTo>
                    <a:cubicBezTo>
                      <a:pt x="3168" y="2299"/>
                      <a:pt x="3096" y="2549"/>
                      <a:pt x="2989" y="2787"/>
                    </a:cubicBezTo>
                    <a:cubicBezTo>
                      <a:pt x="2930" y="2894"/>
                      <a:pt x="2953" y="2989"/>
                      <a:pt x="3049" y="3037"/>
                    </a:cubicBezTo>
                    <a:cubicBezTo>
                      <a:pt x="3073" y="3061"/>
                      <a:pt x="3108" y="3061"/>
                      <a:pt x="3132" y="3061"/>
                    </a:cubicBezTo>
                    <a:cubicBezTo>
                      <a:pt x="3192" y="3061"/>
                      <a:pt x="3263" y="3025"/>
                      <a:pt x="3299" y="2954"/>
                    </a:cubicBezTo>
                    <a:cubicBezTo>
                      <a:pt x="3442" y="2668"/>
                      <a:pt x="3513" y="2358"/>
                      <a:pt x="3513" y="2025"/>
                    </a:cubicBezTo>
                    <a:cubicBezTo>
                      <a:pt x="3513" y="906"/>
                      <a:pt x="2608" y="1"/>
                      <a:pt x="1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6144828" y="3007848"/>
                <a:ext cx="105389" cy="8874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2788" extrusionOk="0">
                    <a:moveTo>
                      <a:pt x="262" y="1"/>
                    </a:moveTo>
                    <a:cubicBezTo>
                      <a:pt x="194" y="1"/>
                      <a:pt x="124" y="44"/>
                      <a:pt x="96" y="108"/>
                    </a:cubicBezTo>
                    <a:cubicBezTo>
                      <a:pt x="25" y="323"/>
                      <a:pt x="1" y="549"/>
                      <a:pt x="1" y="763"/>
                    </a:cubicBezTo>
                    <a:cubicBezTo>
                      <a:pt x="1" y="1882"/>
                      <a:pt x="906" y="2787"/>
                      <a:pt x="2013" y="2787"/>
                    </a:cubicBezTo>
                    <a:cubicBezTo>
                      <a:pt x="2454" y="2787"/>
                      <a:pt x="2846" y="2656"/>
                      <a:pt x="3204" y="2406"/>
                    </a:cubicBezTo>
                    <a:cubicBezTo>
                      <a:pt x="3287" y="2347"/>
                      <a:pt x="3311" y="2239"/>
                      <a:pt x="3251" y="2156"/>
                    </a:cubicBezTo>
                    <a:cubicBezTo>
                      <a:pt x="3214" y="2104"/>
                      <a:pt x="3159" y="2075"/>
                      <a:pt x="3102" y="2075"/>
                    </a:cubicBezTo>
                    <a:cubicBezTo>
                      <a:pt x="3068" y="2075"/>
                      <a:pt x="3033" y="2086"/>
                      <a:pt x="3001" y="2108"/>
                    </a:cubicBezTo>
                    <a:cubicBezTo>
                      <a:pt x="2715" y="2311"/>
                      <a:pt x="2370" y="2418"/>
                      <a:pt x="2037" y="2418"/>
                    </a:cubicBezTo>
                    <a:cubicBezTo>
                      <a:pt x="1108" y="2418"/>
                      <a:pt x="370" y="1680"/>
                      <a:pt x="370" y="751"/>
                    </a:cubicBezTo>
                    <a:cubicBezTo>
                      <a:pt x="370" y="573"/>
                      <a:pt x="394" y="382"/>
                      <a:pt x="453" y="215"/>
                    </a:cubicBezTo>
                    <a:cubicBezTo>
                      <a:pt x="477" y="144"/>
                      <a:pt x="406" y="37"/>
                      <a:pt x="322" y="13"/>
                    </a:cubicBezTo>
                    <a:cubicBezTo>
                      <a:pt x="303" y="5"/>
                      <a:pt x="283" y="1"/>
                      <a:pt x="2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6245633" y="3069248"/>
                <a:ext cx="186110" cy="186874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871" extrusionOk="0">
                    <a:moveTo>
                      <a:pt x="2751" y="1"/>
                    </a:moveTo>
                    <a:cubicBezTo>
                      <a:pt x="2549" y="1"/>
                      <a:pt x="2370" y="144"/>
                      <a:pt x="2335" y="346"/>
                    </a:cubicBezTo>
                    <a:lnTo>
                      <a:pt x="2227" y="858"/>
                    </a:lnTo>
                    <a:cubicBezTo>
                      <a:pt x="2144" y="894"/>
                      <a:pt x="2037" y="941"/>
                      <a:pt x="1965" y="977"/>
                    </a:cubicBezTo>
                    <a:lnTo>
                      <a:pt x="1513" y="680"/>
                    </a:lnTo>
                    <a:cubicBezTo>
                      <a:pt x="1449" y="631"/>
                      <a:pt x="1372" y="608"/>
                      <a:pt x="1293" y="608"/>
                    </a:cubicBezTo>
                    <a:cubicBezTo>
                      <a:pt x="1179" y="608"/>
                      <a:pt x="1061" y="655"/>
                      <a:pt x="977" y="739"/>
                    </a:cubicBezTo>
                    <a:lnTo>
                      <a:pt x="739" y="977"/>
                    </a:lnTo>
                    <a:cubicBezTo>
                      <a:pt x="596" y="1132"/>
                      <a:pt x="584" y="1346"/>
                      <a:pt x="680" y="1513"/>
                    </a:cubicBezTo>
                    <a:lnTo>
                      <a:pt x="977" y="1965"/>
                    </a:lnTo>
                    <a:cubicBezTo>
                      <a:pt x="918" y="2084"/>
                      <a:pt x="882" y="2215"/>
                      <a:pt x="834" y="2346"/>
                    </a:cubicBezTo>
                    <a:cubicBezTo>
                      <a:pt x="799" y="2442"/>
                      <a:pt x="858" y="2537"/>
                      <a:pt x="953" y="2573"/>
                    </a:cubicBezTo>
                    <a:cubicBezTo>
                      <a:pt x="968" y="2579"/>
                      <a:pt x="984" y="2582"/>
                      <a:pt x="1000" y="2582"/>
                    </a:cubicBezTo>
                    <a:cubicBezTo>
                      <a:pt x="1073" y="2582"/>
                      <a:pt x="1150" y="2522"/>
                      <a:pt x="1180" y="2454"/>
                    </a:cubicBezTo>
                    <a:cubicBezTo>
                      <a:pt x="1215" y="2323"/>
                      <a:pt x="1263" y="2192"/>
                      <a:pt x="1334" y="2049"/>
                    </a:cubicBezTo>
                    <a:cubicBezTo>
                      <a:pt x="1370" y="1989"/>
                      <a:pt x="1370" y="1918"/>
                      <a:pt x="1334" y="1858"/>
                    </a:cubicBezTo>
                    <a:lnTo>
                      <a:pt x="977" y="1322"/>
                    </a:lnTo>
                    <a:cubicBezTo>
                      <a:pt x="965" y="1287"/>
                      <a:pt x="965" y="1263"/>
                      <a:pt x="1001" y="1239"/>
                    </a:cubicBezTo>
                    <a:lnTo>
                      <a:pt x="1239" y="989"/>
                    </a:lnTo>
                    <a:cubicBezTo>
                      <a:pt x="1253" y="975"/>
                      <a:pt x="1271" y="969"/>
                      <a:pt x="1288" y="969"/>
                    </a:cubicBezTo>
                    <a:cubicBezTo>
                      <a:pt x="1301" y="969"/>
                      <a:pt x="1313" y="972"/>
                      <a:pt x="1322" y="977"/>
                    </a:cubicBezTo>
                    <a:lnTo>
                      <a:pt x="1858" y="1334"/>
                    </a:lnTo>
                    <a:cubicBezTo>
                      <a:pt x="1888" y="1358"/>
                      <a:pt x="1921" y="1370"/>
                      <a:pt x="1954" y="1370"/>
                    </a:cubicBezTo>
                    <a:cubicBezTo>
                      <a:pt x="1986" y="1370"/>
                      <a:pt x="2019" y="1358"/>
                      <a:pt x="2049" y="1334"/>
                    </a:cubicBezTo>
                    <a:cubicBezTo>
                      <a:pt x="2168" y="1263"/>
                      <a:pt x="2323" y="1203"/>
                      <a:pt x="2454" y="1168"/>
                    </a:cubicBezTo>
                    <a:cubicBezTo>
                      <a:pt x="2513" y="1156"/>
                      <a:pt x="2573" y="1096"/>
                      <a:pt x="2585" y="1037"/>
                    </a:cubicBezTo>
                    <a:lnTo>
                      <a:pt x="2704" y="418"/>
                    </a:lnTo>
                    <a:cubicBezTo>
                      <a:pt x="2704" y="382"/>
                      <a:pt x="2739" y="358"/>
                      <a:pt x="2775" y="358"/>
                    </a:cubicBezTo>
                    <a:lnTo>
                      <a:pt x="3120" y="358"/>
                    </a:lnTo>
                    <a:cubicBezTo>
                      <a:pt x="3156" y="358"/>
                      <a:pt x="3180" y="382"/>
                      <a:pt x="3192" y="418"/>
                    </a:cubicBezTo>
                    <a:lnTo>
                      <a:pt x="3311" y="1037"/>
                    </a:lnTo>
                    <a:cubicBezTo>
                      <a:pt x="3335" y="1096"/>
                      <a:pt x="3370" y="1156"/>
                      <a:pt x="3454" y="1168"/>
                    </a:cubicBezTo>
                    <a:cubicBezTo>
                      <a:pt x="3585" y="1215"/>
                      <a:pt x="3716" y="1263"/>
                      <a:pt x="3847" y="1334"/>
                    </a:cubicBezTo>
                    <a:cubicBezTo>
                      <a:pt x="3882" y="1352"/>
                      <a:pt x="3918" y="1361"/>
                      <a:pt x="3952" y="1361"/>
                    </a:cubicBezTo>
                    <a:cubicBezTo>
                      <a:pt x="3987" y="1361"/>
                      <a:pt x="4019" y="1352"/>
                      <a:pt x="4049" y="1334"/>
                    </a:cubicBezTo>
                    <a:lnTo>
                      <a:pt x="4585" y="977"/>
                    </a:lnTo>
                    <a:cubicBezTo>
                      <a:pt x="4595" y="972"/>
                      <a:pt x="4607" y="969"/>
                      <a:pt x="4619" y="969"/>
                    </a:cubicBezTo>
                    <a:cubicBezTo>
                      <a:pt x="4636" y="969"/>
                      <a:pt x="4654" y="975"/>
                      <a:pt x="4668" y="989"/>
                    </a:cubicBezTo>
                    <a:lnTo>
                      <a:pt x="4906" y="1239"/>
                    </a:lnTo>
                    <a:cubicBezTo>
                      <a:pt x="4942" y="1263"/>
                      <a:pt x="4942" y="1287"/>
                      <a:pt x="4918" y="1322"/>
                    </a:cubicBezTo>
                    <a:lnTo>
                      <a:pt x="4561" y="1858"/>
                    </a:lnTo>
                    <a:cubicBezTo>
                      <a:pt x="4525" y="1918"/>
                      <a:pt x="4525" y="1989"/>
                      <a:pt x="4561" y="2049"/>
                    </a:cubicBezTo>
                    <a:cubicBezTo>
                      <a:pt x="4644" y="2168"/>
                      <a:pt x="4704" y="2323"/>
                      <a:pt x="4728" y="2454"/>
                    </a:cubicBezTo>
                    <a:cubicBezTo>
                      <a:pt x="4740" y="2513"/>
                      <a:pt x="4799" y="2573"/>
                      <a:pt x="4859" y="2585"/>
                    </a:cubicBezTo>
                    <a:lnTo>
                      <a:pt x="5490" y="2704"/>
                    </a:lnTo>
                    <a:cubicBezTo>
                      <a:pt x="5513" y="2704"/>
                      <a:pt x="5549" y="2739"/>
                      <a:pt x="5549" y="2775"/>
                    </a:cubicBezTo>
                    <a:lnTo>
                      <a:pt x="5549" y="3120"/>
                    </a:lnTo>
                    <a:cubicBezTo>
                      <a:pt x="5549" y="3156"/>
                      <a:pt x="5513" y="3180"/>
                      <a:pt x="5490" y="3192"/>
                    </a:cubicBezTo>
                    <a:lnTo>
                      <a:pt x="4859" y="3311"/>
                    </a:lnTo>
                    <a:cubicBezTo>
                      <a:pt x="4799" y="3335"/>
                      <a:pt x="4740" y="3370"/>
                      <a:pt x="4728" y="3454"/>
                    </a:cubicBezTo>
                    <a:cubicBezTo>
                      <a:pt x="4680" y="3585"/>
                      <a:pt x="4644" y="3716"/>
                      <a:pt x="4561" y="3847"/>
                    </a:cubicBezTo>
                    <a:cubicBezTo>
                      <a:pt x="4537" y="3906"/>
                      <a:pt x="4537" y="3989"/>
                      <a:pt x="4561" y="4049"/>
                    </a:cubicBezTo>
                    <a:lnTo>
                      <a:pt x="4918" y="4585"/>
                    </a:lnTo>
                    <a:cubicBezTo>
                      <a:pt x="4942" y="4609"/>
                      <a:pt x="4942" y="4644"/>
                      <a:pt x="4906" y="4668"/>
                    </a:cubicBezTo>
                    <a:lnTo>
                      <a:pt x="4668" y="4906"/>
                    </a:lnTo>
                    <a:cubicBezTo>
                      <a:pt x="4655" y="4926"/>
                      <a:pt x="4638" y="4935"/>
                      <a:pt x="4622" y="4935"/>
                    </a:cubicBezTo>
                    <a:cubicBezTo>
                      <a:pt x="4609" y="4935"/>
                      <a:pt x="4595" y="4929"/>
                      <a:pt x="4585" y="4918"/>
                    </a:cubicBezTo>
                    <a:lnTo>
                      <a:pt x="4049" y="4561"/>
                    </a:lnTo>
                    <a:cubicBezTo>
                      <a:pt x="4019" y="4543"/>
                      <a:pt x="3984" y="4534"/>
                      <a:pt x="3948" y="4534"/>
                    </a:cubicBezTo>
                    <a:cubicBezTo>
                      <a:pt x="3912" y="4534"/>
                      <a:pt x="3876" y="4543"/>
                      <a:pt x="3847" y="4561"/>
                    </a:cubicBezTo>
                    <a:cubicBezTo>
                      <a:pt x="3728" y="4644"/>
                      <a:pt x="3585" y="4704"/>
                      <a:pt x="3454" y="4728"/>
                    </a:cubicBezTo>
                    <a:cubicBezTo>
                      <a:pt x="3394" y="4751"/>
                      <a:pt x="3335" y="4811"/>
                      <a:pt x="3311" y="4859"/>
                    </a:cubicBezTo>
                    <a:lnTo>
                      <a:pt x="3192" y="5490"/>
                    </a:lnTo>
                    <a:cubicBezTo>
                      <a:pt x="3192" y="5525"/>
                      <a:pt x="3168" y="5549"/>
                      <a:pt x="3120" y="5549"/>
                    </a:cubicBezTo>
                    <a:lnTo>
                      <a:pt x="2775" y="5549"/>
                    </a:lnTo>
                    <a:cubicBezTo>
                      <a:pt x="2751" y="5549"/>
                      <a:pt x="2716" y="5513"/>
                      <a:pt x="2704" y="5490"/>
                    </a:cubicBezTo>
                    <a:lnTo>
                      <a:pt x="2585" y="4859"/>
                    </a:lnTo>
                    <a:cubicBezTo>
                      <a:pt x="2573" y="4811"/>
                      <a:pt x="2525" y="4751"/>
                      <a:pt x="2454" y="4728"/>
                    </a:cubicBezTo>
                    <a:cubicBezTo>
                      <a:pt x="2323" y="4692"/>
                      <a:pt x="2180" y="4644"/>
                      <a:pt x="2049" y="4561"/>
                    </a:cubicBezTo>
                    <a:cubicBezTo>
                      <a:pt x="2019" y="4549"/>
                      <a:pt x="1986" y="4543"/>
                      <a:pt x="1954" y="4543"/>
                    </a:cubicBezTo>
                    <a:cubicBezTo>
                      <a:pt x="1921" y="4543"/>
                      <a:pt x="1888" y="4549"/>
                      <a:pt x="1858" y="4561"/>
                    </a:cubicBezTo>
                    <a:lnTo>
                      <a:pt x="1322" y="4918"/>
                    </a:lnTo>
                    <a:cubicBezTo>
                      <a:pt x="1306" y="4929"/>
                      <a:pt x="1293" y="4935"/>
                      <a:pt x="1280" y="4935"/>
                    </a:cubicBezTo>
                    <a:cubicBezTo>
                      <a:pt x="1265" y="4935"/>
                      <a:pt x="1252" y="4926"/>
                      <a:pt x="1239" y="4906"/>
                    </a:cubicBezTo>
                    <a:lnTo>
                      <a:pt x="1001" y="4668"/>
                    </a:lnTo>
                    <a:cubicBezTo>
                      <a:pt x="965" y="4644"/>
                      <a:pt x="965" y="4609"/>
                      <a:pt x="977" y="4585"/>
                    </a:cubicBezTo>
                    <a:lnTo>
                      <a:pt x="1334" y="4049"/>
                    </a:lnTo>
                    <a:cubicBezTo>
                      <a:pt x="1382" y="3989"/>
                      <a:pt x="1382" y="3906"/>
                      <a:pt x="1334" y="3847"/>
                    </a:cubicBezTo>
                    <a:cubicBezTo>
                      <a:pt x="1263" y="3728"/>
                      <a:pt x="1203" y="3585"/>
                      <a:pt x="1180" y="3454"/>
                    </a:cubicBezTo>
                    <a:cubicBezTo>
                      <a:pt x="1156" y="3394"/>
                      <a:pt x="1096" y="3335"/>
                      <a:pt x="1037" y="3311"/>
                    </a:cubicBezTo>
                    <a:lnTo>
                      <a:pt x="418" y="3192"/>
                    </a:lnTo>
                    <a:cubicBezTo>
                      <a:pt x="382" y="3192"/>
                      <a:pt x="358" y="3168"/>
                      <a:pt x="358" y="3120"/>
                    </a:cubicBezTo>
                    <a:lnTo>
                      <a:pt x="358" y="2775"/>
                    </a:lnTo>
                    <a:cubicBezTo>
                      <a:pt x="358" y="2751"/>
                      <a:pt x="382" y="2727"/>
                      <a:pt x="418" y="2704"/>
                    </a:cubicBezTo>
                    <a:lnTo>
                      <a:pt x="465" y="2692"/>
                    </a:lnTo>
                    <a:cubicBezTo>
                      <a:pt x="560" y="2680"/>
                      <a:pt x="620" y="2573"/>
                      <a:pt x="596" y="2477"/>
                    </a:cubicBezTo>
                    <a:cubicBezTo>
                      <a:pt x="586" y="2396"/>
                      <a:pt x="507" y="2341"/>
                      <a:pt x="425" y="2341"/>
                    </a:cubicBezTo>
                    <a:cubicBezTo>
                      <a:pt x="411" y="2341"/>
                      <a:pt x="396" y="2343"/>
                      <a:pt x="382" y="2346"/>
                    </a:cubicBezTo>
                    <a:lnTo>
                      <a:pt x="346" y="2370"/>
                    </a:lnTo>
                    <a:cubicBezTo>
                      <a:pt x="144" y="2406"/>
                      <a:pt x="1" y="2585"/>
                      <a:pt x="1" y="2775"/>
                    </a:cubicBezTo>
                    <a:lnTo>
                      <a:pt x="1" y="3120"/>
                    </a:lnTo>
                    <a:cubicBezTo>
                      <a:pt x="1" y="3335"/>
                      <a:pt x="144" y="3513"/>
                      <a:pt x="346" y="3537"/>
                    </a:cubicBezTo>
                    <a:lnTo>
                      <a:pt x="858" y="3644"/>
                    </a:lnTo>
                    <a:cubicBezTo>
                      <a:pt x="894" y="3728"/>
                      <a:pt x="941" y="3835"/>
                      <a:pt x="977" y="3906"/>
                    </a:cubicBezTo>
                    <a:lnTo>
                      <a:pt x="680" y="4359"/>
                    </a:lnTo>
                    <a:cubicBezTo>
                      <a:pt x="560" y="4525"/>
                      <a:pt x="596" y="4763"/>
                      <a:pt x="739" y="4894"/>
                    </a:cubicBezTo>
                    <a:lnTo>
                      <a:pt x="977" y="5132"/>
                    </a:lnTo>
                    <a:cubicBezTo>
                      <a:pt x="1067" y="5216"/>
                      <a:pt x="1182" y="5259"/>
                      <a:pt x="1292" y="5259"/>
                    </a:cubicBezTo>
                    <a:cubicBezTo>
                      <a:pt x="1371" y="5259"/>
                      <a:pt x="1448" y="5237"/>
                      <a:pt x="1513" y="5192"/>
                    </a:cubicBezTo>
                    <a:lnTo>
                      <a:pt x="1965" y="4894"/>
                    </a:lnTo>
                    <a:cubicBezTo>
                      <a:pt x="2049" y="4942"/>
                      <a:pt x="2144" y="4978"/>
                      <a:pt x="2227" y="5013"/>
                    </a:cubicBezTo>
                    <a:lnTo>
                      <a:pt x="2335" y="5537"/>
                    </a:lnTo>
                    <a:cubicBezTo>
                      <a:pt x="2382" y="5728"/>
                      <a:pt x="2561" y="5871"/>
                      <a:pt x="2751" y="5871"/>
                    </a:cubicBezTo>
                    <a:lnTo>
                      <a:pt x="3097" y="5871"/>
                    </a:lnTo>
                    <a:cubicBezTo>
                      <a:pt x="3299" y="5871"/>
                      <a:pt x="3478" y="5728"/>
                      <a:pt x="3513" y="5537"/>
                    </a:cubicBezTo>
                    <a:lnTo>
                      <a:pt x="3620" y="5013"/>
                    </a:lnTo>
                    <a:cubicBezTo>
                      <a:pt x="3704" y="4978"/>
                      <a:pt x="3811" y="4942"/>
                      <a:pt x="3882" y="4894"/>
                    </a:cubicBezTo>
                    <a:lnTo>
                      <a:pt x="4323" y="5192"/>
                    </a:lnTo>
                    <a:cubicBezTo>
                      <a:pt x="4391" y="5241"/>
                      <a:pt x="4472" y="5264"/>
                      <a:pt x="4552" y="5264"/>
                    </a:cubicBezTo>
                    <a:cubicBezTo>
                      <a:pt x="4667" y="5264"/>
                      <a:pt x="4781" y="5217"/>
                      <a:pt x="4859" y="5132"/>
                    </a:cubicBezTo>
                    <a:lnTo>
                      <a:pt x="5097" y="4894"/>
                    </a:lnTo>
                    <a:cubicBezTo>
                      <a:pt x="5252" y="4740"/>
                      <a:pt x="5263" y="4525"/>
                      <a:pt x="5156" y="4359"/>
                    </a:cubicBezTo>
                    <a:lnTo>
                      <a:pt x="4859" y="3906"/>
                    </a:lnTo>
                    <a:cubicBezTo>
                      <a:pt x="4906" y="3823"/>
                      <a:pt x="4954" y="3728"/>
                      <a:pt x="4978" y="3644"/>
                    </a:cubicBezTo>
                    <a:lnTo>
                      <a:pt x="5502" y="3537"/>
                    </a:lnTo>
                    <a:cubicBezTo>
                      <a:pt x="5692" y="3489"/>
                      <a:pt x="5847" y="3311"/>
                      <a:pt x="5847" y="3120"/>
                    </a:cubicBezTo>
                    <a:lnTo>
                      <a:pt x="5847" y="2775"/>
                    </a:lnTo>
                    <a:cubicBezTo>
                      <a:pt x="5847" y="2549"/>
                      <a:pt x="5716" y="2382"/>
                      <a:pt x="5502" y="2334"/>
                    </a:cubicBezTo>
                    <a:lnTo>
                      <a:pt x="4990" y="2227"/>
                    </a:lnTo>
                    <a:cubicBezTo>
                      <a:pt x="4954" y="2144"/>
                      <a:pt x="4906" y="2037"/>
                      <a:pt x="4871" y="1965"/>
                    </a:cubicBezTo>
                    <a:lnTo>
                      <a:pt x="5168" y="1513"/>
                    </a:lnTo>
                    <a:cubicBezTo>
                      <a:pt x="5287" y="1346"/>
                      <a:pt x="5252" y="1108"/>
                      <a:pt x="5109" y="977"/>
                    </a:cubicBezTo>
                    <a:lnTo>
                      <a:pt x="4871" y="739"/>
                    </a:lnTo>
                    <a:cubicBezTo>
                      <a:pt x="4780" y="656"/>
                      <a:pt x="4666" y="613"/>
                      <a:pt x="4555" y="613"/>
                    </a:cubicBezTo>
                    <a:cubicBezTo>
                      <a:pt x="4476" y="613"/>
                      <a:pt x="4399" y="635"/>
                      <a:pt x="4335" y="680"/>
                    </a:cubicBezTo>
                    <a:lnTo>
                      <a:pt x="3882" y="977"/>
                    </a:lnTo>
                    <a:cubicBezTo>
                      <a:pt x="3799" y="941"/>
                      <a:pt x="3704" y="894"/>
                      <a:pt x="3620" y="858"/>
                    </a:cubicBezTo>
                    <a:lnTo>
                      <a:pt x="3513" y="346"/>
                    </a:lnTo>
                    <a:cubicBezTo>
                      <a:pt x="3466" y="144"/>
                      <a:pt x="3287" y="1"/>
                      <a:pt x="30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1"/>
              <p:cNvSpPr/>
              <p:nvPr/>
            </p:nvSpPr>
            <p:spPr>
              <a:xfrm>
                <a:off x="6305888" y="3129884"/>
                <a:ext cx="64488" cy="64456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2025" extrusionOk="0">
                    <a:moveTo>
                      <a:pt x="1013" y="1"/>
                    </a:moveTo>
                    <a:cubicBezTo>
                      <a:pt x="453" y="1"/>
                      <a:pt x="1" y="441"/>
                      <a:pt x="1" y="1013"/>
                    </a:cubicBezTo>
                    <a:cubicBezTo>
                      <a:pt x="1" y="1561"/>
                      <a:pt x="442" y="2025"/>
                      <a:pt x="1013" y="2025"/>
                    </a:cubicBezTo>
                    <a:cubicBezTo>
                      <a:pt x="1227" y="2025"/>
                      <a:pt x="1442" y="1942"/>
                      <a:pt x="1620" y="1811"/>
                    </a:cubicBezTo>
                    <a:cubicBezTo>
                      <a:pt x="1692" y="1751"/>
                      <a:pt x="1704" y="1632"/>
                      <a:pt x="1644" y="1561"/>
                    </a:cubicBezTo>
                    <a:cubicBezTo>
                      <a:pt x="1608" y="1517"/>
                      <a:pt x="1549" y="1491"/>
                      <a:pt x="1493" y="1491"/>
                    </a:cubicBezTo>
                    <a:cubicBezTo>
                      <a:pt x="1457" y="1491"/>
                      <a:pt x="1422" y="1502"/>
                      <a:pt x="1394" y="1525"/>
                    </a:cubicBezTo>
                    <a:cubicBezTo>
                      <a:pt x="1275" y="1620"/>
                      <a:pt x="1144" y="1668"/>
                      <a:pt x="989" y="1668"/>
                    </a:cubicBezTo>
                    <a:cubicBezTo>
                      <a:pt x="632" y="1668"/>
                      <a:pt x="358" y="1370"/>
                      <a:pt x="358" y="1025"/>
                    </a:cubicBezTo>
                    <a:cubicBezTo>
                      <a:pt x="382" y="668"/>
                      <a:pt x="668" y="370"/>
                      <a:pt x="1025" y="370"/>
                    </a:cubicBezTo>
                    <a:cubicBezTo>
                      <a:pt x="1382" y="370"/>
                      <a:pt x="1668" y="668"/>
                      <a:pt x="1668" y="1013"/>
                    </a:cubicBezTo>
                    <a:cubicBezTo>
                      <a:pt x="1668" y="1120"/>
                      <a:pt x="1739" y="1191"/>
                      <a:pt x="1846" y="1191"/>
                    </a:cubicBezTo>
                    <a:cubicBezTo>
                      <a:pt x="1942" y="1191"/>
                      <a:pt x="2025" y="1120"/>
                      <a:pt x="2025" y="1013"/>
                    </a:cubicBezTo>
                    <a:cubicBezTo>
                      <a:pt x="2025" y="453"/>
                      <a:pt x="1573" y="1"/>
                      <a:pt x="10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1"/>
              <p:cNvSpPr/>
              <p:nvPr/>
            </p:nvSpPr>
            <p:spPr>
              <a:xfrm>
                <a:off x="6173634" y="2997631"/>
                <a:ext cx="70153" cy="7015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2204" extrusionOk="0">
                    <a:moveTo>
                      <a:pt x="1096" y="370"/>
                    </a:moveTo>
                    <a:cubicBezTo>
                      <a:pt x="1501" y="370"/>
                      <a:pt x="1834" y="703"/>
                      <a:pt x="1834" y="1108"/>
                    </a:cubicBezTo>
                    <a:cubicBezTo>
                      <a:pt x="1834" y="1501"/>
                      <a:pt x="1501" y="1834"/>
                      <a:pt x="1096" y="1834"/>
                    </a:cubicBezTo>
                    <a:cubicBezTo>
                      <a:pt x="691" y="1834"/>
                      <a:pt x="370" y="1501"/>
                      <a:pt x="370" y="1108"/>
                    </a:cubicBezTo>
                    <a:cubicBezTo>
                      <a:pt x="370" y="703"/>
                      <a:pt x="703" y="370"/>
                      <a:pt x="1096" y="370"/>
                    </a:cubicBezTo>
                    <a:close/>
                    <a:moveTo>
                      <a:pt x="1096" y="1"/>
                    </a:moveTo>
                    <a:cubicBezTo>
                      <a:pt x="489" y="1"/>
                      <a:pt x="1" y="489"/>
                      <a:pt x="1" y="1108"/>
                    </a:cubicBezTo>
                    <a:cubicBezTo>
                      <a:pt x="1" y="1715"/>
                      <a:pt x="489" y="2203"/>
                      <a:pt x="1096" y="2203"/>
                    </a:cubicBezTo>
                    <a:cubicBezTo>
                      <a:pt x="1715" y="2191"/>
                      <a:pt x="2203" y="1703"/>
                      <a:pt x="2203" y="1108"/>
                    </a:cubicBezTo>
                    <a:cubicBezTo>
                      <a:pt x="2203" y="489"/>
                      <a:pt x="1715" y="1"/>
                      <a:pt x="10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9" name="Google Shape;229;p31"/>
            <p:cNvSpPr/>
            <p:nvPr/>
          </p:nvSpPr>
          <p:spPr>
            <a:xfrm>
              <a:off x="7334911" y="4549376"/>
              <a:ext cx="258000" cy="258000"/>
            </a:xfrm>
            <a:prstGeom prst="roundRect">
              <a:avLst>
                <a:gd name="adj" fmla="val 16667"/>
              </a:avLst>
            </a:prstGeom>
            <a:solidFill>
              <a:srgbClr val="B24EBE"/>
            </a:soli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31"/>
            <p:cNvCxnSpPr>
              <a:stCxn id="220" idx="2"/>
              <a:endCxn id="229" idx="3"/>
            </p:cNvCxnSpPr>
            <p:nvPr/>
          </p:nvCxnSpPr>
          <p:spPr>
            <a:xfrm rot="5400000">
              <a:off x="6853868" y="3490584"/>
              <a:ext cx="1926600" cy="448800"/>
            </a:xfrm>
            <a:prstGeom prst="bentConnector2">
              <a:avLst/>
            </a:prstGeom>
            <a:noFill/>
            <a:ln w="9525" cap="flat" cmpd="sng">
              <a:solidFill>
                <a:srgbClr val="5C3DA4"/>
              </a:solidFill>
              <a:prstDash val="dash"/>
              <a:round/>
              <a:headEnd type="diamond" w="med" len="med"/>
              <a:tailEnd type="diamond" w="med" len="med"/>
            </a:ln>
          </p:spPr>
        </p:cxnSp>
        <p:grpSp>
          <p:nvGrpSpPr>
            <p:cNvPr id="231" name="Google Shape;231;p31"/>
            <p:cNvGrpSpPr/>
            <p:nvPr/>
          </p:nvGrpSpPr>
          <p:grpSpPr>
            <a:xfrm>
              <a:off x="5381573" y="4368601"/>
              <a:ext cx="543451" cy="508547"/>
              <a:chOff x="2766264" y="3394042"/>
              <a:chExt cx="294873" cy="275934"/>
            </a:xfrm>
          </p:grpSpPr>
          <p:sp>
            <p:nvSpPr>
              <p:cNvPr id="232" name="Google Shape;232;p31"/>
              <p:cNvSpPr/>
              <p:nvPr/>
            </p:nvSpPr>
            <p:spPr>
              <a:xfrm>
                <a:off x="3020554" y="3570348"/>
                <a:ext cx="19353" cy="18621"/>
              </a:xfrm>
              <a:custGeom>
                <a:avLst/>
                <a:gdLst/>
                <a:ahLst/>
                <a:cxnLst/>
                <a:rect l="l" t="t" r="r" b="b"/>
                <a:pathLst>
                  <a:path w="608" h="585" extrusionOk="0">
                    <a:moveTo>
                      <a:pt x="155" y="1"/>
                    </a:moveTo>
                    <a:cubicBezTo>
                      <a:pt x="123" y="1"/>
                      <a:pt x="90" y="16"/>
                      <a:pt x="60" y="46"/>
                    </a:cubicBezTo>
                    <a:cubicBezTo>
                      <a:pt x="1" y="105"/>
                      <a:pt x="1" y="176"/>
                      <a:pt x="60" y="236"/>
                    </a:cubicBezTo>
                    <a:lnTo>
                      <a:pt x="370" y="546"/>
                    </a:lnTo>
                    <a:cubicBezTo>
                      <a:pt x="397" y="572"/>
                      <a:pt x="431" y="585"/>
                      <a:pt x="463" y="585"/>
                    </a:cubicBezTo>
                    <a:cubicBezTo>
                      <a:pt x="503" y="585"/>
                      <a:pt x="541" y="566"/>
                      <a:pt x="560" y="534"/>
                    </a:cubicBezTo>
                    <a:cubicBezTo>
                      <a:pt x="608" y="498"/>
                      <a:pt x="608" y="403"/>
                      <a:pt x="560" y="355"/>
                    </a:cubicBezTo>
                    <a:lnTo>
                      <a:pt x="251" y="46"/>
                    </a:lnTo>
                    <a:cubicBezTo>
                      <a:pt x="221" y="16"/>
                      <a:pt x="188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1"/>
              <p:cNvSpPr/>
              <p:nvPr/>
            </p:nvSpPr>
            <p:spPr>
              <a:xfrm>
                <a:off x="3019408" y="3475622"/>
                <a:ext cx="20499" cy="188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93" extrusionOk="0">
                    <a:moveTo>
                      <a:pt x="501" y="0"/>
                    </a:moveTo>
                    <a:cubicBezTo>
                      <a:pt x="468" y="0"/>
                      <a:pt x="436" y="15"/>
                      <a:pt x="406" y="45"/>
                    </a:cubicBezTo>
                    <a:lnTo>
                      <a:pt x="96" y="355"/>
                    </a:lnTo>
                    <a:cubicBezTo>
                      <a:pt x="1" y="450"/>
                      <a:pt x="61" y="593"/>
                      <a:pt x="180" y="593"/>
                    </a:cubicBezTo>
                    <a:cubicBezTo>
                      <a:pt x="215" y="593"/>
                      <a:pt x="263" y="581"/>
                      <a:pt x="275" y="557"/>
                    </a:cubicBezTo>
                    <a:lnTo>
                      <a:pt x="584" y="235"/>
                    </a:lnTo>
                    <a:cubicBezTo>
                      <a:pt x="644" y="200"/>
                      <a:pt x="644" y="104"/>
                      <a:pt x="596" y="45"/>
                    </a:cubicBezTo>
                    <a:cubicBezTo>
                      <a:pt x="567" y="15"/>
                      <a:pt x="534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3039143" y="3528205"/>
                <a:ext cx="21995" cy="875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75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31"/>
                    </a:cubicBezTo>
                    <a:cubicBezTo>
                      <a:pt x="0" y="215"/>
                      <a:pt x="60" y="274"/>
                      <a:pt x="131" y="274"/>
                    </a:cubicBezTo>
                    <a:lnTo>
                      <a:pt x="560" y="274"/>
                    </a:lnTo>
                    <a:cubicBezTo>
                      <a:pt x="631" y="274"/>
                      <a:pt x="691" y="215"/>
                      <a:pt x="691" y="131"/>
                    </a:cubicBezTo>
                    <a:cubicBezTo>
                      <a:pt x="691" y="60"/>
                      <a:pt x="631" y="0"/>
                      <a:pt x="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766264" y="3394042"/>
                <a:ext cx="253176" cy="275934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8669" extrusionOk="0">
                    <a:moveTo>
                      <a:pt x="6942" y="3489"/>
                    </a:moveTo>
                    <a:cubicBezTo>
                      <a:pt x="7371" y="3549"/>
                      <a:pt x="7692" y="3918"/>
                      <a:pt x="7692" y="4346"/>
                    </a:cubicBezTo>
                    <a:cubicBezTo>
                      <a:pt x="7692" y="4799"/>
                      <a:pt x="7382" y="5156"/>
                      <a:pt x="6942" y="5227"/>
                    </a:cubicBezTo>
                    <a:lnTo>
                      <a:pt x="6942" y="3489"/>
                    </a:lnTo>
                    <a:close/>
                    <a:moveTo>
                      <a:pt x="1013" y="3322"/>
                    </a:moveTo>
                    <a:lnTo>
                      <a:pt x="1013" y="5382"/>
                    </a:lnTo>
                    <a:lnTo>
                      <a:pt x="715" y="5382"/>
                    </a:lnTo>
                    <a:cubicBezTo>
                      <a:pt x="465" y="5382"/>
                      <a:pt x="263" y="5180"/>
                      <a:pt x="263" y="4930"/>
                    </a:cubicBezTo>
                    <a:lnTo>
                      <a:pt x="263" y="3775"/>
                    </a:lnTo>
                    <a:cubicBezTo>
                      <a:pt x="263" y="3537"/>
                      <a:pt x="453" y="3322"/>
                      <a:pt x="715" y="3322"/>
                    </a:cubicBezTo>
                    <a:close/>
                    <a:moveTo>
                      <a:pt x="2179" y="3322"/>
                    </a:moveTo>
                    <a:lnTo>
                      <a:pt x="2179" y="5382"/>
                    </a:lnTo>
                    <a:lnTo>
                      <a:pt x="1286" y="5382"/>
                    </a:lnTo>
                    <a:lnTo>
                      <a:pt x="1286" y="3322"/>
                    </a:lnTo>
                    <a:close/>
                    <a:moveTo>
                      <a:pt x="2322" y="6370"/>
                    </a:moveTo>
                    <a:lnTo>
                      <a:pt x="2322" y="6966"/>
                    </a:lnTo>
                    <a:lnTo>
                      <a:pt x="2060" y="6966"/>
                    </a:lnTo>
                    <a:lnTo>
                      <a:pt x="2227" y="6370"/>
                    </a:lnTo>
                    <a:close/>
                    <a:moveTo>
                      <a:pt x="2144" y="5644"/>
                    </a:moveTo>
                    <a:lnTo>
                      <a:pt x="1632" y="7549"/>
                    </a:lnTo>
                    <a:lnTo>
                      <a:pt x="1286" y="7549"/>
                    </a:lnTo>
                    <a:lnTo>
                      <a:pt x="1286" y="5644"/>
                    </a:lnTo>
                    <a:close/>
                    <a:moveTo>
                      <a:pt x="6680" y="274"/>
                    </a:moveTo>
                    <a:lnTo>
                      <a:pt x="6680" y="8430"/>
                    </a:lnTo>
                    <a:lnTo>
                      <a:pt x="6085" y="8430"/>
                    </a:lnTo>
                    <a:lnTo>
                      <a:pt x="6085" y="2703"/>
                    </a:lnTo>
                    <a:cubicBezTo>
                      <a:pt x="6085" y="2620"/>
                      <a:pt x="6025" y="2560"/>
                      <a:pt x="5954" y="2560"/>
                    </a:cubicBezTo>
                    <a:cubicBezTo>
                      <a:pt x="5870" y="2560"/>
                      <a:pt x="5811" y="2620"/>
                      <a:pt x="5811" y="2703"/>
                    </a:cubicBezTo>
                    <a:lnTo>
                      <a:pt x="5811" y="7549"/>
                    </a:lnTo>
                    <a:cubicBezTo>
                      <a:pt x="5632" y="7311"/>
                      <a:pt x="5382" y="6989"/>
                      <a:pt x="5037" y="6668"/>
                    </a:cubicBezTo>
                    <a:cubicBezTo>
                      <a:pt x="4668" y="6299"/>
                      <a:pt x="4263" y="6013"/>
                      <a:pt x="3870" y="5799"/>
                    </a:cubicBezTo>
                    <a:cubicBezTo>
                      <a:pt x="3406" y="5561"/>
                      <a:pt x="2930" y="5418"/>
                      <a:pt x="2453" y="5394"/>
                    </a:cubicBezTo>
                    <a:lnTo>
                      <a:pt x="2453" y="3322"/>
                    </a:lnTo>
                    <a:cubicBezTo>
                      <a:pt x="2930" y="3310"/>
                      <a:pt x="3406" y="3179"/>
                      <a:pt x="3870" y="2918"/>
                    </a:cubicBezTo>
                    <a:cubicBezTo>
                      <a:pt x="4263" y="2715"/>
                      <a:pt x="4668" y="2417"/>
                      <a:pt x="5037" y="2048"/>
                    </a:cubicBezTo>
                    <a:cubicBezTo>
                      <a:pt x="5370" y="1715"/>
                      <a:pt x="5632" y="1394"/>
                      <a:pt x="5811" y="1167"/>
                    </a:cubicBezTo>
                    <a:lnTo>
                      <a:pt x="5811" y="2025"/>
                    </a:lnTo>
                    <a:cubicBezTo>
                      <a:pt x="5811" y="2108"/>
                      <a:pt x="5870" y="2167"/>
                      <a:pt x="5954" y="2167"/>
                    </a:cubicBezTo>
                    <a:cubicBezTo>
                      <a:pt x="6025" y="2167"/>
                      <a:pt x="6085" y="2108"/>
                      <a:pt x="6085" y="2025"/>
                    </a:cubicBezTo>
                    <a:lnTo>
                      <a:pt x="6085" y="274"/>
                    </a:lnTo>
                    <a:close/>
                    <a:moveTo>
                      <a:pt x="5930" y="0"/>
                    </a:moveTo>
                    <a:cubicBezTo>
                      <a:pt x="5858" y="0"/>
                      <a:pt x="5799" y="60"/>
                      <a:pt x="5799" y="143"/>
                    </a:cubicBezTo>
                    <a:lnTo>
                      <a:pt x="5799" y="679"/>
                    </a:lnTo>
                    <a:cubicBezTo>
                      <a:pt x="5728" y="810"/>
                      <a:pt x="5370" y="1334"/>
                      <a:pt x="4835" y="1846"/>
                    </a:cubicBezTo>
                    <a:cubicBezTo>
                      <a:pt x="4263" y="2382"/>
                      <a:pt x="3370" y="3037"/>
                      <a:pt x="2299" y="3037"/>
                    </a:cubicBezTo>
                    <a:lnTo>
                      <a:pt x="715" y="3037"/>
                    </a:lnTo>
                    <a:cubicBezTo>
                      <a:pt x="310" y="3037"/>
                      <a:pt x="1" y="3370"/>
                      <a:pt x="1" y="3751"/>
                    </a:cubicBezTo>
                    <a:lnTo>
                      <a:pt x="1" y="4918"/>
                    </a:lnTo>
                    <a:cubicBezTo>
                      <a:pt x="1" y="5323"/>
                      <a:pt x="322" y="5632"/>
                      <a:pt x="715" y="5632"/>
                    </a:cubicBezTo>
                    <a:lnTo>
                      <a:pt x="1013" y="5632"/>
                    </a:lnTo>
                    <a:lnTo>
                      <a:pt x="1013" y="7668"/>
                    </a:lnTo>
                    <a:cubicBezTo>
                      <a:pt x="1013" y="7740"/>
                      <a:pt x="1072" y="7799"/>
                      <a:pt x="1144" y="7799"/>
                    </a:cubicBezTo>
                    <a:lnTo>
                      <a:pt x="1727" y="7799"/>
                    </a:lnTo>
                    <a:cubicBezTo>
                      <a:pt x="1787" y="7799"/>
                      <a:pt x="1846" y="7763"/>
                      <a:pt x="1858" y="7692"/>
                    </a:cubicBezTo>
                    <a:lnTo>
                      <a:pt x="1989" y="7216"/>
                    </a:lnTo>
                    <a:lnTo>
                      <a:pt x="2453" y="7216"/>
                    </a:lnTo>
                    <a:cubicBezTo>
                      <a:pt x="2525" y="7216"/>
                      <a:pt x="2584" y="7156"/>
                      <a:pt x="2584" y="7085"/>
                    </a:cubicBezTo>
                    <a:lnTo>
                      <a:pt x="2584" y="6204"/>
                    </a:lnTo>
                    <a:cubicBezTo>
                      <a:pt x="2584" y="6132"/>
                      <a:pt x="2525" y="6073"/>
                      <a:pt x="2453" y="6073"/>
                    </a:cubicBezTo>
                    <a:lnTo>
                      <a:pt x="2287" y="6073"/>
                    </a:lnTo>
                    <a:lnTo>
                      <a:pt x="2406" y="5632"/>
                    </a:lnTo>
                    <a:cubicBezTo>
                      <a:pt x="3430" y="5668"/>
                      <a:pt x="4299" y="6299"/>
                      <a:pt x="4835" y="6823"/>
                    </a:cubicBezTo>
                    <a:cubicBezTo>
                      <a:pt x="5370" y="7335"/>
                      <a:pt x="5704" y="7859"/>
                      <a:pt x="5799" y="7990"/>
                    </a:cubicBezTo>
                    <a:lnTo>
                      <a:pt x="5799" y="8525"/>
                    </a:lnTo>
                    <a:cubicBezTo>
                      <a:pt x="5799" y="8609"/>
                      <a:pt x="5858" y="8668"/>
                      <a:pt x="5930" y="8668"/>
                    </a:cubicBezTo>
                    <a:lnTo>
                      <a:pt x="6811" y="8668"/>
                    </a:lnTo>
                    <a:cubicBezTo>
                      <a:pt x="6882" y="8668"/>
                      <a:pt x="6942" y="8609"/>
                      <a:pt x="6942" y="8525"/>
                    </a:cubicBezTo>
                    <a:lnTo>
                      <a:pt x="6942" y="5465"/>
                    </a:lnTo>
                    <a:cubicBezTo>
                      <a:pt x="7525" y="5394"/>
                      <a:pt x="7954" y="4918"/>
                      <a:pt x="7954" y="4322"/>
                    </a:cubicBezTo>
                    <a:cubicBezTo>
                      <a:pt x="7954" y="3775"/>
                      <a:pt x="7525" y="3275"/>
                      <a:pt x="6942" y="3203"/>
                    </a:cubicBezTo>
                    <a:lnTo>
                      <a:pt x="6942" y="143"/>
                    </a:lnTo>
                    <a:cubicBezTo>
                      <a:pt x="6942" y="60"/>
                      <a:pt x="6882" y="0"/>
                      <a:pt x="68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BC19D-4569-B271-7D16-4B8C9814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DD491C4-9039-E09A-B241-9D080736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74" y="1524000"/>
            <a:ext cx="8651375" cy="3032958"/>
          </a:xfrm>
        </p:spPr>
        <p:txBody>
          <a:bodyPr/>
          <a:lstStyle/>
          <a:p>
            <a:pPr marL="152400" indent="0">
              <a:buNone/>
            </a:pP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Warum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152400" indent="0">
              <a:buNone/>
            </a:pPr>
            <a:endParaRPr lang="en-GB" sz="16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Alles in einer einzigen Abfrage statt mehrere </a:t>
            </a:r>
            <a:r>
              <a:rPr lang="de-DE" sz="1600" b="0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>
              <a:solidFill>
                <a:schemeClr val="accent6">
                  <a:lumMod val="10000"/>
                </a:schemeClr>
              </a:solidFill>
              <a:latin typeface="-apple-system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-apple-system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Genau die Daten abrufen, die benötigt werden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DB03124-3E59-399C-0890-F456C9A8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BA9FF4-04D1-3B85-7446-77DFD664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95" y="3125618"/>
            <a:ext cx="1035050" cy="1035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0CAB55B-63AB-0365-FA80-EAC24E25D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083" y="1622719"/>
            <a:ext cx="1035049" cy="10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Word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8E1DC-5EB5-40E1-C7C9-74BC796B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951683-4A10-5D1C-BA88-2B28666B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74" y="1524000"/>
            <a:ext cx="8651375" cy="3032958"/>
          </a:xfrm>
        </p:spPr>
        <p:txBody>
          <a:bodyPr/>
          <a:lstStyle/>
          <a:p>
            <a:pPr marL="152400" indent="0">
              <a:buNone/>
            </a:pP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Warum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152400" indent="0">
              <a:buNone/>
            </a:pPr>
            <a:endParaRPr lang="en-GB" sz="16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Alles in einer einzigen Abfrage statt mehrere </a:t>
            </a:r>
            <a:r>
              <a:rPr lang="de-DE" sz="1600" b="0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>
              <a:solidFill>
                <a:schemeClr val="accent6">
                  <a:lumMod val="10000"/>
                </a:schemeClr>
              </a:solidFill>
              <a:latin typeface="-apple-system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-apple-system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Genau die Daten abrufen, die benötigt werden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CAB1156-663F-61B2-A89E-B66481D5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7B00E5-CE84-DEDC-A79F-A6ECFC40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95" y="3125618"/>
            <a:ext cx="1035050" cy="1035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CDED082-F811-58A8-D4A7-11762B77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083" y="1622719"/>
            <a:ext cx="1035049" cy="1035049"/>
          </a:xfrm>
          <a:prstGeom prst="rect">
            <a:avLst/>
          </a:prstGeom>
        </p:spPr>
      </p:pic>
      <p:sp>
        <p:nvSpPr>
          <p:cNvPr id="40" name="Textplatzhalter 1">
            <a:extLst>
              <a:ext uri="{FF2B5EF4-FFF2-40B4-BE49-F238E27FC236}">
                <a16:creationId xmlns:a16="http://schemas.microsoft.com/office/drawing/2014/main" id="{B3F8DAF7-8B33-375E-FD97-B0FB1D0EA83C}"/>
              </a:ext>
            </a:extLst>
          </p:cNvPr>
          <p:cNvSpPr>
            <a:spLocks noGrp="1"/>
          </p:cNvSpPr>
          <p:nvPr/>
        </p:nvSpPr>
        <p:spPr>
          <a:xfrm>
            <a:off x="9572892" y="1480554"/>
            <a:ext cx="4942975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400" b="1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Endpunkt:  /</a:t>
            </a:r>
            <a:r>
              <a:rPr lang="de-DE" sz="1400" b="1" err="1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endParaRPr lang="de-DE" sz="14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endParaRPr lang="de-DE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r>
              <a:rPr lang="de-DE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Hauptfunktionen</a:t>
            </a:r>
            <a:endParaRPr lang="de-DE" sz="1400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endParaRPr lang="de-DE" sz="1400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Kurse verwalten</a:t>
            </a:r>
            <a:endParaRPr lang="de-DE" sz="14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Erstellen eines neuen Kurses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aller Kurse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eines Kurses nach ID 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r>
              <a:rPr lang="de-DE" sz="14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eines Kurses nach Namen 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r>
              <a:rPr lang="de-DE" sz="14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Aktualisieren eines bestehenden Kurses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Löschen eines Kurses</a:t>
            </a:r>
          </a:p>
        </p:txBody>
      </p:sp>
      <p:sp>
        <p:nvSpPr>
          <p:cNvPr id="41" name="Titel 2">
            <a:extLst>
              <a:ext uri="{FF2B5EF4-FFF2-40B4-BE49-F238E27FC236}">
                <a16:creationId xmlns:a16="http://schemas.microsoft.com/office/drawing/2014/main" id="{01F0E6CB-83EE-4B09-D3F9-D0C5C891A7D5}"/>
              </a:ext>
            </a:extLst>
          </p:cNvPr>
          <p:cNvSpPr>
            <a:spLocks noGrp="1"/>
          </p:cNvSpPr>
          <p:nvPr/>
        </p:nvSpPr>
        <p:spPr>
          <a:xfrm>
            <a:off x="10067692" y="550446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sp>
        <p:nvSpPr>
          <p:cNvPr id="42" name="Textfeld 6">
            <a:extLst>
              <a:ext uri="{FF2B5EF4-FFF2-40B4-BE49-F238E27FC236}">
                <a16:creationId xmlns:a16="http://schemas.microsoft.com/office/drawing/2014/main" id="{E6FE2C40-C219-259D-D76A-D67C937CF85D}"/>
              </a:ext>
            </a:extLst>
          </p:cNvPr>
          <p:cNvSpPr txBox="1"/>
          <p:nvPr/>
        </p:nvSpPr>
        <p:spPr>
          <a:xfrm>
            <a:off x="13983026" y="2286695"/>
            <a:ext cx="4051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Dateien in Kursen verwalten</a:t>
            </a:r>
            <a:endParaRPr lang="de-DE" sz="14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Hinzufügen einer Datei in einen Kurs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Entfernen einer Datei von einem Kurs</a:t>
            </a:r>
          </a:p>
          <a:p>
            <a:endParaRPr lang="de-DE"/>
          </a:p>
        </p:txBody>
      </p:sp>
      <p:pic>
        <p:nvPicPr>
          <p:cNvPr id="43" name="Grafik 42" descr="Marke folgen mit einfarbiger Füllung">
            <a:extLst>
              <a:ext uri="{FF2B5EF4-FFF2-40B4-BE49-F238E27FC236}">
                <a16:creationId xmlns:a16="http://schemas.microsoft.com/office/drawing/2014/main" id="{5BF3033B-C524-0B62-A1FB-68868782E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677803" y="2675245"/>
            <a:ext cx="298450" cy="298450"/>
          </a:xfrm>
          <a:prstGeom prst="rect">
            <a:avLst/>
          </a:prstGeom>
        </p:spPr>
      </p:pic>
      <p:pic>
        <p:nvPicPr>
          <p:cNvPr id="44" name="Grafik 43" descr="Marke folgen Silhouette">
            <a:extLst>
              <a:ext uri="{FF2B5EF4-FFF2-40B4-BE49-F238E27FC236}">
                <a16:creationId xmlns:a16="http://schemas.microsoft.com/office/drawing/2014/main" id="{0CB0EF9B-BAA9-C8F4-CF33-E04EC5D7E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720778" y="2491145"/>
            <a:ext cx="298450" cy="298450"/>
          </a:xfrm>
          <a:prstGeom prst="rect">
            <a:avLst/>
          </a:prstGeom>
        </p:spPr>
      </p:pic>
      <p:pic>
        <p:nvPicPr>
          <p:cNvPr id="45" name="Grafik 44" descr="Markee nicht mehr folgen Silhouette">
            <a:extLst>
              <a:ext uri="{FF2B5EF4-FFF2-40B4-BE49-F238E27FC236}">
                <a16:creationId xmlns:a16="http://schemas.microsoft.com/office/drawing/2014/main" id="{9C9B842E-4BB3-9ECF-F108-1183CCF6A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743538" y="2824470"/>
            <a:ext cx="298450" cy="298450"/>
          </a:xfrm>
          <a:prstGeom prst="rect">
            <a:avLst/>
          </a:prstGeom>
        </p:spPr>
      </p:pic>
      <p:pic>
        <p:nvPicPr>
          <p:cNvPr id="46" name="Grafik 45" descr="Markee nicht mehr folgen mit einfarbiger Füllung">
            <a:extLst>
              <a:ext uri="{FF2B5EF4-FFF2-40B4-BE49-F238E27FC236}">
                <a16:creationId xmlns:a16="http://schemas.microsoft.com/office/drawing/2014/main" id="{5BF5CB79-A0C2-56BC-3BFC-F1D0FAD2E5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137716" y="4294604"/>
            <a:ext cx="298450" cy="298450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37CCAFDE-FD27-E877-275F-6FCFF3DE4E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88767" y="3971849"/>
            <a:ext cx="260350" cy="260350"/>
          </a:xfrm>
          <a:prstGeom prst="rect">
            <a:avLst/>
          </a:prstGeom>
        </p:spPr>
      </p:pic>
      <p:pic>
        <p:nvPicPr>
          <p:cNvPr id="48" name="Grafik 47">
            <a:extLst>
              <a:ext uri="{FF2B5EF4-FFF2-40B4-BE49-F238E27FC236}">
                <a16:creationId xmlns:a16="http://schemas.microsoft.com/office/drawing/2014/main" id="{A78BB096-4B52-3067-1C06-B34A99F3CB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69479" y="3011016"/>
            <a:ext cx="298450" cy="298450"/>
          </a:xfrm>
          <a:prstGeom prst="rect">
            <a:avLst/>
          </a:prstGeom>
        </p:spPr>
      </p:pic>
      <p:sp>
        <p:nvSpPr>
          <p:cNvPr id="49" name="Textfeld 17">
            <a:extLst>
              <a:ext uri="{FF2B5EF4-FFF2-40B4-BE49-F238E27FC236}">
                <a16:creationId xmlns:a16="http://schemas.microsoft.com/office/drawing/2014/main" id="{6267B802-2AB6-A63F-AA07-8C050E11502B}"/>
              </a:ext>
            </a:extLst>
          </p:cNvPr>
          <p:cNvSpPr txBox="1"/>
          <p:nvPr/>
        </p:nvSpPr>
        <p:spPr>
          <a:xfrm>
            <a:off x="13063623" y="126148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Port: 8080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8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Wor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AF843-CBB9-2195-A090-C8DA24104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55BC5D-816B-B764-D959-4E8F4C44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75" y="1444458"/>
            <a:ext cx="4942975" cy="3112500"/>
          </a:xfrm>
        </p:spPr>
        <p:txBody>
          <a:bodyPr/>
          <a:lstStyle/>
          <a:p>
            <a:pPr marL="152400" indent="0">
              <a:buNone/>
            </a:pPr>
            <a:r>
              <a:rPr lang="de-DE" sz="1400" b="1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Endpunkt:  /</a:t>
            </a:r>
            <a:r>
              <a:rPr lang="de-DE" sz="1400" b="1" err="1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endParaRPr lang="de-DE" sz="14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endParaRPr lang="de-DE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r>
              <a:rPr lang="de-DE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Hauptfunktionen</a:t>
            </a:r>
            <a:endParaRPr lang="de-DE" sz="1400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endParaRPr lang="de-DE" sz="1400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Kurse verwalten</a:t>
            </a:r>
            <a:endParaRPr lang="de-DE" sz="14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Erstellen eines neuen Kurses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aller Kurse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eines Kurses nach ID 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r>
              <a:rPr lang="de-DE" sz="14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eines Kurses nach Namen 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r>
              <a:rPr lang="de-DE" sz="14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Aktualisieren eines bestehenden Kurses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Löschen eines Kurses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D49B07B-58A8-094A-2D96-9CC8AA38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FF354-CC60-A136-6946-08BE3ECAC7AB}"/>
              </a:ext>
            </a:extLst>
          </p:cNvPr>
          <p:cNvSpPr txBox="1"/>
          <p:nvPr/>
        </p:nvSpPr>
        <p:spPr>
          <a:xfrm>
            <a:off x="4629709" y="2250599"/>
            <a:ext cx="4051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Dateien in Kursen verwalten</a:t>
            </a:r>
            <a:endParaRPr lang="de-DE" sz="14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Hinzufügen einer Datei in einen Kurs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Entfernen einer Datei von einem Kurs</a:t>
            </a:r>
          </a:p>
          <a:p>
            <a:endParaRPr lang="de-DE"/>
          </a:p>
        </p:txBody>
      </p:sp>
      <p:pic>
        <p:nvPicPr>
          <p:cNvPr id="9" name="Grafik 8" descr="Marke folgen mit einfarbiger Füllung">
            <a:extLst>
              <a:ext uri="{FF2B5EF4-FFF2-40B4-BE49-F238E27FC236}">
                <a16:creationId xmlns:a16="http://schemas.microsoft.com/office/drawing/2014/main" id="{C09516E4-81D9-132A-50B6-58941B5AF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4486" y="2639149"/>
            <a:ext cx="298450" cy="298450"/>
          </a:xfrm>
          <a:prstGeom prst="rect">
            <a:avLst/>
          </a:prstGeom>
        </p:spPr>
      </p:pic>
      <p:pic>
        <p:nvPicPr>
          <p:cNvPr id="11" name="Grafik 10" descr="Marke folgen Silhouette">
            <a:extLst>
              <a:ext uri="{FF2B5EF4-FFF2-40B4-BE49-F238E27FC236}">
                <a16:creationId xmlns:a16="http://schemas.microsoft.com/office/drawing/2014/main" id="{7DB4EEFD-B163-E370-DF7B-AE73547BF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7461" y="2455049"/>
            <a:ext cx="298450" cy="298450"/>
          </a:xfrm>
          <a:prstGeom prst="rect">
            <a:avLst/>
          </a:prstGeom>
        </p:spPr>
      </p:pic>
      <p:pic>
        <p:nvPicPr>
          <p:cNvPr id="13" name="Grafik 12" descr="Markee nicht mehr folgen Silhouette">
            <a:extLst>
              <a:ext uri="{FF2B5EF4-FFF2-40B4-BE49-F238E27FC236}">
                <a16:creationId xmlns:a16="http://schemas.microsoft.com/office/drawing/2014/main" id="{9F8E3F95-173F-8A93-D7CC-CB4045E4F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0221" y="2788374"/>
            <a:ext cx="298450" cy="298450"/>
          </a:xfrm>
          <a:prstGeom prst="rect">
            <a:avLst/>
          </a:prstGeom>
        </p:spPr>
      </p:pic>
      <p:pic>
        <p:nvPicPr>
          <p:cNvPr id="15" name="Grafik 14" descr="Markee nicht mehr folgen mit einfarbiger Füllung">
            <a:extLst>
              <a:ext uri="{FF2B5EF4-FFF2-40B4-BE49-F238E27FC236}">
                <a16:creationId xmlns:a16="http://schemas.microsoft.com/office/drawing/2014/main" id="{ADBC6EA0-A4FD-253E-4930-FDED1C298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84399" y="4258508"/>
            <a:ext cx="298450" cy="29845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42C5DCB-889B-B189-35F0-09268BA340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5450" y="3935753"/>
            <a:ext cx="260350" cy="2603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71A3BD9-6684-4EBB-A48F-B84374F79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16162" y="2974920"/>
            <a:ext cx="298450" cy="29845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71F2790-BCCB-9456-F436-2F480E8A515D}"/>
              </a:ext>
            </a:extLst>
          </p:cNvPr>
          <p:cNvSpPr txBox="1"/>
          <p:nvPr/>
        </p:nvSpPr>
        <p:spPr>
          <a:xfrm>
            <a:off x="3710306" y="122538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Port: 8080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platzhalter 1">
            <a:extLst>
              <a:ext uri="{FF2B5EF4-FFF2-40B4-BE49-F238E27FC236}">
                <a16:creationId xmlns:a16="http://schemas.microsoft.com/office/drawing/2014/main" id="{F1398472-C9F2-6219-CAC1-EF4A1C089784}"/>
              </a:ext>
            </a:extLst>
          </p:cNvPr>
          <p:cNvSpPr>
            <a:spLocks noGrp="1"/>
          </p:cNvSpPr>
          <p:nvPr/>
        </p:nvSpPr>
        <p:spPr>
          <a:xfrm>
            <a:off x="-8639785" y="1560096"/>
            <a:ext cx="8651375" cy="303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Warum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152400" indent="0">
              <a:buNone/>
            </a:pPr>
            <a:endParaRPr lang="en-GB" sz="16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Alles in einer einzigen Abfrage statt mehrere </a:t>
            </a:r>
            <a:r>
              <a:rPr lang="de-DE" sz="1600" b="0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>
              <a:solidFill>
                <a:schemeClr val="accent6">
                  <a:lumMod val="10000"/>
                </a:schemeClr>
              </a:solidFill>
              <a:latin typeface="-apple-system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-apple-system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Genau die Daten abrufen, die benötigt werden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DFFCCA10-1CAB-877D-4BCF-8BE3C0B3D8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958864" y="3161714"/>
            <a:ext cx="1035050" cy="10350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DC3070D-E7B1-2239-932C-9F051256DC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062276" y="1658815"/>
            <a:ext cx="1035049" cy="1035049"/>
          </a:xfrm>
          <a:prstGeom prst="rect">
            <a:avLst/>
          </a:prstGeom>
        </p:spPr>
      </p:pic>
      <p:sp>
        <p:nvSpPr>
          <p:cNvPr id="4" name="Rectangle: Rounded Corners 31">
            <a:extLst>
              <a:ext uri="{FF2B5EF4-FFF2-40B4-BE49-F238E27FC236}">
                <a16:creationId xmlns:a16="http://schemas.microsoft.com/office/drawing/2014/main" id="{77BB2727-BE74-3CE6-7C3A-094CCFA59C92}"/>
              </a:ext>
            </a:extLst>
          </p:cNvPr>
          <p:cNvSpPr/>
          <p:nvPr/>
        </p:nvSpPr>
        <p:spPr>
          <a:xfrm>
            <a:off x="16875718" y="3058697"/>
            <a:ext cx="1314218" cy="2062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Heute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fällig</a:t>
            </a:r>
            <a:endParaRPr lang="en-US" sz="12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13">
            <a:extLst>
              <a:ext uri="{FF2B5EF4-FFF2-40B4-BE49-F238E27FC236}">
                <a16:creationId xmlns:a16="http://schemas.microsoft.com/office/drawing/2014/main" id="{3AD67C48-DD1E-5965-A0F8-1C8ADD6605EA}"/>
              </a:ext>
            </a:extLst>
          </p:cNvPr>
          <p:cNvSpPr/>
          <p:nvPr/>
        </p:nvSpPr>
        <p:spPr>
          <a:xfrm>
            <a:off x="14947527" y="3058699"/>
            <a:ext cx="1803233" cy="2062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Aufgabe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nach</a:t>
            </a:r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UserID</a:t>
            </a:r>
            <a:endParaRPr lang="en-US" sz="12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18C8EC3C-DD59-BAC3-A4E2-CB0CE7582511}"/>
              </a:ext>
            </a:extLst>
          </p:cNvPr>
          <p:cNvSpPr/>
          <p:nvPr/>
        </p:nvSpPr>
        <p:spPr>
          <a:xfrm>
            <a:off x="13289767" y="3058697"/>
            <a:ext cx="1506563" cy="2099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Aufgabe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nach</a:t>
            </a:r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ED19E802-099E-1351-91CE-8387581A49A3}"/>
              </a:ext>
            </a:extLst>
          </p:cNvPr>
          <p:cNvSpPr/>
          <p:nvPr/>
        </p:nvSpPr>
        <p:spPr>
          <a:xfrm>
            <a:off x="12024672" y="3058697"/>
            <a:ext cx="1113899" cy="21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  <a:latin typeface="Roboto"/>
                <a:cs typeface="Arial"/>
              </a:rPr>
              <a:t>To-Do-</a:t>
            </a:r>
            <a:r>
              <a:rPr lang="en-US" sz="1200" b="1" err="1">
                <a:solidFill>
                  <a:srgbClr val="000000"/>
                </a:solidFill>
                <a:latin typeface="Roboto"/>
                <a:cs typeface="Arial"/>
              </a:rPr>
              <a:t>Liste</a:t>
            </a:r>
            <a:endParaRPr lang="en-US" b="1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3B80981A-5F7F-2B2B-DC87-7FFC32AEEAFA}"/>
              </a:ext>
            </a:extLst>
          </p:cNvPr>
          <p:cNvSpPr>
            <a:spLocks noGrp="1"/>
          </p:cNvSpPr>
          <p:nvPr/>
        </p:nvSpPr>
        <p:spPr>
          <a:xfrm>
            <a:off x="12769656" y="1535489"/>
            <a:ext cx="1921699" cy="40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400" b="1">
                <a:solidFill>
                  <a:schemeClr val="accent6">
                    <a:lumMod val="10000"/>
                  </a:schemeClr>
                </a:solidFill>
              </a:rPr>
              <a:t>Endpunkt: /</a:t>
            </a:r>
            <a:r>
              <a:rPr lang="de-DE" sz="1400" b="1" err="1">
                <a:solidFill>
                  <a:schemeClr val="accent6">
                    <a:lumMod val="10000"/>
                  </a:schemeClr>
                </a:solidFill>
              </a:rPr>
              <a:t>graphql</a:t>
            </a:r>
            <a:endParaRPr lang="de-DE" sz="1400" b="1">
              <a:solidFill>
                <a:schemeClr val="accent6">
                  <a:lumMod val="10000"/>
                </a:schemeClr>
              </a:solidFill>
            </a:endParaRPr>
          </a:p>
          <a:p>
            <a:pPr marL="152400" indent="0">
              <a:buNone/>
            </a:pPr>
            <a:r>
              <a:rPr lang="de-DE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406CE80-DD54-F2A1-07F2-E5B2D3EE9098}"/>
              </a:ext>
            </a:extLst>
          </p:cNvPr>
          <p:cNvSpPr>
            <a:spLocks noGrp="1"/>
          </p:cNvSpPr>
          <p:nvPr/>
        </p:nvSpPr>
        <p:spPr>
          <a:xfrm>
            <a:off x="10216552" y="508357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Task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7ABAD4BF-04E8-AF3E-3DB9-AA31655BFE59}"/>
              </a:ext>
            </a:extLst>
          </p:cNvPr>
          <p:cNvSpPr txBox="1"/>
          <p:nvPr/>
        </p:nvSpPr>
        <p:spPr>
          <a:xfrm>
            <a:off x="13212483" y="1219391"/>
            <a:ext cx="10342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Port: 8081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27E5DDC7-7028-18EA-0B2D-83D8D304C184}"/>
              </a:ext>
            </a:extLst>
          </p:cNvPr>
          <p:cNvSpPr txBox="1"/>
          <p:nvPr/>
        </p:nvSpPr>
        <p:spPr>
          <a:xfrm>
            <a:off x="10379549" y="2136427"/>
            <a:ext cx="1305856" cy="6019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/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CB693AC7-63DA-26B2-B1D7-11E5414D65FA}"/>
              </a:ext>
            </a:extLst>
          </p:cNvPr>
          <p:cNvSpPr txBox="1"/>
          <p:nvPr/>
        </p:nvSpPr>
        <p:spPr>
          <a:xfrm>
            <a:off x="10027998" y="1737188"/>
            <a:ext cx="23107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Hauptfunktionen</a:t>
            </a:r>
            <a:r>
              <a:rPr lang="en-US" sz="2000" b="1"/>
              <a:t>: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0CD659C-C652-ADDB-8EAC-D519CA786608}"/>
              </a:ext>
            </a:extLst>
          </p:cNvPr>
          <p:cNvSpPr/>
          <p:nvPr/>
        </p:nvSpPr>
        <p:spPr>
          <a:xfrm>
            <a:off x="9841557" y="2322827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Erstellen</a:t>
            </a:r>
            <a:r>
              <a:rPr lang="en-US" b="1">
                <a:solidFill>
                  <a:srgbClr val="200E74"/>
                </a:solidFill>
                <a:cs typeface="Arial"/>
              </a:rPr>
              <a:t> </a:t>
            </a: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6E15DFE1-EAFE-D8F4-E980-527F1D195448}"/>
              </a:ext>
            </a:extLst>
          </p:cNvPr>
          <p:cNvSpPr/>
          <p:nvPr/>
        </p:nvSpPr>
        <p:spPr>
          <a:xfrm>
            <a:off x="9841557" y="2902051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Abrufen</a:t>
            </a:r>
            <a:r>
              <a:rPr lang="en-US" b="1">
                <a:solidFill>
                  <a:srgbClr val="200E74"/>
                </a:solidFill>
                <a:cs typeface="Arial"/>
              </a:rPr>
              <a:t> </a:t>
            </a: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FE06C2E6-F4DE-2D76-4C98-D5B58D941F25}"/>
              </a:ext>
            </a:extLst>
          </p:cNvPr>
          <p:cNvSpPr/>
          <p:nvPr/>
        </p:nvSpPr>
        <p:spPr>
          <a:xfrm>
            <a:off x="9841557" y="3527611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Bearbeiten</a:t>
            </a:r>
            <a:endParaRPr lang="en-US" b="1">
              <a:solidFill>
                <a:srgbClr val="200E74"/>
              </a:solidFill>
            </a:endParaRPr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5DFB2820-9C0D-08A5-3CD3-42D39F8B140F}"/>
              </a:ext>
            </a:extLst>
          </p:cNvPr>
          <p:cNvSpPr/>
          <p:nvPr/>
        </p:nvSpPr>
        <p:spPr>
          <a:xfrm>
            <a:off x="9842918" y="4145447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Löschen</a:t>
            </a:r>
            <a:endParaRPr lang="en-US" b="1">
              <a:solidFill>
                <a:srgbClr val="200E74"/>
              </a:solidFill>
              <a:cs typeface="Arial"/>
            </a:endParaRPr>
          </a:p>
        </p:txBody>
      </p:sp>
      <p:cxnSp>
        <p:nvCxnSpPr>
          <p:cNvPr id="43" name="Straight Arrow Connector 8">
            <a:extLst>
              <a:ext uri="{FF2B5EF4-FFF2-40B4-BE49-F238E27FC236}">
                <a16:creationId xmlns:a16="http://schemas.microsoft.com/office/drawing/2014/main" id="{7BDEA343-B220-D5E8-02E8-A037F0E1CAD2}"/>
              </a:ext>
            </a:extLst>
          </p:cNvPr>
          <p:cNvCxnSpPr>
            <a:cxnSpLocks/>
          </p:cNvCxnSpPr>
          <p:nvPr/>
        </p:nvCxnSpPr>
        <p:spPr>
          <a:xfrm>
            <a:off x="14654396" y="2124052"/>
            <a:ext cx="586263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637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565A8-0A08-B437-BD07-0E2C8BAB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7BB2727-BE74-3CE6-7C3A-094CCFA59C92}"/>
              </a:ext>
            </a:extLst>
          </p:cNvPr>
          <p:cNvSpPr/>
          <p:nvPr/>
        </p:nvSpPr>
        <p:spPr>
          <a:xfrm>
            <a:off x="7373541" y="3064690"/>
            <a:ext cx="1314218" cy="2062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Heute </a:t>
            </a:r>
            <a:r>
              <a:rPr lang="en-US" sz="1200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fällig</a:t>
            </a:r>
            <a:endParaRPr lang="en-US" sz="12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D67C48-DD1E-5965-A0F8-1C8ADD6605EA}"/>
              </a:ext>
            </a:extLst>
          </p:cNvPr>
          <p:cNvSpPr/>
          <p:nvPr/>
        </p:nvSpPr>
        <p:spPr>
          <a:xfrm>
            <a:off x="5445350" y="3064692"/>
            <a:ext cx="1803233" cy="2062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Aufgabe </a:t>
            </a:r>
            <a:r>
              <a:rPr lang="en-US" sz="1200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nach</a:t>
            </a: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UserID</a:t>
            </a:r>
            <a:endParaRPr lang="en-US" sz="1200" b="1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C8EC3C-DD59-BAC3-A4E2-CB0CE7582511}"/>
              </a:ext>
            </a:extLst>
          </p:cNvPr>
          <p:cNvSpPr/>
          <p:nvPr/>
        </p:nvSpPr>
        <p:spPr>
          <a:xfrm>
            <a:off x="3787590" y="3064690"/>
            <a:ext cx="1506563" cy="2099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Aufgabe </a:t>
            </a:r>
            <a:r>
              <a:rPr lang="en-US" sz="1200" b="1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nach</a:t>
            </a:r>
            <a:r>
              <a:rPr lang="en-US" sz="12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19E802-099E-1351-91CE-8387581A49A3}"/>
              </a:ext>
            </a:extLst>
          </p:cNvPr>
          <p:cNvSpPr/>
          <p:nvPr/>
        </p:nvSpPr>
        <p:spPr>
          <a:xfrm>
            <a:off x="2522495" y="3064690"/>
            <a:ext cx="1113899" cy="21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Roboto"/>
                <a:cs typeface="Arial"/>
              </a:rPr>
              <a:t>To-Do-</a:t>
            </a:r>
            <a:r>
              <a:rPr lang="en-US" sz="1200" b="1" dirty="0" err="1">
                <a:solidFill>
                  <a:srgbClr val="000000"/>
                </a:solidFill>
                <a:latin typeface="Roboto"/>
                <a:cs typeface="Arial"/>
              </a:rPr>
              <a:t>Liste</a:t>
            </a:r>
            <a:endParaRPr lang="en-US" b="1" dirty="0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B80981A-5F7F-2B2B-DC87-7FFC32AEE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7479" y="1541482"/>
            <a:ext cx="1921699" cy="401736"/>
          </a:xfrm>
        </p:spPr>
        <p:txBody>
          <a:bodyPr/>
          <a:lstStyle/>
          <a:p>
            <a:pPr marL="152400" indent="0">
              <a:buNone/>
            </a:pPr>
            <a:r>
              <a:rPr lang="de-DE" sz="1400" b="1">
                <a:solidFill>
                  <a:schemeClr val="accent6">
                    <a:lumMod val="10000"/>
                  </a:schemeClr>
                </a:solidFill>
              </a:rPr>
              <a:t>Endpunkt: /</a:t>
            </a:r>
            <a:r>
              <a:rPr lang="de-DE" sz="1400" b="1" err="1">
                <a:solidFill>
                  <a:schemeClr val="accent6">
                    <a:lumMod val="10000"/>
                  </a:schemeClr>
                </a:solidFill>
              </a:rPr>
              <a:t>graphql</a:t>
            </a:r>
            <a:endParaRPr lang="de-DE" sz="1400" b="1">
              <a:solidFill>
                <a:schemeClr val="accent6">
                  <a:lumMod val="10000"/>
                </a:schemeClr>
              </a:solidFill>
            </a:endParaRPr>
          </a:p>
          <a:p>
            <a:pPr marL="152400" indent="0">
              <a:buNone/>
            </a:pPr>
            <a:r>
              <a:rPr lang="de-DE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06CE80-DD54-F2A1-07F2-E5B2D3EE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Task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sp>
        <p:nvSpPr>
          <p:cNvPr id="5" name="Textfeld 17">
            <a:extLst>
              <a:ext uri="{FF2B5EF4-FFF2-40B4-BE49-F238E27FC236}">
                <a16:creationId xmlns:a16="http://schemas.microsoft.com/office/drawing/2014/main" id="{7ABAD4BF-04E8-AF3E-3DB9-AA31655BFE59}"/>
              </a:ext>
            </a:extLst>
          </p:cNvPr>
          <p:cNvSpPr txBox="1"/>
          <p:nvPr/>
        </p:nvSpPr>
        <p:spPr>
          <a:xfrm>
            <a:off x="3710306" y="1225384"/>
            <a:ext cx="10342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b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Port: 8081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5DDC7-7028-18EA-0B2D-83D8D304C184}"/>
              </a:ext>
            </a:extLst>
          </p:cNvPr>
          <p:cNvSpPr txBox="1"/>
          <p:nvPr/>
        </p:nvSpPr>
        <p:spPr>
          <a:xfrm>
            <a:off x="877372" y="2142420"/>
            <a:ext cx="1305856" cy="6019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693AC7-63DA-26B2-B1D7-11E5414D65FA}"/>
              </a:ext>
            </a:extLst>
          </p:cNvPr>
          <p:cNvSpPr txBox="1"/>
          <p:nvPr/>
        </p:nvSpPr>
        <p:spPr>
          <a:xfrm>
            <a:off x="525821" y="1743181"/>
            <a:ext cx="2310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Hauptfunktionen</a:t>
            </a:r>
            <a:r>
              <a:rPr lang="en-US" sz="2000" b="1"/>
              <a:t>: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659C-C652-ADDB-8EAC-D519CA786608}"/>
              </a:ext>
            </a:extLst>
          </p:cNvPr>
          <p:cNvSpPr/>
          <p:nvPr/>
        </p:nvSpPr>
        <p:spPr>
          <a:xfrm>
            <a:off x="339380" y="2328820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Erstellen</a:t>
            </a:r>
            <a:r>
              <a:rPr lang="en-US" b="1">
                <a:solidFill>
                  <a:srgbClr val="200E74"/>
                </a:solidFill>
                <a:cs typeface="Arial"/>
              </a:rPr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15DFE1-EAFE-D8F4-E980-527F1D195448}"/>
              </a:ext>
            </a:extLst>
          </p:cNvPr>
          <p:cNvSpPr/>
          <p:nvPr/>
        </p:nvSpPr>
        <p:spPr>
          <a:xfrm>
            <a:off x="339380" y="2908044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Abrufen</a:t>
            </a:r>
            <a:r>
              <a:rPr lang="en-US" b="1">
                <a:solidFill>
                  <a:srgbClr val="200E74"/>
                </a:solidFill>
                <a:cs typeface="Arial"/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06C2E6-F4DE-2D76-4C98-D5B58D941F25}"/>
              </a:ext>
            </a:extLst>
          </p:cNvPr>
          <p:cNvSpPr/>
          <p:nvPr/>
        </p:nvSpPr>
        <p:spPr>
          <a:xfrm>
            <a:off x="339380" y="3533604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200E74"/>
                </a:solidFill>
                <a:cs typeface="Arial"/>
              </a:rPr>
              <a:t>Bearbeiten</a:t>
            </a:r>
            <a:endParaRPr lang="en-US" b="1" dirty="0">
              <a:solidFill>
                <a:srgbClr val="200E7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FB2820-9C0D-08A5-3CD3-42D39F8B140F}"/>
              </a:ext>
            </a:extLst>
          </p:cNvPr>
          <p:cNvSpPr/>
          <p:nvPr/>
        </p:nvSpPr>
        <p:spPr>
          <a:xfrm>
            <a:off x="340741" y="4151440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Löschen</a:t>
            </a:r>
            <a:endParaRPr lang="en-US" b="1">
              <a:solidFill>
                <a:srgbClr val="200E74"/>
              </a:solidFill>
              <a:cs typeface="Arial"/>
            </a:endParaRPr>
          </a:p>
        </p:txBody>
      </p:sp>
      <p:sp>
        <p:nvSpPr>
          <p:cNvPr id="13" name="Textplatzhalter 1">
            <a:extLst>
              <a:ext uri="{FF2B5EF4-FFF2-40B4-BE49-F238E27FC236}">
                <a16:creationId xmlns:a16="http://schemas.microsoft.com/office/drawing/2014/main" id="{E255BC5D-816B-B764-D959-4E8F4C44CE34}"/>
              </a:ext>
            </a:extLst>
          </p:cNvPr>
          <p:cNvSpPr>
            <a:spLocks noGrp="1"/>
          </p:cNvSpPr>
          <p:nvPr/>
        </p:nvSpPr>
        <p:spPr>
          <a:xfrm>
            <a:off x="-8642438" y="1480554"/>
            <a:ext cx="4942975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400" b="1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Endpunkt:  /</a:t>
            </a:r>
            <a:r>
              <a:rPr lang="de-DE" sz="1400" b="1" err="1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endParaRPr lang="de-DE" sz="14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endParaRPr lang="de-DE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r>
              <a:rPr lang="de-DE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Hauptfunktionen</a:t>
            </a:r>
            <a:endParaRPr lang="de-DE" sz="1400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buNone/>
            </a:pPr>
            <a:endParaRPr lang="de-DE" sz="1400" b="1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Kurse verwalten</a:t>
            </a:r>
            <a:endParaRPr lang="de-DE" sz="14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Erstellen eines neuen Kurses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aller Kurse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eines Kurses nach ID 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r>
              <a:rPr lang="de-DE" sz="14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Abrufen eines Kurses nach Namen 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r>
              <a:rPr lang="de-DE" sz="14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Aktualisieren eines bestehenden Kurses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Löschen eines Kurses</a:t>
            </a:r>
          </a:p>
        </p:txBody>
      </p:sp>
      <p:sp>
        <p:nvSpPr>
          <p:cNvPr id="18" name="Titel 2">
            <a:extLst>
              <a:ext uri="{FF2B5EF4-FFF2-40B4-BE49-F238E27FC236}">
                <a16:creationId xmlns:a16="http://schemas.microsoft.com/office/drawing/2014/main" id="{4D49B07B-58A8-094A-2D96-9CC8AA3802E5}"/>
              </a:ext>
            </a:extLst>
          </p:cNvPr>
          <p:cNvSpPr>
            <a:spLocks noGrp="1"/>
          </p:cNvSpPr>
          <p:nvPr/>
        </p:nvSpPr>
        <p:spPr>
          <a:xfrm>
            <a:off x="-8147638" y="550446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sp>
        <p:nvSpPr>
          <p:cNvPr id="21" name="Textfeld 6">
            <a:extLst>
              <a:ext uri="{FF2B5EF4-FFF2-40B4-BE49-F238E27FC236}">
                <a16:creationId xmlns:a16="http://schemas.microsoft.com/office/drawing/2014/main" id="{9CCFF354-CC60-A136-6946-08BE3ECAC7AB}"/>
              </a:ext>
            </a:extLst>
          </p:cNvPr>
          <p:cNvSpPr txBox="1"/>
          <p:nvPr/>
        </p:nvSpPr>
        <p:spPr>
          <a:xfrm>
            <a:off x="-4232304" y="2286695"/>
            <a:ext cx="4051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de-DE" sz="14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Dateien in Kursen verwalten</a:t>
            </a:r>
            <a:endParaRPr lang="de-DE" sz="14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Hinzufügen einer Datei in einen Kurs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Entfernen einer Datei von einem Kurs</a:t>
            </a:r>
          </a:p>
          <a:p>
            <a:endParaRPr lang="de-DE"/>
          </a:p>
        </p:txBody>
      </p:sp>
      <p:pic>
        <p:nvPicPr>
          <p:cNvPr id="25" name="Grafik 24" descr="Marke folgen mit einfarbiger Füllung">
            <a:extLst>
              <a:ext uri="{FF2B5EF4-FFF2-40B4-BE49-F238E27FC236}">
                <a16:creationId xmlns:a16="http://schemas.microsoft.com/office/drawing/2014/main" id="{C09516E4-81D9-132A-50B6-58941B5AF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37527" y="2675245"/>
            <a:ext cx="298450" cy="298450"/>
          </a:xfrm>
          <a:prstGeom prst="rect">
            <a:avLst/>
          </a:prstGeom>
        </p:spPr>
      </p:pic>
      <p:pic>
        <p:nvPicPr>
          <p:cNvPr id="26" name="Grafik 25" descr="Marke folgen Silhouette">
            <a:extLst>
              <a:ext uri="{FF2B5EF4-FFF2-40B4-BE49-F238E27FC236}">
                <a16:creationId xmlns:a16="http://schemas.microsoft.com/office/drawing/2014/main" id="{7DB4EEFD-B163-E370-DF7B-AE73547BF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4552" y="2491145"/>
            <a:ext cx="298450" cy="298450"/>
          </a:xfrm>
          <a:prstGeom prst="rect">
            <a:avLst/>
          </a:prstGeom>
        </p:spPr>
      </p:pic>
      <p:pic>
        <p:nvPicPr>
          <p:cNvPr id="27" name="Grafik 26" descr="Markee nicht mehr folgen Silhouette">
            <a:extLst>
              <a:ext uri="{FF2B5EF4-FFF2-40B4-BE49-F238E27FC236}">
                <a16:creationId xmlns:a16="http://schemas.microsoft.com/office/drawing/2014/main" id="{9F8E3F95-173F-8A93-D7CC-CB4045E4FD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71792" y="2824470"/>
            <a:ext cx="298450" cy="298450"/>
          </a:xfrm>
          <a:prstGeom prst="rect">
            <a:avLst/>
          </a:prstGeom>
        </p:spPr>
      </p:pic>
      <p:pic>
        <p:nvPicPr>
          <p:cNvPr id="28" name="Grafik 27" descr="Markee nicht mehr folgen mit einfarbiger Füllung">
            <a:extLst>
              <a:ext uri="{FF2B5EF4-FFF2-40B4-BE49-F238E27FC236}">
                <a16:creationId xmlns:a16="http://schemas.microsoft.com/office/drawing/2014/main" id="{ADBC6EA0-A4FD-253E-4930-FDED1C298A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6077614" y="4294604"/>
            <a:ext cx="298450" cy="29845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42C5DCB-889B-B189-35F0-09268BA340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4626563" y="3971849"/>
            <a:ext cx="260350" cy="2603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071A3BD9-6684-4EBB-A48F-B84374F79F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245851" y="3011016"/>
            <a:ext cx="298450" cy="298450"/>
          </a:xfrm>
          <a:prstGeom prst="rect">
            <a:avLst/>
          </a:prstGeom>
        </p:spPr>
      </p:pic>
      <p:sp>
        <p:nvSpPr>
          <p:cNvPr id="31" name="Textfeld 17">
            <a:extLst>
              <a:ext uri="{FF2B5EF4-FFF2-40B4-BE49-F238E27FC236}">
                <a16:creationId xmlns:a16="http://schemas.microsoft.com/office/drawing/2014/main" id="{C71F2790-BCCB-9456-F436-2F480E8A515D}"/>
              </a:ext>
            </a:extLst>
          </p:cNvPr>
          <p:cNvSpPr txBox="1"/>
          <p:nvPr/>
        </p:nvSpPr>
        <p:spPr>
          <a:xfrm>
            <a:off x="-5151707" y="1261480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highlight>
                  <a:srgbClr val="C0C0C0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Port: 8080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DEA343-B220-D5E8-02E8-A037F0E1CAD2}"/>
              </a:ext>
            </a:extLst>
          </p:cNvPr>
          <p:cNvCxnSpPr>
            <a:cxnSpLocks/>
          </p:cNvCxnSpPr>
          <p:nvPr/>
        </p:nvCxnSpPr>
        <p:spPr>
          <a:xfrm>
            <a:off x="5152219" y="2130045"/>
            <a:ext cx="586263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9B303D86-D9BF-45DB-1663-2E02F51CEA18}"/>
              </a:ext>
            </a:extLst>
          </p:cNvPr>
          <p:cNvSpPr>
            <a:spLocks noGrp="1"/>
          </p:cNvSpPr>
          <p:nvPr/>
        </p:nvSpPr>
        <p:spPr>
          <a:xfrm>
            <a:off x="9905940" y="1537704"/>
            <a:ext cx="81078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endParaRPr lang="de-DE"/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588DAD5E-1BF6-EED3-6AD6-F334E1BF5095}"/>
              </a:ext>
            </a:extLst>
          </p:cNvPr>
          <p:cNvSpPr>
            <a:spLocks noGrp="1"/>
          </p:cNvSpPr>
          <p:nvPr/>
        </p:nvSpPr>
        <p:spPr>
          <a:xfrm>
            <a:off x="10102215" y="493296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API-Gateway</a:t>
            </a:r>
          </a:p>
        </p:txBody>
      </p:sp>
      <p:pic>
        <p:nvPicPr>
          <p:cNvPr id="19" name="Graphic 3" descr="Internet with solid fill">
            <a:extLst>
              <a:ext uri="{FF2B5EF4-FFF2-40B4-BE49-F238E27FC236}">
                <a16:creationId xmlns:a16="http://schemas.microsoft.com/office/drawing/2014/main" id="{AA45AED2-00DD-0DC4-4C64-BBE8BF3D06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00429" y="2602489"/>
            <a:ext cx="1057275" cy="1084064"/>
          </a:xfrm>
          <a:prstGeom prst="rect">
            <a:avLst/>
          </a:prstGeom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BC1B76F9-A2BC-2197-09EF-CD72C3E68DB5}"/>
              </a:ext>
            </a:extLst>
          </p:cNvPr>
          <p:cNvSpPr/>
          <p:nvPr/>
        </p:nvSpPr>
        <p:spPr>
          <a:xfrm>
            <a:off x="16478011" y="2818588"/>
            <a:ext cx="1343024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70B29811-5403-487D-F9AE-D70F63AEAA3C}"/>
              </a:ext>
            </a:extLst>
          </p:cNvPr>
          <p:cNvSpPr/>
          <p:nvPr/>
        </p:nvSpPr>
        <p:spPr>
          <a:xfrm>
            <a:off x="16478011" y="2005985"/>
            <a:ext cx="1343026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6A9FDC2B-A591-C6A2-E7EE-A4F771731FEA}"/>
              </a:ext>
            </a:extLst>
          </p:cNvPr>
          <p:cNvSpPr/>
          <p:nvPr/>
        </p:nvSpPr>
        <p:spPr>
          <a:xfrm>
            <a:off x="16478010" y="3684766"/>
            <a:ext cx="1432322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4787E677-F462-79E2-92A6-84248158F9ED}"/>
              </a:ext>
            </a:extLst>
          </p:cNvPr>
          <p:cNvCxnSpPr/>
          <p:nvPr/>
        </p:nvCxnSpPr>
        <p:spPr>
          <a:xfrm flipV="1">
            <a:off x="11209495" y="2339952"/>
            <a:ext cx="5227439" cy="52328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">
            <a:extLst>
              <a:ext uri="{FF2B5EF4-FFF2-40B4-BE49-F238E27FC236}">
                <a16:creationId xmlns:a16="http://schemas.microsoft.com/office/drawing/2014/main" id="{68DA1B11-C060-C18A-08CE-448C99768A89}"/>
              </a:ext>
            </a:extLst>
          </p:cNvPr>
          <p:cNvCxnSpPr/>
          <p:nvPr/>
        </p:nvCxnSpPr>
        <p:spPr>
          <a:xfrm flipV="1">
            <a:off x="11209495" y="3107909"/>
            <a:ext cx="5227440" cy="6786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9">
            <a:extLst>
              <a:ext uri="{FF2B5EF4-FFF2-40B4-BE49-F238E27FC236}">
                <a16:creationId xmlns:a16="http://schemas.microsoft.com/office/drawing/2014/main" id="{3456E8EE-9BC5-BFD7-D676-635A550DEA59}"/>
              </a:ext>
            </a:extLst>
          </p:cNvPr>
          <p:cNvCxnSpPr/>
          <p:nvPr/>
        </p:nvCxnSpPr>
        <p:spPr>
          <a:xfrm>
            <a:off x="11209496" y="3479383"/>
            <a:ext cx="5227439" cy="44112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5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B303D86-D9BF-45DB-1663-2E02F51CE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88DAD5E-1BF6-EED3-6AD6-F334E1BF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API-Gateway</a:t>
            </a: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AA45AED2-00DD-0DC4-4C64-BBE8BF3D0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89" y="2623543"/>
            <a:ext cx="1057275" cy="1084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1B76F9-A2BC-2197-09EF-CD72C3E68DB5}"/>
              </a:ext>
            </a:extLst>
          </p:cNvPr>
          <p:cNvSpPr/>
          <p:nvPr/>
        </p:nvSpPr>
        <p:spPr>
          <a:xfrm>
            <a:off x="7090171" y="2839642"/>
            <a:ext cx="1343024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29811-5403-487D-F9AE-D70F63AEAA3C}"/>
              </a:ext>
            </a:extLst>
          </p:cNvPr>
          <p:cNvSpPr/>
          <p:nvPr/>
        </p:nvSpPr>
        <p:spPr>
          <a:xfrm>
            <a:off x="7090171" y="2027039"/>
            <a:ext cx="1343026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FDC2B-A591-C6A2-E7EE-A4F771731FEA}"/>
              </a:ext>
            </a:extLst>
          </p:cNvPr>
          <p:cNvSpPr/>
          <p:nvPr/>
        </p:nvSpPr>
        <p:spPr>
          <a:xfrm>
            <a:off x="7090170" y="3705820"/>
            <a:ext cx="1432322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87E677-F462-79E2-92A6-84248158F9ED}"/>
              </a:ext>
            </a:extLst>
          </p:cNvPr>
          <p:cNvCxnSpPr/>
          <p:nvPr/>
        </p:nvCxnSpPr>
        <p:spPr>
          <a:xfrm flipV="1">
            <a:off x="1821655" y="2361006"/>
            <a:ext cx="5227439" cy="52328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DA1B11-C060-C18A-08CE-448C99768A89}"/>
              </a:ext>
            </a:extLst>
          </p:cNvPr>
          <p:cNvCxnSpPr/>
          <p:nvPr/>
        </p:nvCxnSpPr>
        <p:spPr>
          <a:xfrm flipV="1">
            <a:off x="1821655" y="3128963"/>
            <a:ext cx="5227440" cy="6786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6E8EE-9BC5-BFD7-D676-635A550DEA59}"/>
              </a:ext>
            </a:extLst>
          </p:cNvPr>
          <p:cNvCxnSpPr/>
          <p:nvPr/>
        </p:nvCxnSpPr>
        <p:spPr>
          <a:xfrm>
            <a:off x="1821656" y="3500437"/>
            <a:ext cx="5227439" cy="44112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31">
            <a:extLst>
              <a:ext uri="{FF2B5EF4-FFF2-40B4-BE49-F238E27FC236}">
                <a16:creationId xmlns:a16="http://schemas.microsoft.com/office/drawing/2014/main" id="{77BB2727-BE74-3CE6-7C3A-094CCFA59C92}"/>
              </a:ext>
            </a:extLst>
          </p:cNvPr>
          <p:cNvSpPr/>
          <p:nvPr/>
        </p:nvSpPr>
        <p:spPr>
          <a:xfrm>
            <a:off x="-1818709" y="3058697"/>
            <a:ext cx="1314218" cy="2062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Heute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fällig</a:t>
            </a:r>
            <a:endParaRPr lang="en-US" sz="12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3AD67C48-DD1E-5965-A0F8-1C8ADD6605EA}"/>
              </a:ext>
            </a:extLst>
          </p:cNvPr>
          <p:cNvSpPr/>
          <p:nvPr/>
        </p:nvSpPr>
        <p:spPr>
          <a:xfrm>
            <a:off x="-3746900" y="3058699"/>
            <a:ext cx="1803233" cy="20627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Aufgabe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nach</a:t>
            </a:r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UserID</a:t>
            </a:r>
            <a:endParaRPr lang="en-US" sz="1200" b="1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Rectangle: Rounded Corners 10">
            <a:extLst>
              <a:ext uri="{FF2B5EF4-FFF2-40B4-BE49-F238E27FC236}">
                <a16:creationId xmlns:a16="http://schemas.microsoft.com/office/drawing/2014/main" id="{18C8EC3C-DD59-BAC3-A4E2-CB0CE7582511}"/>
              </a:ext>
            </a:extLst>
          </p:cNvPr>
          <p:cNvSpPr/>
          <p:nvPr/>
        </p:nvSpPr>
        <p:spPr>
          <a:xfrm>
            <a:off x="-5404660" y="3058697"/>
            <a:ext cx="1506563" cy="2099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Aufgabe </a:t>
            </a:r>
            <a:r>
              <a:rPr lang="en-US" sz="1200" b="1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nach</a:t>
            </a:r>
            <a:r>
              <a:rPr lang="en-US" sz="1200" b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ID</a:t>
            </a:r>
          </a:p>
        </p:txBody>
      </p:sp>
      <p:sp>
        <p:nvSpPr>
          <p:cNvPr id="14" name="Rectangle: Rounded Corners 6">
            <a:extLst>
              <a:ext uri="{FF2B5EF4-FFF2-40B4-BE49-F238E27FC236}">
                <a16:creationId xmlns:a16="http://schemas.microsoft.com/office/drawing/2014/main" id="{ED19E802-099E-1351-91CE-8387581A49A3}"/>
              </a:ext>
            </a:extLst>
          </p:cNvPr>
          <p:cNvSpPr/>
          <p:nvPr/>
        </p:nvSpPr>
        <p:spPr>
          <a:xfrm>
            <a:off x="-6669755" y="3058697"/>
            <a:ext cx="1113899" cy="2121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 b="1">
                <a:solidFill>
                  <a:srgbClr val="000000"/>
                </a:solidFill>
                <a:latin typeface="Roboto"/>
                <a:cs typeface="Arial"/>
              </a:rPr>
              <a:t>To-Do-</a:t>
            </a:r>
            <a:r>
              <a:rPr lang="en-US" sz="1200" b="1" err="1">
                <a:solidFill>
                  <a:srgbClr val="000000"/>
                </a:solidFill>
                <a:latin typeface="Roboto"/>
                <a:cs typeface="Arial"/>
              </a:rPr>
              <a:t>Liste</a:t>
            </a:r>
            <a:endParaRPr lang="en-US" b="1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15" name="Textplatzhalter 1">
            <a:extLst>
              <a:ext uri="{FF2B5EF4-FFF2-40B4-BE49-F238E27FC236}">
                <a16:creationId xmlns:a16="http://schemas.microsoft.com/office/drawing/2014/main" id="{3B80981A-5F7F-2B2B-DC87-7FFC32AEEAFA}"/>
              </a:ext>
            </a:extLst>
          </p:cNvPr>
          <p:cNvSpPr>
            <a:spLocks noGrp="1"/>
          </p:cNvSpPr>
          <p:nvPr/>
        </p:nvSpPr>
        <p:spPr>
          <a:xfrm>
            <a:off x="-5924771" y="1535489"/>
            <a:ext cx="1921699" cy="40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400" b="1">
                <a:solidFill>
                  <a:schemeClr val="accent6">
                    <a:lumMod val="10000"/>
                  </a:schemeClr>
                </a:solidFill>
              </a:rPr>
              <a:t>Endpunkt: /</a:t>
            </a:r>
            <a:r>
              <a:rPr lang="de-DE" sz="1400" b="1" err="1">
                <a:solidFill>
                  <a:schemeClr val="accent6">
                    <a:lumMod val="10000"/>
                  </a:schemeClr>
                </a:solidFill>
              </a:rPr>
              <a:t>graphql</a:t>
            </a:r>
            <a:endParaRPr lang="de-DE" sz="1400" b="1">
              <a:solidFill>
                <a:schemeClr val="accent6">
                  <a:lumMod val="10000"/>
                </a:schemeClr>
              </a:solidFill>
            </a:endParaRPr>
          </a:p>
          <a:p>
            <a:pPr marL="152400" indent="0">
              <a:buNone/>
            </a:pPr>
            <a:r>
              <a:rPr lang="de-DE">
                <a:solidFill>
                  <a:schemeClr val="accent6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4406CE80-DD54-F2A1-07F2-E5B2D3EE9098}"/>
              </a:ext>
            </a:extLst>
          </p:cNvPr>
          <p:cNvSpPr>
            <a:spLocks noGrp="1"/>
          </p:cNvSpPr>
          <p:nvPr/>
        </p:nvSpPr>
        <p:spPr>
          <a:xfrm>
            <a:off x="-8477875" y="508357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Task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sp>
        <p:nvSpPr>
          <p:cNvPr id="17" name="Textfeld 17">
            <a:extLst>
              <a:ext uri="{FF2B5EF4-FFF2-40B4-BE49-F238E27FC236}">
                <a16:creationId xmlns:a16="http://schemas.microsoft.com/office/drawing/2014/main" id="{7ABAD4BF-04E8-AF3E-3DB9-AA31655BFE59}"/>
              </a:ext>
            </a:extLst>
          </p:cNvPr>
          <p:cNvSpPr txBox="1"/>
          <p:nvPr/>
        </p:nvSpPr>
        <p:spPr>
          <a:xfrm>
            <a:off x="-5481944" y="1219391"/>
            <a:ext cx="103425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Port: 8081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7E5DDC7-7028-18EA-0B2D-83D8D304C184}"/>
              </a:ext>
            </a:extLst>
          </p:cNvPr>
          <p:cNvSpPr txBox="1"/>
          <p:nvPr/>
        </p:nvSpPr>
        <p:spPr>
          <a:xfrm>
            <a:off x="-8314878" y="2136427"/>
            <a:ext cx="1305856" cy="6019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CB693AC7-63DA-26B2-B1D7-11E5414D65FA}"/>
              </a:ext>
            </a:extLst>
          </p:cNvPr>
          <p:cNvSpPr txBox="1"/>
          <p:nvPr/>
        </p:nvSpPr>
        <p:spPr>
          <a:xfrm>
            <a:off x="-8666429" y="1737188"/>
            <a:ext cx="2310713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000" b="1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Hauptfunktionen</a:t>
            </a:r>
            <a:r>
              <a:rPr lang="en-US" sz="2000" b="1"/>
              <a:t>:</a:t>
            </a: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E0CD659C-C652-ADDB-8EAC-D519CA786608}"/>
              </a:ext>
            </a:extLst>
          </p:cNvPr>
          <p:cNvSpPr/>
          <p:nvPr/>
        </p:nvSpPr>
        <p:spPr>
          <a:xfrm>
            <a:off x="-8852870" y="2322827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Erstellen</a:t>
            </a:r>
            <a:r>
              <a:rPr lang="en-US" b="1">
                <a:solidFill>
                  <a:srgbClr val="200E74"/>
                </a:solidFill>
                <a:cs typeface="Arial"/>
              </a:rPr>
              <a:t> 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6E15DFE1-EAFE-D8F4-E980-527F1D195448}"/>
              </a:ext>
            </a:extLst>
          </p:cNvPr>
          <p:cNvSpPr/>
          <p:nvPr/>
        </p:nvSpPr>
        <p:spPr>
          <a:xfrm>
            <a:off x="-8852870" y="2902051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Abrufen</a:t>
            </a:r>
            <a:r>
              <a:rPr lang="en-US" b="1">
                <a:solidFill>
                  <a:srgbClr val="200E74"/>
                </a:solidFill>
                <a:cs typeface="Arial"/>
              </a:rPr>
              <a:t> 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FE06C2E6-F4DE-2D76-4C98-D5B58D941F25}"/>
              </a:ext>
            </a:extLst>
          </p:cNvPr>
          <p:cNvSpPr/>
          <p:nvPr/>
        </p:nvSpPr>
        <p:spPr>
          <a:xfrm>
            <a:off x="-8852870" y="3527611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Bearbeiten</a:t>
            </a:r>
            <a:endParaRPr lang="en-US" b="1">
              <a:solidFill>
                <a:srgbClr val="200E74"/>
              </a:solidFill>
            </a:endParaRP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5DFB2820-9C0D-08A5-3CD3-42D39F8B140F}"/>
              </a:ext>
            </a:extLst>
          </p:cNvPr>
          <p:cNvSpPr/>
          <p:nvPr/>
        </p:nvSpPr>
        <p:spPr>
          <a:xfrm>
            <a:off x="-8851509" y="4145447"/>
            <a:ext cx="1764946" cy="489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b="1" err="1">
                <a:solidFill>
                  <a:srgbClr val="200E74"/>
                </a:solidFill>
                <a:cs typeface="Arial"/>
              </a:rPr>
              <a:t>Löschen</a:t>
            </a:r>
            <a:endParaRPr lang="en-US" b="1">
              <a:solidFill>
                <a:srgbClr val="200E74"/>
              </a:solidFill>
              <a:cs typeface="Arial"/>
            </a:endParaRPr>
          </a:p>
        </p:txBody>
      </p:sp>
      <p:cxnSp>
        <p:nvCxnSpPr>
          <p:cNvPr id="24" name="Straight Arrow Connector 8">
            <a:extLst>
              <a:ext uri="{FF2B5EF4-FFF2-40B4-BE49-F238E27FC236}">
                <a16:creationId xmlns:a16="http://schemas.microsoft.com/office/drawing/2014/main" id="{7BDEA343-B220-D5E8-02E8-A037F0E1CAD2}"/>
              </a:ext>
            </a:extLst>
          </p:cNvPr>
          <p:cNvCxnSpPr>
            <a:cxnSpLocks/>
          </p:cNvCxnSpPr>
          <p:nvPr/>
        </p:nvCxnSpPr>
        <p:spPr>
          <a:xfrm>
            <a:off x="-4040031" y="2124052"/>
            <a:ext cx="586263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1578C676-A08C-5022-9A74-1FAB318B20F1}"/>
              </a:ext>
            </a:extLst>
          </p:cNvPr>
          <p:cNvSpPr>
            <a:spLocks noGrp="1"/>
          </p:cNvSpPr>
          <p:nvPr/>
        </p:nvSpPr>
        <p:spPr>
          <a:xfrm>
            <a:off x="9403020" y="1015500"/>
            <a:ext cx="81078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/>
          </a:p>
        </p:txBody>
      </p:sp>
      <p:pic>
        <p:nvPicPr>
          <p:cNvPr id="26" name="Graphic 4" descr="Internet with solid fill">
            <a:extLst>
              <a:ext uri="{FF2B5EF4-FFF2-40B4-BE49-F238E27FC236}">
                <a16:creationId xmlns:a16="http://schemas.microsoft.com/office/drawing/2014/main" id="{16D1F60F-5F2F-A99E-C5FB-8EC080680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7509" y="1151598"/>
            <a:ext cx="1101924" cy="1209079"/>
          </a:xfrm>
          <a:prstGeom prst="rect">
            <a:avLst/>
          </a:prstGeom>
        </p:spPr>
      </p:pic>
      <p:sp>
        <p:nvSpPr>
          <p:cNvPr id="27" name="Rectangle 6">
            <a:extLst>
              <a:ext uri="{FF2B5EF4-FFF2-40B4-BE49-F238E27FC236}">
                <a16:creationId xmlns:a16="http://schemas.microsoft.com/office/drawing/2014/main" id="{9663ECB4-F671-3E18-31B8-133929BE3E9E}"/>
              </a:ext>
            </a:extLst>
          </p:cNvPr>
          <p:cNvSpPr/>
          <p:nvPr/>
        </p:nvSpPr>
        <p:spPr>
          <a:xfrm>
            <a:off x="15975091" y="1483781"/>
            <a:ext cx="1343026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F71E76AA-357A-1FDF-2236-4736BE994E02}"/>
              </a:ext>
            </a:extLst>
          </p:cNvPr>
          <p:cNvSpPr/>
          <p:nvPr/>
        </p:nvSpPr>
        <p:spPr>
          <a:xfrm>
            <a:off x="15975090" y="3162562"/>
            <a:ext cx="1432322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29" name="Rectangle: Rounded Corners 11">
            <a:extLst>
              <a:ext uri="{FF2B5EF4-FFF2-40B4-BE49-F238E27FC236}">
                <a16:creationId xmlns:a16="http://schemas.microsoft.com/office/drawing/2014/main" id="{11E2B839-3564-AF4C-C225-551C0EB36556}"/>
              </a:ext>
            </a:extLst>
          </p:cNvPr>
          <p:cNvSpPr/>
          <p:nvPr/>
        </p:nvSpPr>
        <p:spPr>
          <a:xfrm>
            <a:off x="11912086" y="2028492"/>
            <a:ext cx="2950366" cy="1485899"/>
          </a:xfrm>
          <a:prstGeom prst="roundRect">
            <a:avLst/>
          </a:prstGeo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API Gateway</a:t>
            </a:r>
          </a:p>
          <a:p>
            <a:pPr algn="ctr"/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30" name="Rectangle: Rounded Corners 12">
            <a:extLst>
              <a:ext uri="{FF2B5EF4-FFF2-40B4-BE49-F238E27FC236}">
                <a16:creationId xmlns:a16="http://schemas.microsoft.com/office/drawing/2014/main" id="{68485713-5BEB-D32F-EC8C-98D3E7257344}"/>
              </a:ext>
            </a:extLst>
          </p:cNvPr>
          <p:cNvSpPr/>
          <p:nvPr/>
        </p:nvSpPr>
        <p:spPr>
          <a:xfrm>
            <a:off x="12197836" y="2564272"/>
            <a:ext cx="2486023" cy="8786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Controll</a:t>
            </a:r>
            <a:r>
              <a:rPr lang="en-US">
                <a:cs typeface="Arial"/>
              </a:rPr>
              <a:t>er</a:t>
            </a:r>
            <a:endParaRPr lang="en-US"/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FC20B0F8-C0E5-2A05-4233-665074F4D54B}"/>
              </a:ext>
            </a:extLst>
          </p:cNvPr>
          <p:cNvSpPr/>
          <p:nvPr/>
        </p:nvSpPr>
        <p:spPr>
          <a:xfrm>
            <a:off x="12392426" y="2933069"/>
            <a:ext cx="2128837" cy="5036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Routing</a:t>
            </a:r>
            <a:endParaRPr lang="en-US">
              <a:latin typeface="Roboto"/>
              <a:ea typeface="Roboto"/>
            </a:endParaRPr>
          </a:p>
        </p:txBody>
      </p:sp>
      <p:pic>
        <p:nvPicPr>
          <p:cNvPr id="32" name="Graphic 14" descr="Internet with solid fill">
            <a:extLst>
              <a:ext uri="{FF2B5EF4-FFF2-40B4-BE49-F238E27FC236}">
                <a16:creationId xmlns:a16="http://schemas.microsoft.com/office/drawing/2014/main" id="{F7408283-6E31-CA22-31AE-1D2436A5F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99281" y="2499981"/>
            <a:ext cx="1101924" cy="1209079"/>
          </a:xfrm>
          <a:prstGeom prst="rect">
            <a:avLst/>
          </a:prstGeom>
        </p:spPr>
      </p:pic>
      <p:cxnSp>
        <p:nvCxnSpPr>
          <p:cNvPr id="33" name="Straight Arrow Connector 15">
            <a:extLst>
              <a:ext uri="{FF2B5EF4-FFF2-40B4-BE49-F238E27FC236}">
                <a16:creationId xmlns:a16="http://schemas.microsoft.com/office/drawing/2014/main" id="{8101650E-FAC8-4CE2-4166-51697F3C8220}"/>
              </a:ext>
            </a:extLst>
          </p:cNvPr>
          <p:cNvCxnSpPr/>
          <p:nvPr/>
        </p:nvCxnSpPr>
        <p:spPr>
          <a:xfrm>
            <a:off x="10617279" y="1796321"/>
            <a:ext cx="1200150" cy="66436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6">
            <a:extLst>
              <a:ext uri="{FF2B5EF4-FFF2-40B4-BE49-F238E27FC236}">
                <a16:creationId xmlns:a16="http://schemas.microsoft.com/office/drawing/2014/main" id="{656B323B-F4D5-71C1-481F-F174C27E63FD}"/>
              </a:ext>
            </a:extLst>
          </p:cNvPr>
          <p:cNvCxnSpPr/>
          <p:nvPr/>
        </p:nvCxnSpPr>
        <p:spPr>
          <a:xfrm flipV="1">
            <a:off x="10536911" y="3005400"/>
            <a:ext cx="1298377" cy="19288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7">
            <a:extLst>
              <a:ext uri="{FF2B5EF4-FFF2-40B4-BE49-F238E27FC236}">
                <a16:creationId xmlns:a16="http://schemas.microsoft.com/office/drawing/2014/main" id="{F931E20A-0AAD-C7AD-98BC-4BF818F340B0}"/>
              </a:ext>
            </a:extLst>
          </p:cNvPr>
          <p:cNvCxnSpPr>
            <a:cxnSpLocks/>
          </p:cNvCxnSpPr>
          <p:nvPr/>
        </p:nvCxnSpPr>
        <p:spPr>
          <a:xfrm flipV="1">
            <a:off x="14966035" y="1835610"/>
            <a:ext cx="896541" cy="62507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">
            <a:extLst>
              <a:ext uri="{FF2B5EF4-FFF2-40B4-BE49-F238E27FC236}">
                <a16:creationId xmlns:a16="http://schemas.microsoft.com/office/drawing/2014/main" id="{FD84C42F-F8ED-72AC-4573-57408836E333}"/>
              </a:ext>
            </a:extLst>
          </p:cNvPr>
          <p:cNvCxnSpPr/>
          <p:nvPr/>
        </p:nvCxnSpPr>
        <p:spPr>
          <a:xfrm>
            <a:off x="14966035" y="3144702"/>
            <a:ext cx="1003697" cy="2536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67E296-FA94-3E66-F0A3-BB826E495D14}"/>
              </a:ext>
            </a:extLst>
          </p:cNvPr>
          <p:cNvCxnSpPr>
            <a:cxnSpLocks/>
          </p:cNvCxnSpPr>
          <p:nvPr/>
        </p:nvCxnSpPr>
        <p:spPr>
          <a:xfrm flipV="1">
            <a:off x="14966035" y="2658857"/>
            <a:ext cx="967980" cy="9582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4">
            <a:extLst>
              <a:ext uri="{FF2B5EF4-FFF2-40B4-BE49-F238E27FC236}">
                <a16:creationId xmlns:a16="http://schemas.microsoft.com/office/drawing/2014/main" id="{749762AC-7AD4-C2A5-A544-AAD633999066}"/>
              </a:ext>
            </a:extLst>
          </p:cNvPr>
          <p:cNvSpPr/>
          <p:nvPr/>
        </p:nvSpPr>
        <p:spPr>
          <a:xfrm>
            <a:off x="15975091" y="2296384"/>
            <a:ext cx="1343024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3606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78C676-A08C-5022-9A74-1FAB318B2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A70D4-384F-E2C1-92D3-74C7DAAA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API-Gateway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16D1F60F-5F2F-A99E-C5FB-8EC080680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89" y="1694856"/>
            <a:ext cx="1101924" cy="12090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63ECB4-F671-3E18-31B8-133929BE3E9E}"/>
              </a:ext>
            </a:extLst>
          </p:cNvPr>
          <p:cNvSpPr/>
          <p:nvPr/>
        </p:nvSpPr>
        <p:spPr>
          <a:xfrm>
            <a:off x="7090171" y="2027039"/>
            <a:ext cx="1343026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E76AA-357A-1FDF-2236-4736BE994E02}"/>
              </a:ext>
            </a:extLst>
          </p:cNvPr>
          <p:cNvSpPr/>
          <p:nvPr/>
        </p:nvSpPr>
        <p:spPr>
          <a:xfrm>
            <a:off x="7090170" y="3705820"/>
            <a:ext cx="1432322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E2B839-3564-AF4C-C225-551C0EB36556}"/>
              </a:ext>
            </a:extLst>
          </p:cNvPr>
          <p:cNvSpPr/>
          <p:nvPr/>
        </p:nvSpPr>
        <p:spPr>
          <a:xfrm>
            <a:off x="3027166" y="2571750"/>
            <a:ext cx="2950366" cy="1485899"/>
          </a:xfrm>
          <a:prstGeom prst="roundRect">
            <a:avLst/>
          </a:prstGeo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API Gateway</a:t>
            </a:r>
          </a:p>
          <a:p>
            <a:pPr algn="ctr"/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485713-5BEB-D32F-EC8C-98D3E7257344}"/>
              </a:ext>
            </a:extLst>
          </p:cNvPr>
          <p:cNvSpPr/>
          <p:nvPr/>
        </p:nvSpPr>
        <p:spPr>
          <a:xfrm>
            <a:off x="3312916" y="3107530"/>
            <a:ext cx="2486023" cy="8786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Controll</a:t>
            </a:r>
            <a:r>
              <a:rPr lang="en-US">
                <a:cs typeface="Arial"/>
              </a:rPr>
              <a:t>er</a:t>
            </a:r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20B0F8-C0E5-2A05-4233-665074F4D54B}"/>
              </a:ext>
            </a:extLst>
          </p:cNvPr>
          <p:cNvSpPr/>
          <p:nvPr/>
        </p:nvSpPr>
        <p:spPr>
          <a:xfrm>
            <a:off x="3507506" y="3476327"/>
            <a:ext cx="2128837" cy="5036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Routing</a:t>
            </a:r>
            <a:endParaRPr lang="en-US">
              <a:latin typeface="Roboto"/>
              <a:ea typeface="Roboto"/>
            </a:endParaRPr>
          </a:p>
        </p:txBody>
      </p: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F7408283-6E31-CA22-31AE-1D2436A5F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361" y="3043239"/>
            <a:ext cx="1101924" cy="120907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01650E-FAC8-4CE2-4166-51697F3C8220}"/>
              </a:ext>
            </a:extLst>
          </p:cNvPr>
          <p:cNvCxnSpPr/>
          <p:nvPr/>
        </p:nvCxnSpPr>
        <p:spPr>
          <a:xfrm>
            <a:off x="1732359" y="2339579"/>
            <a:ext cx="1200150" cy="66436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B323B-F4D5-71C1-481F-F174C27E63FD}"/>
              </a:ext>
            </a:extLst>
          </p:cNvPr>
          <p:cNvCxnSpPr/>
          <p:nvPr/>
        </p:nvCxnSpPr>
        <p:spPr>
          <a:xfrm flipV="1">
            <a:off x="1651991" y="3548658"/>
            <a:ext cx="1298377" cy="19288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31E20A-0AAD-C7AD-98BC-4BF818F340B0}"/>
              </a:ext>
            </a:extLst>
          </p:cNvPr>
          <p:cNvCxnSpPr>
            <a:cxnSpLocks/>
          </p:cNvCxnSpPr>
          <p:nvPr/>
        </p:nvCxnSpPr>
        <p:spPr>
          <a:xfrm flipV="1">
            <a:off x="6081115" y="2378868"/>
            <a:ext cx="896541" cy="62507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4C42F-F8ED-72AC-4573-57408836E333}"/>
              </a:ext>
            </a:extLst>
          </p:cNvPr>
          <p:cNvCxnSpPr/>
          <p:nvPr/>
        </p:nvCxnSpPr>
        <p:spPr>
          <a:xfrm>
            <a:off x="6081115" y="3687960"/>
            <a:ext cx="1003697" cy="2536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8">
            <a:extLst>
              <a:ext uri="{FF2B5EF4-FFF2-40B4-BE49-F238E27FC236}">
                <a16:creationId xmlns:a16="http://schemas.microsoft.com/office/drawing/2014/main" id="{C467E296-FA94-3E66-F0A3-BB826E495D14}"/>
              </a:ext>
            </a:extLst>
          </p:cNvPr>
          <p:cNvCxnSpPr>
            <a:cxnSpLocks/>
          </p:cNvCxnSpPr>
          <p:nvPr/>
        </p:nvCxnSpPr>
        <p:spPr>
          <a:xfrm flipV="1">
            <a:off x="6081115" y="3202115"/>
            <a:ext cx="967980" cy="9582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749762AC-7AD4-C2A5-A544-AAD633999066}"/>
              </a:ext>
            </a:extLst>
          </p:cNvPr>
          <p:cNvSpPr/>
          <p:nvPr/>
        </p:nvSpPr>
        <p:spPr>
          <a:xfrm>
            <a:off x="7090171" y="2839642"/>
            <a:ext cx="1343024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9B303D86-D9BF-45DB-1663-2E02F51CEA18}"/>
              </a:ext>
            </a:extLst>
          </p:cNvPr>
          <p:cNvSpPr>
            <a:spLocks noGrp="1"/>
          </p:cNvSpPr>
          <p:nvPr/>
        </p:nvSpPr>
        <p:spPr>
          <a:xfrm>
            <a:off x="-8564940" y="1015500"/>
            <a:ext cx="81078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endParaRPr lang="de-DE"/>
          </a:p>
        </p:txBody>
      </p:sp>
      <p:pic>
        <p:nvPicPr>
          <p:cNvPr id="9" name="Graphic 3" descr="Internet with solid fill">
            <a:extLst>
              <a:ext uri="{FF2B5EF4-FFF2-40B4-BE49-F238E27FC236}">
                <a16:creationId xmlns:a16="http://schemas.microsoft.com/office/drawing/2014/main" id="{AA45AED2-00DD-0DC4-4C64-BBE8BF3D0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370451" y="2080285"/>
            <a:ext cx="1057275" cy="1084064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BC1B76F9-A2BC-2197-09EF-CD72C3E68DB5}"/>
              </a:ext>
            </a:extLst>
          </p:cNvPr>
          <p:cNvSpPr/>
          <p:nvPr/>
        </p:nvSpPr>
        <p:spPr>
          <a:xfrm>
            <a:off x="-1992869" y="2296384"/>
            <a:ext cx="1343024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0B29811-5403-487D-F9AE-D70F63AEAA3C}"/>
              </a:ext>
            </a:extLst>
          </p:cNvPr>
          <p:cNvSpPr/>
          <p:nvPr/>
        </p:nvSpPr>
        <p:spPr>
          <a:xfrm>
            <a:off x="-1992869" y="1483781"/>
            <a:ext cx="1343026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6A9FDC2B-A591-C6A2-E7EE-A4F771731FEA}"/>
              </a:ext>
            </a:extLst>
          </p:cNvPr>
          <p:cNvSpPr/>
          <p:nvPr/>
        </p:nvSpPr>
        <p:spPr>
          <a:xfrm>
            <a:off x="-1992870" y="3162562"/>
            <a:ext cx="1432322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</a:endParaRPr>
          </a:p>
        </p:txBody>
      </p:sp>
      <p:cxnSp>
        <p:nvCxnSpPr>
          <p:cNvPr id="22" name="Straight Arrow Connector 7">
            <a:extLst>
              <a:ext uri="{FF2B5EF4-FFF2-40B4-BE49-F238E27FC236}">
                <a16:creationId xmlns:a16="http://schemas.microsoft.com/office/drawing/2014/main" id="{4787E677-F462-79E2-92A6-84248158F9ED}"/>
              </a:ext>
            </a:extLst>
          </p:cNvPr>
          <p:cNvCxnSpPr/>
          <p:nvPr/>
        </p:nvCxnSpPr>
        <p:spPr>
          <a:xfrm flipV="1">
            <a:off x="-7261385" y="1817748"/>
            <a:ext cx="5227439" cy="52328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68DA1B11-C060-C18A-08CE-448C99768A89}"/>
              </a:ext>
            </a:extLst>
          </p:cNvPr>
          <p:cNvCxnSpPr/>
          <p:nvPr/>
        </p:nvCxnSpPr>
        <p:spPr>
          <a:xfrm flipV="1">
            <a:off x="-7261385" y="2585705"/>
            <a:ext cx="5227440" cy="6786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3456E8EE-9BC5-BFD7-D676-635A550DEA59}"/>
              </a:ext>
            </a:extLst>
          </p:cNvPr>
          <p:cNvCxnSpPr/>
          <p:nvPr/>
        </p:nvCxnSpPr>
        <p:spPr>
          <a:xfrm>
            <a:off x="-7261384" y="2957179"/>
            <a:ext cx="5227439" cy="441126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80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139B6-985C-D6A7-94CC-672D4DF5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8F5102D-1530-4D17-F2DC-325910189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de-DE"/>
              <a:t>                </a:t>
            </a:r>
            <a:r>
              <a:rPr lang="de-DE" b="1"/>
              <a:t>Request-Response Login Service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A74457-9B64-71F9-CDD6-5530ADD1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API-Gateway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93723C-3123-7668-F39B-FD48A806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" y="2434436"/>
            <a:ext cx="882253" cy="8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D57D5F-DAD0-74FF-DAA7-56E816681E90}"/>
              </a:ext>
            </a:extLst>
          </p:cNvPr>
          <p:cNvSpPr/>
          <p:nvPr/>
        </p:nvSpPr>
        <p:spPr>
          <a:xfrm>
            <a:off x="3500437" y="2464593"/>
            <a:ext cx="1387673" cy="7625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API Gateway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4D8FF-3DFD-254B-C8DE-FF29C4AC6C36}"/>
              </a:ext>
            </a:extLst>
          </p:cNvPr>
          <p:cNvSpPr/>
          <p:nvPr/>
        </p:nvSpPr>
        <p:spPr>
          <a:xfrm>
            <a:off x="7286625" y="2437804"/>
            <a:ext cx="1441251" cy="8072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23AD2-AEFA-D8DE-18FA-58D1C22D2DBD}"/>
              </a:ext>
            </a:extLst>
          </p:cNvPr>
          <p:cNvSpPr txBox="1"/>
          <p:nvPr/>
        </p:nvSpPr>
        <p:spPr>
          <a:xfrm>
            <a:off x="1785937" y="2937868"/>
            <a:ext cx="10108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Port 8085</a:t>
            </a:r>
            <a:r>
              <a:rPr lang="en-US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642B0-B6F3-D2D7-FDD0-3E56E97473AD}"/>
              </a:ext>
            </a:extLst>
          </p:cNvPr>
          <p:cNvSpPr txBox="1"/>
          <p:nvPr/>
        </p:nvSpPr>
        <p:spPr>
          <a:xfrm>
            <a:off x="1850826" y="3166564"/>
            <a:ext cx="11269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Roboto"/>
              </a:rPr>
              <a:t>REST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10298-8197-DC94-3EEF-65AEC6234D4D}"/>
              </a:ext>
            </a:extLst>
          </p:cNvPr>
          <p:cNvSpPr txBox="1"/>
          <p:nvPr/>
        </p:nvSpPr>
        <p:spPr>
          <a:xfrm>
            <a:off x="5581053" y="2964656"/>
            <a:ext cx="10108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Port 8082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F2E6D58-9BE1-D9C1-A1DE-A0B7E78B6412}"/>
              </a:ext>
            </a:extLst>
          </p:cNvPr>
          <p:cNvSpPr txBox="1"/>
          <p:nvPr/>
        </p:nvSpPr>
        <p:spPr>
          <a:xfrm>
            <a:off x="5444385" y="2363388"/>
            <a:ext cx="14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201 </a:t>
            </a:r>
            <a:r>
              <a:rPr lang="de-DE" err="1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Created</a:t>
            </a:r>
            <a:endParaRPr lang="de-DE">
              <a:solidFill>
                <a:schemeClr val="accent3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2B56950-4C5C-ED76-556C-D38235AEEEE7}"/>
              </a:ext>
            </a:extLst>
          </p:cNvPr>
          <p:cNvCxnSpPr>
            <a:cxnSpLocks/>
          </p:cNvCxnSpPr>
          <p:nvPr/>
        </p:nvCxnSpPr>
        <p:spPr>
          <a:xfrm flipV="1">
            <a:off x="1402837" y="2948659"/>
            <a:ext cx="19537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B49A606-3866-16C8-D011-EF105421AB60}"/>
              </a:ext>
            </a:extLst>
          </p:cNvPr>
          <p:cNvCxnSpPr>
            <a:cxnSpLocks/>
          </p:cNvCxnSpPr>
          <p:nvPr/>
        </p:nvCxnSpPr>
        <p:spPr>
          <a:xfrm flipV="1">
            <a:off x="5031966" y="2948005"/>
            <a:ext cx="2080034" cy="2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BF679A9-9DC8-5E82-145E-007E45BE37D1}"/>
              </a:ext>
            </a:extLst>
          </p:cNvPr>
          <p:cNvCxnSpPr>
            <a:cxnSpLocks/>
          </p:cNvCxnSpPr>
          <p:nvPr/>
        </p:nvCxnSpPr>
        <p:spPr>
          <a:xfrm flipH="1">
            <a:off x="5062735" y="2660843"/>
            <a:ext cx="2049265" cy="3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8CDAF54-31FF-2E20-5D85-A1361221A3B5}"/>
              </a:ext>
            </a:extLst>
          </p:cNvPr>
          <p:cNvCxnSpPr>
            <a:cxnSpLocks/>
          </p:cNvCxnSpPr>
          <p:nvPr/>
        </p:nvCxnSpPr>
        <p:spPr>
          <a:xfrm flipH="1">
            <a:off x="1402837" y="2664336"/>
            <a:ext cx="1779726" cy="1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8223B23-F4E0-CB35-1676-60D21D01C369}"/>
              </a:ext>
            </a:extLst>
          </p:cNvPr>
          <p:cNvSpPr txBox="1"/>
          <p:nvPr/>
        </p:nvSpPr>
        <p:spPr>
          <a:xfrm>
            <a:off x="1925521" y="2326173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de-DE"/>
              <a:t> 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1578C676-A08C-5022-9A74-1FAB318B20F1}"/>
              </a:ext>
            </a:extLst>
          </p:cNvPr>
          <p:cNvSpPr>
            <a:spLocks noGrp="1"/>
          </p:cNvSpPr>
          <p:nvPr/>
        </p:nvSpPr>
        <p:spPr>
          <a:xfrm>
            <a:off x="-8869740" y="1460974"/>
            <a:ext cx="81078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/>
          </a:p>
        </p:txBody>
      </p:sp>
      <p:pic>
        <p:nvPicPr>
          <p:cNvPr id="6" name="Graphic 4" descr="Internet with solid fill">
            <a:extLst>
              <a:ext uri="{FF2B5EF4-FFF2-40B4-BE49-F238E27FC236}">
                <a16:creationId xmlns:a16="http://schemas.microsoft.com/office/drawing/2014/main" id="{16D1F60F-5F2F-A99E-C5FB-8EC080680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75251" y="1597072"/>
            <a:ext cx="1101924" cy="1209079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9663ECB4-F671-3E18-31B8-133929BE3E9E}"/>
              </a:ext>
            </a:extLst>
          </p:cNvPr>
          <p:cNvSpPr/>
          <p:nvPr/>
        </p:nvSpPr>
        <p:spPr>
          <a:xfrm>
            <a:off x="-2297669" y="1929255"/>
            <a:ext cx="1343026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Login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71E76AA-357A-1FDF-2236-4736BE994E02}"/>
              </a:ext>
            </a:extLst>
          </p:cNvPr>
          <p:cNvSpPr/>
          <p:nvPr/>
        </p:nvSpPr>
        <p:spPr>
          <a:xfrm>
            <a:off x="-2297670" y="3608036"/>
            <a:ext cx="1432322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</a:endParaRPr>
          </a:p>
        </p:txBody>
      </p:sp>
      <p:sp>
        <p:nvSpPr>
          <p:cNvPr id="16" name="Rectangle: Rounded Corners 11">
            <a:extLst>
              <a:ext uri="{FF2B5EF4-FFF2-40B4-BE49-F238E27FC236}">
                <a16:creationId xmlns:a16="http://schemas.microsoft.com/office/drawing/2014/main" id="{11E2B839-3564-AF4C-C225-551C0EB36556}"/>
              </a:ext>
            </a:extLst>
          </p:cNvPr>
          <p:cNvSpPr/>
          <p:nvPr/>
        </p:nvSpPr>
        <p:spPr>
          <a:xfrm>
            <a:off x="-6360674" y="2473966"/>
            <a:ext cx="2950366" cy="1485899"/>
          </a:xfrm>
          <a:prstGeom prst="roundRect">
            <a:avLst/>
          </a:prstGeom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API Gateway</a:t>
            </a:r>
          </a:p>
          <a:p>
            <a:pPr algn="ctr"/>
            <a:endParaRPr lang="en-US">
              <a:cs typeface="Arial"/>
            </a:endParaRPr>
          </a:p>
          <a:p>
            <a:pPr algn="ctr"/>
            <a:endParaRPr lang="en-US">
              <a:cs typeface="Arial"/>
            </a:endParaRPr>
          </a:p>
        </p:txBody>
      </p:sp>
      <p:sp>
        <p:nvSpPr>
          <p:cNvPr id="17" name="Rectangle: Rounded Corners 12">
            <a:extLst>
              <a:ext uri="{FF2B5EF4-FFF2-40B4-BE49-F238E27FC236}">
                <a16:creationId xmlns:a16="http://schemas.microsoft.com/office/drawing/2014/main" id="{68485713-5BEB-D32F-EC8C-98D3E7257344}"/>
              </a:ext>
            </a:extLst>
          </p:cNvPr>
          <p:cNvSpPr/>
          <p:nvPr/>
        </p:nvSpPr>
        <p:spPr>
          <a:xfrm>
            <a:off x="-6074924" y="3009746"/>
            <a:ext cx="2486023" cy="8786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Controll</a:t>
            </a:r>
            <a:r>
              <a:rPr lang="en-US">
                <a:cs typeface="Arial"/>
              </a:rPr>
              <a:t>er</a:t>
            </a:r>
            <a:endParaRPr lang="en-US"/>
          </a:p>
        </p:txBody>
      </p:sp>
      <p:sp>
        <p:nvSpPr>
          <p:cNvPr id="18" name="Rectangle: Rounded Corners 13">
            <a:extLst>
              <a:ext uri="{FF2B5EF4-FFF2-40B4-BE49-F238E27FC236}">
                <a16:creationId xmlns:a16="http://schemas.microsoft.com/office/drawing/2014/main" id="{FC20B0F8-C0E5-2A05-4233-665074F4D54B}"/>
              </a:ext>
            </a:extLst>
          </p:cNvPr>
          <p:cNvSpPr/>
          <p:nvPr/>
        </p:nvSpPr>
        <p:spPr>
          <a:xfrm>
            <a:off x="-5880334" y="3378543"/>
            <a:ext cx="2128837" cy="5036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Routing</a:t>
            </a:r>
            <a:endParaRPr lang="en-US">
              <a:latin typeface="Roboto"/>
              <a:ea typeface="Roboto"/>
            </a:endParaRPr>
          </a:p>
        </p:txBody>
      </p:sp>
      <p:pic>
        <p:nvPicPr>
          <p:cNvPr id="20" name="Graphic 14" descr="Internet with solid fill">
            <a:extLst>
              <a:ext uri="{FF2B5EF4-FFF2-40B4-BE49-F238E27FC236}">
                <a16:creationId xmlns:a16="http://schemas.microsoft.com/office/drawing/2014/main" id="{F7408283-6E31-CA22-31AE-1D2436A5F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773479" y="2945455"/>
            <a:ext cx="1101924" cy="1209079"/>
          </a:xfrm>
          <a:prstGeom prst="rect">
            <a:avLst/>
          </a:prstGeom>
        </p:spPr>
      </p:pic>
      <p:cxnSp>
        <p:nvCxnSpPr>
          <p:cNvPr id="21" name="Straight Arrow Connector 15">
            <a:extLst>
              <a:ext uri="{FF2B5EF4-FFF2-40B4-BE49-F238E27FC236}">
                <a16:creationId xmlns:a16="http://schemas.microsoft.com/office/drawing/2014/main" id="{8101650E-FAC8-4CE2-4166-51697F3C8220}"/>
              </a:ext>
            </a:extLst>
          </p:cNvPr>
          <p:cNvCxnSpPr/>
          <p:nvPr/>
        </p:nvCxnSpPr>
        <p:spPr>
          <a:xfrm>
            <a:off x="-7655481" y="2241795"/>
            <a:ext cx="1200150" cy="66436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6">
            <a:extLst>
              <a:ext uri="{FF2B5EF4-FFF2-40B4-BE49-F238E27FC236}">
                <a16:creationId xmlns:a16="http://schemas.microsoft.com/office/drawing/2014/main" id="{656B323B-F4D5-71C1-481F-F174C27E63FD}"/>
              </a:ext>
            </a:extLst>
          </p:cNvPr>
          <p:cNvCxnSpPr/>
          <p:nvPr/>
        </p:nvCxnSpPr>
        <p:spPr>
          <a:xfrm flipV="1">
            <a:off x="-7735849" y="3450874"/>
            <a:ext cx="1298377" cy="19288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7">
            <a:extLst>
              <a:ext uri="{FF2B5EF4-FFF2-40B4-BE49-F238E27FC236}">
                <a16:creationId xmlns:a16="http://schemas.microsoft.com/office/drawing/2014/main" id="{F931E20A-0AAD-C7AD-98BC-4BF818F340B0}"/>
              </a:ext>
            </a:extLst>
          </p:cNvPr>
          <p:cNvCxnSpPr>
            <a:cxnSpLocks/>
          </p:cNvCxnSpPr>
          <p:nvPr/>
        </p:nvCxnSpPr>
        <p:spPr>
          <a:xfrm flipV="1">
            <a:off x="-3306725" y="2281084"/>
            <a:ext cx="896541" cy="625079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">
            <a:extLst>
              <a:ext uri="{FF2B5EF4-FFF2-40B4-BE49-F238E27FC236}">
                <a16:creationId xmlns:a16="http://schemas.microsoft.com/office/drawing/2014/main" id="{FD84C42F-F8ED-72AC-4573-57408836E333}"/>
              </a:ext>
            </a:extLst>
          </p:cNvPr>
          <p:cNvCxnSpPr/>
          <p:nvPr/>
        </p:nvCxnSpPr>
        <p:spPr>
          <a:xfrm>
            <a:off x="-3306725" y="3590176"/>
            <a:ext cx="1003697" cy="2536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C467E296-FA94-3E66-F0A3-BB826E495D14}"/>
              </a:ext>
            </a:extLst>
          </p:cNvPr>
          <p:cNvCxnSpPr>
            <a:cxnSpLocks/>
          </p:cNvCxnSpPr>
          <p:nvPr/>
        </p:nvCxnSpPr>
        <p:spPr>
          <a:xfrm flipV="1">
            <a:off x="-3306725" y="3104331"/>
            <a:ext cx="967980" cy="9582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4">
            <a:extLst>
              <a:ext uri="{FF2B5EF4-FFF2-40B4-BE49-F238E27FC236}">
                <a16:creationId xmlns:a16="http://schemas.microsoft.com/office/drawing/2014/main" id="{749762AC-7AD4-C2A5-A544-AAD633999066}"/>
              </a:ext>
            </a:extLst>
          </p:cNvPr>
          <p:cNvSpPr/>
          <p:nvPr/>
        </p:nvSpPr>
        <p:spPr>
          <a:xfrm>
            <a:off x="-2297669" y="2741858"/>
            <a:ext cx="1343024" cy="5482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6212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9" grpId="0" animBg="1"/>
      <p:bldP spid="10" grpId="0"/>
      <p:bldP spid="11" grpId="0"/>
      <p:bldP spid="12" grpId="0"/>
      <p:bldP spid="13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3CFDE-C7BE-D47C-0424-AA681942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788626B-1957-E6BF-ADCF-5D9FCD4B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de-DE" b="1"/>
              <a:t>                Request-Response Task Service</a:t>
            </a:r>
          </a:p>
          <a:p>
            <a:pPr marL="152400" indent="0">
              <a:buNone/>
            </a:pPr>
            <a:endParaRPr lang="de-DE"/>
          </a:p>
          <a:p>
            <a:pPr marL="152400" indent="0">
              <a:buNone/>
            </a:pPr>
            <a:endParaRPr lang="de-DE"/>
          </a:p>
          <a:p>
            <a:pPr marL="152400" indent="0">
              <a:buNone/>
            </a:pPr>
            <a:endParaRPr lang="de-DE"/>
          </a:p>
          <a:p>
            <a:pPr marL="15240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AD725C-2543-0343-1E9A-A96DC1AD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API-Gateway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CED83B-2439-3CCB-AB06-5756AB02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" y="2434436"/>
            <a:ext cx="882253" cy="8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1EBD7F-C4AD-F82A-4E47-FE2AA34E1376}"/>
              </a:ext>
            </a:extLst>
          </p:cNvPr>
          <p:cNvSpPr/>
          <p:nvPr/>
        </p:nvSpPr>
        <p:spPr>
          <a:xfrm>
            <a:off x="3500437" y="2464593"/>
            <a:ext cx="1387673" cy="7625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API Gateway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17F909-CA47-38A1-4E4C-019F83299C68}"/>
              </a:ext>
            </a:extLst>
          </p:cNvPr>
          <p:cNvSpPr/>
          <p:nvPr/>
        </p:nvSpPr>
        <p:spPr>
          <a:xfrm>
            <a:off x="7286625" y="2437804"/>
            <a:ext cx="1441251" cy="8072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Task Service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13ED7-B082-B440-1C1E-70DD1C766843}"/>
              </a:ext>
            </a:extLst>
          </p:cNvPr>
          <p:cNvSpPr txBox="1"/>
          <p:nvPr/>
        </p:nvSpPr>
        <p:spPr>
          <a:xfrm>
            <a:off x="1856376" y="3179246"/>
            <a:ext cx="11269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latin typeface="Roboto"/>
              </a:rPr>
              <a:t>GraphQL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3C7E6-E5FF-3493-54B2-394C532A82CB}"/>
              </a:ext>
            </a:extLst>
          </p:cNvPr>
          <p:cNvSpPr txBox="1"/>
          <p:nvPr/>
        </p:nvSpPr>
        <p:spPr>
          <a:xfrm>
            <a:off x="1785937" y="2937868"/>
            <a:ext cx="10108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Port 8085</a:t>
            </a:r>
            <a:r>
              <a:rPr lang="en-US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BA3D88-1273-BD28-63A2-F2C07B1346B2}"/>
              </a:ext>
            </a:extLst>
          </p:cNvPr>
          <p:cNvSpPr txBox="1"/>
          <p:nvPr/>
        </p:nvSpPr>
        <p:spPr>
          <a:xfrm>
            <a:off x="5581053" y="2964656"/>
            <a:ext cx="10108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Port 8081 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838CB24-EE92-7F8C-23EE-191032C312C1}"/>
              </a:ext>
            </a:extLst>
          </p:cNvPr>
          <p:cNvCxnSpPr>
            <a:cxnSpLocks/>
          </p:cNvCxnSpPr>
          <p:nvPr/>
        </p:nvCxnSpPr>
        <p:spPr>
          <a:xfrm flipV="1">
            <a:off x="1448080" y="2925148"/>
            <a:ext cx="2007113" cy="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11087D7-5BCC-1EFA-8D69-7E9F940BC817}"/>
              </a:ext>
            </a:extLst>
          </p:cNvPr>
          <p:cNvCxnSpPr>
            <a:cxnSpLocks/>
          </p:cNvCxnSpPr>
          <p:nvPr/>
        </p:nvCxnSpPr>
        <p:spPr>
          <a:xfrm flipV="1">
            <a:off x="4984750" y="2925148"/>
            <a:ext cx="2089150" cy="1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B0ED9FC-EEAC-E498-4360-4116AB10C069}"/>
              </a:ext>
            </a:extLst>
          </p:cNvPr>
          <p:cNvCxnSpPr>
            <a:cxnSpLocks/>
          </p:cNvCxnSpPr>
          <p:nvPr/>
        </p:nvCxnSpPr>
        <p:spPr>
          <a:xfrm flipH="1">
            <a:off x="5017491" y="2692400"/>
            <a:ext cx="1992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706B94F-28D9-2F75-86AD-9DE6E6978B30}"/>
              </a:ext>
            </a:extLst>
          </p:cNvPr>
          <p:cNvCxnSpPr>
            <a:cxnSpLocks/>
          </p:cNvCxnSpPr>
          <p:nvPr/>
        </p:nvCxnSpPr>
        <p:spPr>
          <a:xfrm flipH="1">
            <a:off x="1402836" y="2660650"/>
            <a:ext cx="193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56C5C79C-9BA2-D06B-576F-7CB9E976E4F5}"/>
              </a:ext>
            </a:extLst>
          </p:cNvPr>
          <p:cNvSpPr txBox="1"/>
          <p:nvPr/>
        </p:nvSpPr>
        <p:spPr>
          <a:xfrm>
            <a:off x="1925521" y="237878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de-DE"/>
              <a:t>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D4E3F5E-5173-FE87-DE56-A6AF7C61E1C7}"/>
              </a:ext>
            </a:extLst>
          </p:cNvPr>
          <p:cNvSpPr txBox="1"/>
          <p:nvPr/>
        </p:nvSpPr>
        <p:spPr>
          <a:xfrm>
            <a:off x="5431350" y="2405575"/>
            <a:ext cx="14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150814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9" grpId="0" animBg="1"/>
      <p:bldP spid="15" grpId="0"/>
      <p:bldP spid="17" grpId="0"/>
      <p:bldP spid="19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C8589C-D815-F324-40D9-89233A6B9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de-DE" b="1"/>
              <a:t>                Request-Response Course Service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CB9C5-CDF7-8E30-C05E-443DBD85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API-Gateway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0841CF-CBF4-F0F6-16EC-2C58884D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84" y="2434436"/>
            <a:ext cx="882253" cy="8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2DE3C-1323-44B8-E51F-B04B4C810B1E}"/>
              </a:ext>
            </a:extLst>
          </p:cNvPr>
          <p:cNvSpPr txBox="1"/>
          <p:nvPr/>
        </p:nvSpPr>
        <p:spPr>
          <a:xfrm>
            <a:off x="1856376" y="3133933"/>
            <a:ext cx="11269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err="1">
                <a:latin typeface="Roboto"/>
              </a:rPr>
              <a:t>GraphQL</a:t>
            </a:r>
            <a:r>
              <a:rPr lang="en-US" sz="1200" b="1">
                <a:latin typeface="Roboto"/>
              </a:rPr>
              <a:t>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687EEA-6665-B43C-E938-E0C8820DCC29}"/>
              </a:ext>
            </a:extLst>
          </p:cNvPr>
          <p:cNvSpPr/>
          <p:nvPr/>
        </p:nvSpPr>
        <p:spPr>
          <a:xfrm>
            <a:off x="3500437" y="2464593"/>
            <a:ext cx="1387673" cy="7625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API Gateway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082A9-09BD-0A25-63A0-F2910D631C87}"/>
              </a:ext>
            </a:extLst>
          </p:cNvPr>
          <p:cNvSpPr/>
          <p:nvPr/>
        </p:nvSpPr>
        <p:spPr>
          <a:xfrm>
            <a:off x="7286625" y="2437804"/>
            <a:ext cx="1441251" cy="8072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Roboto"/>
                <a:ea typeface="Roboto"/>
                <a:cs typeface="Arial"/>
              </a:rPr>
              <a:t>Course Service</a:t>
            </a: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759C7-6B80-EF5C-D876-165AD1E50733}"/>
              </a:ext>
            </a:extLst>
          </p:cNvPr>
          <p:cNvSpPr txBox="1"/>
          <p:nvPr/>
        </p:nvSpPr>
        <p:spPr>
          <a:xfrm>
            <a:off x="1785937" y="2937868"/>
            <a:ext cx="10108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Port 8085</a:t>
            </a:r>
            <a:r>
              <a:rPr lang="en-US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656BE-D5A0-519F-1C84-6247DCE6BE23}"/>
              </a:ext>
            </a:extLst>
          </p:cNvPr>
          <p:cNvSpPr txBox="1"/>
          <p:nvPr/>
        </p:nvSpPr>
        <p:spPr>
          <a:xfrm>
            <a:off x="5581053" y="2964656"/>
            <a:ext cx="10108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Roboto"/>
              </a:rPr>
              <a:t>Port 8080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B6712CC-96E1-E6E5-9DF5-2CAD1EA94748}"/>
              </a:ext>
            </a:extLst>
          </p:cNvPr>
          <p:cNvCxnSpPr>
            <a:cxnSpLocks/>
          </p:cNvCxnSpPr>
          <p:nvPr/>
        </p:nvCxnSpPr>
        <p:spPr>
          <a:xfrm>
            <a:off x="1256307" y="2937868"/>
            <a:ext cx="2088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3FEEF3B-E8F9-027A-0F44-861F104B2E9F}"/>
              </a:ext>
            </a:extLst>
          </p:cNvPr>
          <p:cNvCxnSpPr>
            <a:cxnSpLocks/>
          </p:cNvCxnSpPr>
          <p:nvPr/>
        </p:nvCxnSpPr>
        <p:spPr>
          <a:xfrm>
            <a:off x="5042292" y="2937868"/>
            <a:ext cx="2088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CB9D9BD-1914-3482-F39E-8C416AE8B757}"/>
              </a:ext>
            </a:extLst>
          </p:cNvPr>
          <p:cNvCxnSpPr>
            <a:cxnSpLocks/>
          </p:cNvCxnSpPr>
          <p:nvPr/>
        </p:nvCxnSpPr>
        <p:spPr>
          <a:xfrm flipH="1">
            <a:off x="5042292" y="2588618"/>
            <a:ext cx="1936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BF367BE-ABF0-5AB7-05B6-E288205691C9}"/>
              </a:ext>
            </a:extLst>
          </p:cNvPr>
          <p:cNvCxnSpPr>
            <a:cxnSpLocks/>
          </p:cNvCxnSpPr>
          <p:nvPr/>
        </p:nvCxnSpPr>
        <p:spPr>
          <a:xfrm flipH="1">
            <a:off x="1332309" y="2645768"/>
            <a:ext cx="1936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D15F886-6817-69AB-BA7F-0D4E3A11C343}"/>
              </a:ext>
            </a:extLst>
          </p:cNvPr>
          <p:cNvSpPr txBox="1"/>
          <p:nvPr/>
        </p:nvSpPr>
        <p:spPr>
          <a:xfrm>
            <a:off x="1856376" y="2295815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de-DE"/>
              <a:t>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D61E02F-C824-5065-CD9E-CDC736D83767}"/>
              </a:ext>
            </a:extLst>
          </p:cNvPr>
          <p:cNvSpPr txBox="1"/>
          <p:nvPr/>
        </p:nvSpPr>
        <p:spPr>
          <a:xfrm>
            <a:off x="5581053" y="2267447"/>
            <a:ext cx="1463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200 OK</a:t>
            </a:r>
          </a:p>
        </p:txBody>
      </p:sp>
    </p:spTree>
    <p:extLst>
      <p:ext uri="{BB962C8B-B14F-4D97-AF65-F5344CB8AC3E}">
        <p14:creationId xmlns:p14="http://schemas.microsoft.com/office/powerpoint/2010/main" val="2384642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9" grpId="0" animBg="1"/>
      <p:bldP spid="11" grpId="0" animBg="1"/>
      <p:bldP spid="17" grpId="0"/>
      <p:bldP spid="21" grpId="0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43E43-4394-D2D0-179B-49E8BE2E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API-Gateway</a:t>
            </a:r>
          </a:p>
        </p:txBody>
      </p:sp>
      <p:pic>
        <p:nvPicPr>
          <p:cNvPr id="5" name="Grafik 4" descr="Ein Bild, das Symbol, Logo, Grafiken, Schrift enthält.&#10;&#10;KI-generierte Inhalte können fehlerhaft sein.">
            <a:extLst>
              <a:ext uri="{FF2B5EF4-FFF2-40B4-BE49-F238E27FC236}">
                <a16:creationId xmlns:a16="http://schemas.microsoft.com/office/drawing/2014/main" id="{34EB776C-0A41-5334-1EFC-F3195062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59" y="1779686"/>
            <a:ext cx="1863436" cy="1863436"/>
          </a:xfrm>
          <a:prstGeom prst="rect">
            <a:avLst/>
          </a:prstGeom>
        </p:spPr>
      </p:pic>
      <p:pic>
        <p:nvPicPr>
          <p:cNvPr id="7" name="Grafik 6" descr="Ein Bild, das Entwurf, Zeichnung, Design enthält.&#10;&#10;KI-generierte Inhalte können fehlerhaft sein.">
            <a:extLst>
              <a:ext uri="{FF2B5EF4-FFF2-40B4-BE49-F238E27FC236}">
                <a16:creationId xmlns:a16="http://schemas.microsoft.com/office/drawing/2014/main" id="{FAD5223D-4E29-4FC0-9E03-1191A4CD4D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153"/>
          <a:stretch/>
        </p:blipFill>
        <p:spPr>
          <a:xfrm>
            <a:off x="5801411" y="1504480"/>
            <a:ext cx="3084051" cy="2184940"/>
          </a:xfrm>
          <a:prstGeom prst="rect">
            <a:avLst/>
          </a:prstGeom>
        </p:spPr>
      </p:pic>
      <p:pic>
        <p:nvPicPr>
          <p:cNvPr id="1026" name="Picture 2" descr="Balancing Linear Icon. Modern Outline Balancing Logo Concept on Stock ...">
            <a:extLst>
              <a:ext uri="{FF2B5EF4-FFF2-40B4-BE49-F238E27FC236}">
                <a16:creationId xmlns:a16="http://schemas.microsoft.com/office/drawing/2014/main" id="{BCFF42E3-7728-7347-7DA5-94F9FBA5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39" y="1526704"/>
            <a:ext cx="2458972" cy="24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D3C66D82-E7B5-9310-026A-815574CEBA32}"/>
              </a:ext>
            </a:extLst>
          </p:cNvPr>
          <p:cNvSpPr>
            <a:spLocks noGrp="1"/>
          </p:cNvSpPr>
          <p:nvPr/>
        </p:nvSpPr>
        <p:spPr>
          <a:xfrm>
            <a:off x="9774974" y="444398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Postman</a:t>
            </a:r>
          </a:p>
        </p:txBody>
      </p:sp>
      <p:pic>
        <p:nvPicPr>
          <p:cNvPr id="6" name="Picture 5" descr="A white figure in a helmet&#10;&#10;AI-generated content may be incorrect.">
            <a:extLst>
              <a:ext uri="{FF2B5EF4-FFF2-40B4-BE49-F238E27FC236}">
                <a16:creationId xmlns:a16="http://schemas.microsoft.com/office/drawing/2014/main" id="{1350A816-2180-6128-CBED-2E275E12AB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1796" y="1394738"/>
            <a:ext cx="2220013" cy="2220013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E0E06E5A-414D-EDC8-5F28-A81F66EDDFA8}"/>
              </a:ext>
            </a:extLst>
          </p:cNvPr>
          <p:cNvSpPr txBox="1"/>
          <p:nvPr/>
        </p:nvSpPr>
        <p:spPr>
          <a:xfrm>
            <a:off x="9661848" y="1898484"/>
            <a:ext cx="3364873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b="1" err="1"/>
              <a:t>Adminsicht</a:t>
            </a:r>
            <a:endParaRPr lang="en-US" b="1"/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/>
              <a:t>CRUD-</a:t>
            </a:r>
            <a:r>
              <a:rPr lang="en-US" b="1" err="1"/>
              <a:t>Operationen</a:t>
            </a:r>
            <a:r>
              <a:rPr lang="en-US" b="1"/>
              <a:t> </a:t>
            </a:r>
            <a:r>
              <a:rPr lang="en-US" b="1" err="1"/>
              <a:t>aller</a:t>
            </a:r>
            <a:r>
              <a:rPr lang="en-US" b="1"/>
              <a:t> Services</a:t>
            </a:r>
            <a:endParaRPr lang="en-US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 b="1"/>
              <a:t>Senden von Request</a:t>
            </a:r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 err="1"/>
              <a:t>Empfangen</a:t>
            </a:r>
            <a:r>
              <a:rPr lang="en-US" b="1"/>
              <a:t> von Response</a:t>
            </a:r>
          </a:p>
          <a:p>
            <a:pPr marL="285750" indent="-285750">
              <a:buChar char="•"/>
            </a:pPr>
            <a:endParaRPr lang="en-US" b="1"/>
          </a:p>
        </p:txBody>
      </p:sp>
      <p:sp>
        <p:nvSpPr>
          <p:cNvPr id="9" name="Textfeld 17">
            <a:extLst>
              <a:ext uri="{FF2B5EF4-FFF2-40B4-BE49-F238E27FC236}">
                <a16:creationId xmlns:a16="http://schemas.microsoft.com/office/drawing/2014/main" id="{516250EA-D4F0-E18B-587E-FAC2E4DAFCE2}"/>
              </a:ext>
            </a:extLst>
          </p:cNvPr>
          <p:cNvSpPr txBox="1"/>
          <p:nvPr/>
        </p:nvSpPr>
        <p:spPr>
          <a:xfrm>
            <a:off x="12899707" y="1061909"/>
            <a:ext cx="146065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err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Über</a:t>
            </a:r>
            <a:r>
              <a:rPr lang="en-GB" b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 Port: 8085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Graphic 11" descr="Single gear with solid fill">
            <a:extLst>
              <a:ext uri="{FF2B5EF4-FFF2-40B4-BE49-F238E27FC236}">
                <a16:creationId xmlns:a16="http://schemas.microsoft.com/office/drawing/2014/main" id="{8C6840D8-EA62-CB0E-31F5-9709E5E919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54368" y="1726444"/>
            <a:ext cx="578571" cy="555004"/>
          </a:xfrm>
          <a:prstGeom prst="rect">
            <a:avLst/>
          </a:prstGeom>
        </p:spPr>
      </p:pic>
      <p:pic>
        <p:nvPicPr>
          <p:cNvPr id="11" name="Graphic 12" descr="Send with solid fill">
            <a:extLst>
              <a:ext uri="{FF2B5EF4-FFF2-40B4-BE49-F238E27FC236}">
                <a16:creationId xmlns:a16="http://schemas.microsoft.com/office/drawing/2014/main" id="{0247C0AA-5FE1-2A23-E519-C4094BD90F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920456" y="2639666"/>
            <a:ext cx="448952" cy="425385"/>
          </a:xfrm>
          <a:prstGeom prst="rect">
            <a:avLst/>
          </a:prstGeom>
        </p:spPr>
      </p:pic>
      <p:pic>
        <p:nvPicPr>
          <p:cNvPr id="12" name="Graphic 13" descr="Envelope with solid fill">
            <a:extLst>
              <a:ext uri="{FF2B5EF4-FFF2-40B4-BE49-F238E27FC236}">
                <a16:creationId xmlns:a16="http://schemas.microsoft.com/office/drawing/2014/main" id="{6F62907E-0FA8-5413-B72E-E21EE3BAB8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374121" y="3063872"/>
            <a:ext cx="448952" cy="472519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0D466B33-E825-70E5-13A2-35A61AB8A8FF}"/>
              </a:ext>
            </a:extLst>
          </p:cNvPr>
          <p:cNvSpPr/>
          <p:nvPr/>
        </p:nvSpPr>
        <p:spPr>
          <a:xfrm>
            <a:off x="1007830" y="3808068"/>
            <a:ext cx="1654347" cy="568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Roboto"/>
                <a:cs typeface="Arial"/>
              </a:rPr>
              <a:t>Limits</a:t>
            </a:r>
            <a:endParaRPr lang="en-US" sz="2400" b="1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14" name="Rectangle: Rounded Corners 6">
            <a:extLst>
              <a:ext uri="{FF2B5EF4-FFF2-40B4-BE49-F238E27FC236}">
                <a16:creationId xmlns:a16="http://schemas.microsoft.com/office/drawing/2014/main" id="{4D8FBB10-AA3F-A28C-BB79-21BE0D0D5E16}"/>
              </a:ext>
            </a:extLst>
          </p:cNvPr>
          <p:cNvSpPr/>
          <p:nvPr/>
        </p:nvSpPr>
        <p:spPr>
          <a:xfrm>
            <a:off x="3762046" y="3808065"/>
            <a:ext cx="1654347" cy="568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Roboto"/>
                <a:cs typeface="Arial"/>
              </a:rPr>
              <a:t>Balancing</a:t>
            </a:r>
            <a:endParaRPr lang="en-US" sz="2400" b="1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895BF550-1A39-7BD6-B3F1-5D5EDD9A57D7}"/>
              </a:ext>
            </a:extLst>
          </p:cNvPr>
          <p:cNvSpPr/>
          <p:nvPr/>
        </p:nvSpPr>
        <p:spPr>
          <a:xfrm>
            <a:off x="6516263" y="3808066"/>
            <a:ext cx="1654347" cy="568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Roboto"/>
                <a:cs typeface="Arial"/>
              </a:rPr>
              <a:t>Caching</a:t>
            </a:r>
            <a:endParaRPr lang="en-US" sz="2400" b="1">
              <a:solidFill>
                <a:srgbClr val="000000"/>
              </a:solidFill>
              <a:latin typeface="Robot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18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353601" y="3395856"/>
            <a:ext cx="1082430" cy="3457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>
                <a:latin typeface="Roboto"/>
              </a:rPr>
              <a:t>Saida </a:t>
            </a:r>
            <a:r>
              <a:rPr lang="en" sz="1400" err="1">
                <a:latin typeface="Roboto"/>
              </a:rPr>
              <a:t>Covrk</a:t>
            </a:r>
            <a:br>
              <a:rPr lang="en" sz="1400">
                <a:latin typeface="Roboto"/>
              </a:rPr>
            </a:br>
            <a:r>
              <a:rPr lang="en" sz="1400">
                <a:latin typeface="Roboto"/>
              </a:rPr>
              <a:t>1509852</a:t>
            </a:r>
          </a:p>
        </p:txBody>
      </p:sp>
      <p:sp>
        <p:nvSpPr>
          <p:cNvPr id="319" name="Google Shape;319;p36"/>
          <p:cNvSpPr txBox="1">
            <a:spLocks noGrp="1"/>
          </p:cNvSpPr>
          <p:nvPr>
            <p:ph type="title" idx="4"/>
          </p:nvPr>
        </p:nvSpPr>
        <p:spPr>
          <a:xfrm>
            <a:off x="5762709" y="3393526"/>
            <a:ext cx="1543251" cy="345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400">
                <a:latin typeface="Roboto"/>
              </a:rPr>
              <a:t>Dilara Cagla Oguz</a:t>
            </a:r>
            <a:br>
              <a:rPr lang="en" sz="1400">
                <a:latin typeface="Roboto"/>
              </a:rPr>
            </a:br>
            <a:r>
              <a:rPr lang="en" sz="1400">
                <a:latin typeface="Roboto"/>
              </a:rPr>
              <a:t>1439735</a:t>
            </a:r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Winx Club-Mitglieder</a:t>
            </a:r>
          </a:p>
        </p:txBody>
      </p:sp>
      <p:sp>
        <p:nvSpPr>
          <p:cNvPr id="4" name="Google Shape;315;p36">
            <a:extLst>
              <a:ext uri="{FF2B5EF4-FFF2-40B4-BE49-F238E27FC236}">
                <a16:creationId xmlns:a16="http://schemas.microsoft.com/office/drawing/2014/main" id="{DE14B987-DB8F-0109-8580-0F92859647FF}"/>
              </a:ext>
            </a:extLst>
          </p:cNvPr>
          <p:cNvSpPr txBox="1">
            <a:spLocks/>
          </p:cNvSpPr>
          <p:nvPr/>
        </p:nvSpPr>
        <p:spPr>
          <a:xfrm>
            <a:off x="1954255" y="3394578"/>
            <a:ext cx="1427650" cy="34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400"/>
              <a:t>Mariam Zadran</a:t>
            </a:r>
          </a:p>
          <a:p>
            <a:r>
              <a:rPr lang="en" sz="1400"/>
              <a:t>1518535</a:t>
            </a:r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E1998485-5273-B4AD-19D4-E991E5711F3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56765" y="3387511"/>
            <a:ext cx="2034384" cy="355926"/>
          </a:xfrm>
        </p:spPr>
        <p:txBody>
          <a:bodyPr/>
          <a:lstStyle/>
          <a:p>
            <a:r>
              <a:rPr lang="de-DE" sz="1400">
                <a:latin typeface="Roboto"/>
              </a:rPr>
              <a:t>Ioana Carmen Moldovan</a:t>
            </a:r>
            <a:br>
              <a:rPr lang="de-DE" sz="1400">
                <a:latin typeface="Roboto"/>
              </a:rPr>
            </a:br>
            <a:r>
              <a:rPr lang="de-DE" sz="1400">
                <a:latin typeface="Roboto"/>
              </a:rPr>
              <a:t>1514892</a:t>
            </a:r>
          </a:p>
        </p:txBody>
      </p:sp>
      <p:sp>
        <p:nvSpPr>
          <p:cNvPr id="11" name="Google Shape;315;p36">
            <a:extLst>
              <a:ext uri="{FF2B5EF4-FFF2-40B4-BE49-F238E27FC236}">
                <a16:creationId xmlns:a16="http://schemas.microsoft.com/office/drawing/2014/main" id="{68D08E99-9F50-5683-F1D7-9D40A918895D}"/>
              </a:ext>
            </a:extLst>
          </p:cNvPr>
          <p:cNvSpPr txBox="1">
            <a:spLocks/>
          </p:cNvSpPr>
          <p:nvPr/>
        </p:nvSpPr>
        <p:spPr>
          <a:xfrm>
            <a:off x="7524993" y="3394578"/>
            <a:ext cx="1427650" cy="34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400">
                <a:latin typeface="Roboto"/>
              </a:rPr>
              <a:t>Merwa </a:t>
            </a:r>
            <a:r>
              <a:rPr lang="en" sz="1400" err="1">
                <a:latin typeface="Roboto"/>
              </a:rPr>
              <a:t>Tahanur</a:t>
            </a:r>
            <a:endParaRPr lang="en" sz="1400">
              <a:latin typeface="Roboto"/>
            </a:endParaRPr>
          </a:p>
          <a:p>
            <a:r>
              <a:rPr lang="en" sz="1400">
                <a:latin typeface="Roboto"/>
              </a:rPr>
              <a:t>1505432</a:t>
            </a:r>
          </a:p>
        </p:txBody>
      </p:sp>
      <p:pic>
        <p:nvPicPr>
          <p:cNvPr id="15" name="Picture 14" descr="A close up of a card&#10;&#10;AI-generated content may be incorrect.">
            <a:extLst>
              <a:ext uri="{FF2B5EF4-FFF2-40B4-BE49-F238E27FC236}">
                <a16:creationId xmlns:a16="http://schemas.microsoft.com/office/drawing/2014/main" id="{FE22A115-073D-940E-EA1F-9DA75ACD5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845" y="1815703"/>
            <a:ext cx="1738313" cy="1137048"/>
          </a:xfrm>
          <a:prstGeom prst="rect">
            <a:avLst/>
          </a:prstGeom>
        </p:spPr>
      </p:pic>
      <p:pic>
        <p:nvPicPr>
          <p:cNvPr id="16" name="Grafik 15" descr="Ein Bild, das Text, Menschliches Gesicht, Person, stationär enthält.&#10;&#10;Automatisch generierte Beschreibung">
            <a:extLst>
              <a:ext uri="{FF2B5EF4-FFF2-40B4-BE49-F238E27FC236}">
                <a16:creationId xmlns:a16="http://schemas.microsoft.com/office/drawing/2014/main" id="{8908C232-A30E-6D07-AC11-8820CF9C4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" y="1815703"/>
            <a:ext cx="1717689" cy="1143001"/>
          </a:xfrm>
          <a:prstGeom prst="rect">
            <a:avLst/>
          </a:prstGeom>
        </p:spPr>
      </p:pic>
      <p:pic>
        <p:nvPicPr>
          <p:cNvPr id="18" name="Picture 17" descr="A close up of a id card&#10;&#10;AI-generated content may be incorrect.">
            <a:extLst>
              <a:ext uri="{FF2B5EF4-FFF2-40B4-BE49-F238E27FC236}">
                <a16:creationId xmlns:a16="http://schemas.microsoft.com/office/drawing/2014/main" id="{6B6A744F-EC9A-2FFB-2B05-76112DD2E2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94" t="11752" r="8756" b="10385"/>
          <a:stretch/>
        </p:blipFill>
        <p:spPr>
          <a:xfrm rot="16200000">
            <a:off x="7547786" y="1475145"/>
            <a:ext cx="1126006" cy="1838084"/>
          </a:xfrm>
          <a:prstGeom prst="rect">
            <a:avLst/>
          </a:prstGeom>
        </p:spPr>
      </p:pic>
      <p:pic>
        <p:nvPicPr>
          <p:cNvPr id="2" name="Picture 1" descr="A close up of a card&#10;&#10;AI-generated content may be incorrect.">
            <a:extLst>
              <a:ext uri="{FF2B5EF4-FFF2-40B4-BE49-F238E27FC236}">
                <a16:creationId xmlns:a16="http://schemas.microsoft.com/office/drawing/2014/main" id="{9C9F9127-AAA4-6D68-5EB8-B3B7774C1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831" y="1817065"/>
            <a:ext cx="1847666" cy="1137619"/>
          </a:xfrm>
          <a:prstGeom prst="rect">
            <a:avLst/>
          </a:prstGeom>
        </p:spPr>
      </p:pic>
      <p:pic>
        <p:nvPicPr>
          <p:cNvPr id="6" name="Picture 5" descr="A close up of a card&#10;&#10;AI-generated content may be incorrect.">
            <a:extLst>
              <a:ext uri="{FF2B5EF4-FFF2-40B4-BE49-F238E27FC236}">
                <a16:creationId xmlns:a16="http://schemas.microsoft.com/office/drawing/2014/main" id="{80B229AF-8CC3-286E-F9E9-B346803094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5519" y="1812355"/>
            <a:ext cx="1864312" cy="114148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66D82-E7B5-9310-026A-815574CE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pic>
        <p:nvPicPr>
          <p:cNvPr id="6" name="Picture 5" descr="A white figure in a helmet&#10;&#10;AI-generated content may be incorrect.">
            <a:extLst>
              <a:ext uri="{FF2B5EF4-FFF2-40B4-BE49-F238E27FC236}">
                <a16:creationId xmlns:a16="http://schemas.microsoft.com/office/drawing/2014/main" id="{1350A816-2180-6128-CBED-2E275E12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97" y="1464690"/>
            <a:ext cx="2220013" cy="2220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E06E5A-414D-EDC8-5F28-A81F66EDDFA8}"/>
              </a:ext>
            </a:extLst>
          </p:cNvPr>
          <p:cNvSpPr txBox="1"/>
          <p:nvPr/>
        </p:nvSpPr>
        <p:spPr>
          <a:xfrm>
            <a:off x="601249" y="1968436"/>
            <a:ext cx="336487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b="1" dirty="0" err="1"/>
              <a:t>Adminsicht</a:t>
            </a:r>
            <a:endParaRPr lang="en-US" b="1" dirty="0"/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 dirty="0"/>
              <a:t>CRUD-</a:t>
            </a:r>
            <a:r>
              <a:rPr lang="en-US" b="1" dirty="0" err="1"/>
              <a:t>Operationen</a:t>
            </a:r>
            <a:r>
              <a:rPr lang="en-US" b="1" dirty="0"/>
              <a:t> </a:t>
            </a:r>
            <a:r>
              <a:rPr lang="en-US" b="1" dirty="0" err="1"/>
              <a:t>aller</a:t>
            </a:r>
            <a:r>
              <a:rPr lang="en-US" b="1" dirty="0"/>
              <a:t> Services</a:t>
            </a:r>
            <a:endParaRPr lang="en-US"/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b="1" dirty="0"/>
              <a:t>Senden von Request</a:t>
            </a:r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 dirty="0" err="1"/>
              <a:t>Empfangen</a:t>
            </a:r>
            <a:r>
              <a:rPr lang="en-US" b="1" dirty="0"/>
              <a:t> von Response</a:t>
            </a:r>
          </a:p>
          <a:p>
            <a:pPr marL="285750" indent="-285750">
              <a:buChar char="•"/>
            </a:pPr>
            <a:endParaRPr lang="en-US" b="1" dirty="0"/>
          </a:p>
        </p:txBody>
      </p:sp>
      <p:sp>
        <p:nvSpPr>
          <p:cNvPr id="9" name="Textfeld 17">
            <a:extLst>
              <a:ext uri="{FF2B5EF4-FFF2-40B4-BE49-F238E27FC236}">
                <a16:creationId xmlns:a16="http://schemas.microsoft.com/office/drawing/2014/main" id="{516250EA-D4F0-E18B-587E-FAC2E4DAFCE2}"/>
              </a:ext>
            </a:extLst>
          </p:cNvPr>
          <p:cNvSpPr txBox="1"/>
          <p:nvPr/>
        </p:nvSpPr>
        <p:spPr>
          <a:xfrm>
            <a:off x="3839108" y="1131861"/>
            <a:ext cx="146065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err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Über</a:t>
            </a:r>
            <a:r>
              <a:rPr lang="en-GB" b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 Port: 8085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Graphic 11" descr="Single gear with solid fill">
            <a:extLst>
              <a:ext uri="{FF2B5EF4-FFF2-40B4-BE49-F238E27FC236}">
                <a16:creationId xmlns:a16="http://schemas.microsoft.com/office/drawing/2014/main" id="{8C6840D8-EA62-CB0E-31F5-9709E5E91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3769" y="1796396"/>
            <a:ext cx="578571" cy="555004"/>
          </a:xfrm>
          <a:prstGeom prst="rect">
            <a:avLst/>
          </a:prstGeom>
        </p:spPr>
      </p:pic>
      <p:pic>
        <p:nvPicPr>
          <p:cNvPr id="13" name="Graphic 12" descr="Send with solid fill">
            <a:extLst>
              <a:ext uri="{FF2B5EF4-FFF2-40B4-BE49-F238E27FC236}">
                <a16:creationId xmlns:a16="http://schemas.microsoft.com/office/drawing/2014/main" id="{0247C0AA-5FE1-2A23-E519-C4094BD90F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59857" y="2709618"/>
            <a:ext cx="448952" cy="425385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6F62907E-0FA8-5413-B72E-E21EE3BAB8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13522" y="3133824"/>
            <a:ext cx="448952" cy="472519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C7643E43-4394-D2D0-179B-49E8BE2E4998}"/>
              </a:ext>
            </a:extLst>
          </p:cNvPr>
          <p:cNvSpPr>
            <a:spLocks noGrp="1"/>
          </p:cNvSpPr>
          <p:nvPr/>
        </p:nvSpPr>
        <p:spPr>
          <a:xfrm>
            <a:off x="-8825183" y="640716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API-Gateway</a:t>
            </a:r>
          </a:p>
        </p:txBody>
      </p:sp>
      <p:pic>
        <p:nvPicPr>
          <p:cNvPr id="4" name="Grafik 3" descr="Ein Bild, das Symbol, Logo, Grafiken, Schrift enthält.&#10;&#10;KI-generierte Inhalte können fehlerhaft sein.">
            <a:extLst>
              <a:ext uri="{FF2B5EF4-FFF2-40B4-BE49-F238E27FC236}">
                <a16:creationId xmlns:a16="http://schemas.microsoft.com/office/drawing/2014/main" id="{34EB776C-0A41-5334-1EFC-F31950626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578399" y="1906052"/>
            <a:ext cx="1863436" cy="1863436"/>
          </a:xfrm>
          <a:prstGeom prst="rect">
            <a:avLst/>
          </a:prstGeom>
        </p:spPr>
      </p:pic>
      <p:pic>
        <p:nvPicPr>
          <p:cNvPr id="5" name="Grafik 4" descr="Ein Bild, das Entwurf, Zeichnung, Design enthält.&#10;&#10;KI-generierte Inhalte können fehlerhaft sein.">
            <a:extLst>
              <a:ext uri="{FF2B5EF4-FFF2-40B4-BE49-F238E27FC236}">
                <a16:creationId xmlns:a16="http://schemas.microsoft.com/office/drawing/2014/main" id="{FAD5223D-4E29-4FC0-9E03-1191A4CD4D8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9153"/>
          <a:stretch/>
        </p:blipFill>
        <p:spPr>
          <a:xfrm>
            <a:off x="-3738147" y="1630846"/>
            <a:ext cx="3084051" cy="2184940"/>
          </a:xfrm>
          <a:prstGeom prst="rect">
            <a:avLst/>
          </a:prstGeom>
        </p:spPr>
      </p:pic>
      <p:pic>
        <p:nvPicPr>
          <p:cNvPr id="8" name="Picture 2" descr="Balancing Linear Icon. Modern Outline Balancing Logo Concept on Stock ...">
            <a:extLst>
              <a:ext uri="{FF2B5EF4-FFF2-40B4-BE49-F238E27FC236}">
                <a16:creationId xmlns:a16="http://schemas.microsoft.com/office/drawing/2014/main" id="{BCFF42E3-7728-7347-7DA5-94F9FBA5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97119" y="1653070"/>
            <a:ext cx="2458972" cy="245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0D466B33-E825-70E5-13A2-35A61AB8A8FF}"/>
              </a:ext>
            </a:extLst>
          </p:cNvPr>
          <p:cNvSpPr/>
          <p:nvPr/>
        </p:nvSpPr>
        <p:spPr>
          <a:xfrm>
            <a:off x="-8531728" y="3934434"/>
            <a:ext cx="1654347" cy="568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0000"/>
                </a:solidFill>
                <a:latin typeface="Roboto"/>
                <a:cs typeface="Arial"/>
              </a:rPr>
              <a:t>Limits</a:t>
            </a:r>
            <a:endParaRPr lang="en-US" sz="2400" b="1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D8FBB10-AA3F-A28C-BB79-21BE0D0D5E16}"/>
              </a:ext>
            </a:extLst>
          </p:cNvPr>
          <p:cNvSpPr/>
          <p:nvPr/>
        </p:nvSpPr>
        <p:spPr>
          <a:xfrm>
            <a:off x="-5777512" y="3934431"/>
            <a:ext cx="1654347" cy="568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0000"/>
                </a:solidFill>
                <a:latin typeface="Roboto"/>
                <a:cs typeface="Arial"/>
              </a:rPr>
              <a:t>Balancing</a:t>
            </a:r>
            <a:endParaRPr lang="en-US" sz="2400" b="1">
              <a:solidFill>
                <a:srgbClr val="000000"/>
              </a:solidFill>
              <a:latin typeface="Roboto"/>
              <a:cs typeface="Arial"/>
            </a:endParaRPr>
          </a:p>
        </p:txBody>
      </p:sp>
      <p:sp>
        <p:nvSpPr>
          <p:cNvPr id="15" name="Rectangle: Rounded Corners 6">
            <a:extLst>
              <a:ext uri="{FF2B5EF4-FFF2-40B4-BE49-F238E27FC236}">
                <a16:creationId xmlns:a16="http://schemas.microsoft.com/office/drawing/2014/main" id="{895BF550-1A39-7BD6-B3F1-5D5EDD9A57D7}"/>
              </a:ext>
            </a:extLst>
          </p:cNvPr>
          <p:cNvSpPr/>
          <p:nvPr/>
        </p:nvSpPr>
        <p:spPr>
          <a:xfrm>
            <a:off x="-3023295" y="3934432"/>
            <a:ext cx="1654347" cy="5683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2000" b="1">
                <a:solidFill>
                  <a:srgbClr val="000000"/>
                </a:solidFill>
                <a:latin typeface="Roboto"/>
                <a:cs typeface="Arial"/>
              </a:rPr>
              <a:t>Caching</a:t>
            </a:r>
            <a:endParaRPr lang="en-US" sz="2400" b="1">
              <a:solidFill>
                <a:srgbClr val="000000"/>
              </a:solidFill>
              <a:latin typeface="Robot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845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B278-2EA2-22E9-EE57-4E31EBA3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71354CC-4475-22D1-27B6-64043BF7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Single Page </a:t>
            </a:r>
            <a:r>
              <a:rPr lang="de-DE" err="1"/>
              <a:t>Application</a:t>
            </a:r>
            <a:r>
              <a:rPr lang="de-DE"/>
              <a:t> mit </a:t>
            </a:r>
            <a:r>
              <a:rPr lang="de-DE" err="1"/>
              <a:t>React</a:t>
            </a:r>
            <a:endParaRPr lang="de-DE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8B52857B-D415-D3C8-AF02-5561438EE52E}"/>
              </a:ext>
            </a:extLst>
          </p:cNvPr>
          <p:cNvGrpSpPr/>
          <p:nvPr/>
        </p:nvGrpSpPr>
        <p:grpSpPr>
          <a:xfrm>
            <a:off x="199307" y="1686968"/>
            <a:ext cx="2761054" cy="1674900"/>
            <a:chOff x="199307" y="1686968"/>
            <a:chExt cx="2761054" cy="1674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0C0A07-4E85-F856-940A-35A6823B5D76}"/>
                </a:ext>
              </a:extLst>
            </p:cNvPr>
            <p:cNvSpPr/>
            <p:nvPr/>
          </p:nvSpPr>
          <p:spPr>
            <a:xfrm>
              <a:off x="199307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040BA9-B2BA-8579-A022-B4D226C47B31}"/>
                </a:ext>
              </a:extLst>
            </p:cNvPr>
            <p:cNvSpPr txBox="1"/>
            <p:nvPr/>
          </p:nvSpPr>
          <p:spPr>
            <a:xfrm>
              <a:off x="564293" y="2497873"/>
              <a:ext cx="20404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Student View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D33E50-25F0-462A-CD73-A3EAD3E8E0F2}"/>
                </a:ext>
              </a:extLst>
            </p:cNvPr>
            <p:cNvSpPr txBox="1"/>
            <p:nvPr/>
          </p:nvSpPr>
          <p:spPr>
            <a:xfrm>
              <a:off x="201430" y="1686968"/>
              <a:ext cx="63145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latin typeface="Roboto"/>
                </a:rPr>
                <a:t>01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4A26DAD-F38E-E143-6758-E9A8CBD0B81E}"/>
              </a:ext>
            </a:extLst>
          </p:cNvPr>
          <p:cNvGrpSpPr/>
          <p:nvPr/>
        </p:nvGrpSpPr>
        <p:grpSpPr>
          <a:xfrm>
            <a:off x="3194256" y="1693445"/>
            <a:ext cx="2761054" cy="1668423"/>
            <a:chOff x="3194256" y="1693445"/>
            <a:chExt cx="2761054" cy="166842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D86DDBA-6F0B-56BD-7F93-892E2B3392DA}"/>
                </a:ext>
              </a:extLst>
            </p:cNvPr>
            <p:cNvSpPr/>
            <p:nvPr/>
          </p:nvSpPr>
          <p:spPr>
            <a:xfrm>
              <a:off x="3194256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8F861C-D748-39C7-9D75-9A2E362915B0}"/>
                </a:ext>
              </a:extLst>
            </p:cNvPr>
            <p:cNvSpPr txBox="1"/>
            <p:nvPr/>
          </p:nvSpPr>
          <p:spPr>
            <a:xfrm>
              <a:off x="3745198" y="2491739"/>
              <a:ext cx="188051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err="1">
                  <a:latin typeface="Roboto"/>
                </a:rPr>
                <a:t>Funktionen</a:t>
              </a:r>
              <a:endParaRPr lang="en-US" sz="2400" b="1">
                <a:latin typeface="Roboto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B18BB9-4904-D537-49EE-9C7EFFA4AD29}"/>
                </a:ext>
              </a:extLst>
            </p:cNvPr>
            <p:cNvSpPr txBox="1"/>
            <p:nvPr/>
          </p:nvSpPr>
          <p:spPr>
            <a:xfrm>
              <a:off x="3194384" y="1693445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02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C4940F2-F85B-EBF8-E751-1CB886CBA013}"/>
              </a:ext>
            </a:extLst>
          </p:cNvPr>
          <p:cNvGrpSpPr/>
          <p:nvPr/>
        </p:nvGrpSpPr>
        <p:grpSpPr>
          <a:xfrm>
            <a:off x="6196263" y="1687896"/>
            <a:ext cx="2761230" cy="1673971"/>
            <a:chOff x="6196263" y="1687896"/>
            <a:chExt cx="2761230" cy="167397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2783FA-8893-370D-0680-F653B643563B}"/>
                </a:ext>
              </a:extLst>
            </p:cNvPr>
            <p:cNvSpPr/>
            <p:nvPr/>
          </p:nvSpPr>
          <p:spPr>
            <a:xfrm>
              <a:off x="6196439" y="2091758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485556-D8E2-A63C-DC7F-B6FC1382A653}"/>
                </a:ext>
              </a:extLst>
            </p:cNvPr>
            <p:cNvSpPr txBox="1"/>
            <p:nvPr/>
          </p:nvSpPr>
          <p:spPr>
            <a:xfrm>
              <a:off x="6811864" y="2496026"/>
              <a:ext cx="153459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Roboto"/>
                </a:rPr>
                <a:t>Limits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D82DD1-513E-C507-57BE-AD91AC4A693E}"/>
                </a:ext>
              </a:extLst>
            </p:cNvPr>
            <p:cNvSpPr txBox="1"/>
            <p:nvPr/>
          </p:nvSpPr>
          <p:spPr>
            <a:xfrm>
              <a:off x="6196263" y="1687896"/>
              <a:ext cx="60426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03</a:t>
              </a:r>
            </a:p>
          </p:txBody>
        </p:sp>
      </p:grpSp>
      <p:pic>
        <p:nvPicPr>
          <p:cNvPr id="17" name="Graphic 3" descr="Graduation cap with solid fill">
            <a:extLst>
              <a:ext uri="{FF2B5EF4-FFF2-40B4-BE49-F238E27FC236}">
                <a16:creationId xmlns:a16="http://schemas.microsoft.com/office/drawing/2014/main" id="{EAB17802-2C53-6A65-149D-3FE0F63B8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8477" y="5359920"/>
            <a:ext cx="1363832" cy="1363832"/>
          </a:xfrm>
          <a:prstGeom prst="rect">
            <a:avLst/>
          </a:prstGeom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F8C715D1-E176-3BE1-42AF-6CA2087A425F}"/>
              </a:ext>
            </a:extLst>
          </p:cNvPr>
          <p:cNvSpPr txBox="1"/>
          <p:nvPr/>
        </p:nvSpPr>
        <p:spPr>
          <a:xfrm>
            <a:off x="913271" y="7915815"/>
            <a:ext cx="27416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Roboto"/>
              </a:rPr>
              <a:t>Studentensicht</a:t>
            </a:r>
            <a:r>
              <a:rPr lang="en-US" b="1">
                <a:latin typeface="Roboto"/>
              </a:rPr>
              <a:t> ≠ </a:t>
            </a:r>
            <a:r>
              <a:rPr lang="en-US" b="1" err="1">
                <a:latin typeface="Roboto"/>
              </a:rPr>
              <a:t>Adminsicht</a:t>
            </a:r>
            <a:endParaRPr lang="en-US" b="1">
              <a:latin typeface="Roboto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19" name="Grafik 18" descr="Zahnrad mit einfarbiger Füllung">
            <a:extLst>
              <a:ext uri="{FF2B5EF4-FFF2-40B4-BE49-F238E27FC236}">
                <a16:creationId xmlns:a16="http://schemas.microsoft.com/office/drawing/2014/main" id="{1D474F24-2E21-BEEB-AC37-AD5B23F20E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7742" y="6875077"/>
            <a:ext cx="914400" cy="914400"/>
          </a:xfrm>
          <a:prstGeom prst="rect">
            <a:avLst/>
          </a:prstGeom>
        </p:spPr>
      </p:pic>
      <p:pic>
        <p:nvPicPr>
          <p:cNvPr id="20" name="Graphic 7" descr="Checklist with solid fill">
            <a:extLst>
              <a:ext uri="{FF2B5EF4-FFF2-40B4-BE49-F238E27FC236}">
                <a16:creationId xmlns:a16="http://schemas.microsoft.com/office/drawing/2014/main" id="{C27573AD-747B-FC7B-AD59-C2A3A6E02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7635" y="6875315"/>
            <a:ext cx="919948" cy="914400"/>
          </a:xfrm>
          <a:prstGeom prst="rect">
            <a:avLst/>
          </a:prstGeom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D117EA7B-8088-E506-4C14-67CCCD6CBF23}"/>
              </a:ext>
            </a:extLst>
          </p:cNvPr>
          <p:cNvSpPr txBox="1"/>
          <p:nvPr/>
        </p:nvSpPr>
        <p:spPr>
          <a:xfrm>
            <a:off x="5693598" y="7914914"/>
            <a:ext cx="206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latin typeface="Roboto"/>
              </a:rPr>
              <a:t>Aufgabenverwaltung</a:t>
            </a:r>
            <a:endParaRPr lang="en-US" b="1">
              <a:latin typeface="Roboto"/>
            </a:endParaRPr>
          </a:p>
        </p:txBody>
      </p:sp>
      <p:cxnSp>
        <p:nvCxnSpPr>
          <p:cNvPr id="22" name="Straight Arrow Connector 11">
            <a:extLst>
              <a:ext uri="{FF2B5EF4-FFF2-40B4-BE49-F238E27FC236}">
                <a16:creationId xmlns:a16="http://schemas.microsoft.com/office/drawing/2014/main" id="{BC56EAD1-B7F5-8D40-7033-5B0E8E7D5EBA}"/>
              </a:ext>
            </a:extLst>
          </p:cNvPr>
          <p:cNvCxnSpPr/>
          <p:nvPr/>
        </p:nvCxnSpPr>
        <p:spPr>
          <a:xfrm flipH="1">
            <a:off x="3274928" y="6430281"/>
            <a:ext cx="684354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E61F77E4-82FD-49C8-38C6-7D1A7F5DA1C2}"/>
              </a:ext>
            </a:extLst>
          </p:cNvPr>
          <p:cNvCxnSpPr>
            <a:cxnSpLocks/>
          </p:cNvCxnSpPr>
          <p:nvPr/>
        </p:nvCxnSpPr>
        <p:spPr>
          <a:xfrm>
            <a:off x="5152219" y="6435829"/>
            <a:ext cx="586263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2">
            <a:extLst>
              <a:ext uri="{FF2B5EF4-FFF2-40B4-BE49-F238E27FC236}">
                <a16:creationId xmlns:a16="http://schemas.microsoft.com/office/drawing/2014/main" id="{D3C66D82-E7B5-9310-026A-815574CEBA32}"/>
              </a:ext>
            </a:extLst>
          </p:cNvPr>
          <p:cNvSpPr>
            <a:spLocks noGrp="1"/>
          </p:cNvSpPr>
          <p:nvPr/>
        </p:nvSpPr>
        <p:spPr>
          <a:xfrm>
            <a:off x="-8362565" y="334883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Postman</a:t>
            </a:r>
          </a:p>
        </p:txBody>
      </p:sp>
      <p:pic>
        <p:nvPicPr>
          <p:cNvPr id="6" name="Picture 5" descr="A white figure in a helmet&#10;&#10;AI-generated content may be incorrect.">
            <a:extLst>
              <a:ext uri="{FF2B5EF4-FFF2-40B4-BE49-F238E27FC236}">
                <a16:creationId xmlns:a16="http://schemas.microsoft.com/office/drawing/2014/main" id="{1350A816-2180-6128-CBED-2E275E12AB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795743" y="1285223"/>
            <a:ext cx="2220013" cy="2220013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E0E06E5A-414D-EDC8-5F28-A81F66EDDFA8}"/>
              </a:ext>
            </a:extLst>
          </p:cNvPr>
          <p:cNvSpPr txBox="1"/>
          <p:nvPr/>
        </p:nvSpPr>
        <p:spPr>
          <a:xfrm>
            <a:off x="-8475691" y="1788969"/>
            <a:ext cx="3364873" cy="181588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har char="•"/>
            </a:pPr>
            <a:r>
              <a:rPr lang="en-US" b="1" err="1"/>
              <a:t>Adminsicht</a:t>
            </a:r>
            <a:endParaRPr lang="en-US" b="1"/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/>
              <a:t>CRUD-</a:t>
            </a:r>
            <a:r>
              <a:rPr lang="en-US" b="1" err="1"/>
              <a:t>Operationen</a:t>
            </a:r>
            <a:r>
              <a:rPr lang="en-US" b="1"/>
              <a:t> </a:t>
            </a:r>
            <a:r>
              <a:rPr lang="en-US" b="1" err="1"/>
              <a:t>aller</a:t>
            </a:r>
            <a:r>
              <a:rPr lang="en-US" b="1"/>
              <a:t> Services</a:t>
            </a:r>
            <a:endParaRPr lang="en-US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r>
              <a:rPr lang="en-US" b="1"/>
              <a:t>Senden von Request</a:t>
            </a:r>
          </a:p>
          <a:p>
            <a:pPr marL="285750" indent="-285750">
              <a:buChar char="•"/>
            </a:pPr>
            <a:endParaRPr lang="en-US" b="1"/>
          </a:p>
          <a:p>
            <a:pPr marL="285750" indent="-285750">
              <a:buChar char="•"/>
            </a:pPr>
            <a:r>
              <a:rPr lang="en-US" b="1" err="1"/>
              <a:t>Empfangen</a:t>
            </a:r>
            <a:r>
              <a:rPr lang="en-US" b="1"/>
              <a:t> von Response</a:t>
            </a:r>
          </a:p>
          <a:p>
            <a:pPr marL="285750" indent="-285750">
              <a:buChar char="•"/>
            </a:pPr>
            <a:endParaRPr lang="en-US" b="1"/>
          </a:p>
        </p:txBody>
      </p:sp>
      <p:sp>
        <p:nvSpPr>
          <p:cNvPr id="10" name="Textfeld 17">
            <a:extLst>
              <a:ext uri="{FF2B5EF4-FFF2-40B4-BE49-F238E27FC236}">
                <a16:creationId xmlns:a16="http://schemas.microsoft.com/office/drawing/2014/main" id="{516250EA-D4F0-E18B-587E-FAC2E4DAFCE2}"/>
              </a:ext>
            </a:extLst>
          </p:cNvPr>
          <p:cNvSpPr txBox="1"/>
          <p:nvPr/>
        </p:nvSpPr>
        <p:spPr>
          <a:xfrm>
            <a:off x="-5237832" y="952394"/>
            <a:ext cx="146065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 err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Über</a:t>
            </a:r>
            <a:r>
              <a:rPr lang="en-GB" b="1">
                <a:highlight>
                  <a:srgbClr val="C0C0C0"/>
                </a:highlight>
                <a:latin typeface="Roboto"/>
                <a:ea typeface="Roboto"/>
                <a:cs typeface="Roboto"/>
              </a:rPr>
              <a:t> Port: 8085</a:t>
            </a:r>
            <a:endParaRPr lang="de-DE" b="1">
              <a:highlight>
                <a:srgbClr val="C0C0C0"/>
              </a:highlight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Graphic 11" descr="Single gear with solid fill">
            <a:extLst>
              <a:ext uri="{FF2B5EF4-FFF2-40B4-BE49-F238E27FC236}">
                <a16:creationId xmlns:a16="http://schemas.microsoft.com/office/drawing/2014/main" id="{8C6840D8-EA62-CB0E-31F5-9709E5E91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083171" y="1616929"/>
            <a:ext cx="578571" cy="555004"/>
          </a:xfrm>
          <a:prstGeom prst="rect">
            <a:avLst/>
          </a:prstGeom>
        </p:spPr>
      </p:pic>
      <p:pic>
        <p:nvPicPr>
          <p:cNvPr id="27" name="Graphic 12" descr="Send with solid fill">
            <a:extLst>
              <a:ext uri="{FF2B5EF4-FFF2-40B4-BE49-F238E27FC236}">
                <a16:creationId xmlns:a16="http://schemas.microsoft.com/office/drawing/2014/main" id="{0247C0AA-5FE1-2A23-E519-C4094BD90F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217083" y="2530151"/>
            <a:ext cx="448952" cy="425385"/>
          </a:xfrm>
          <a:prstGeom prst="rect">
            <a:avLst/>
          </a:prstGeom>
        </p:spPr>
      </p:pic>
      <p:pic>
        <p:nvPicPr>
          <p:cNvPr id="28" name="Graphic 13" descr="Envelope with solid fill">
            <a:extLst>
              <a:ext uri="{FF2B5EF4-FFF2-40B4-BE49-F238E27FC236}">
                <a16:creationId xmlns:a16="http://schemas.microsoft.com/office/drawing/2014/main" id="{6F62907E-0FA8-5413-B72E-E21EE3BAB8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763418" y="2954357"/>
            <a:ext cx="448952" cy="4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27977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Graduation cap with solid fill">
            <a:extLst>
              <a:ext uri="{FF2B5EF4-FFF2-40B4-BE49-F238E27FC236}">
                <a16:creationId xmlns:a16="http://schemas.microsoft.com/office/drawing/2014/main" id="{5C7F9DCF-543C-39B1-E865-BF5C4CC1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477" y="1054136"/>
            <a:ext cx="1363832" cy="1363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83DAA6-1A9B-8E52-6A4D-D5319DD53FE7}"/>
              </a:ext>
            </a:extLst>
          </p:cNvPr>
          <p:cNvSpPr txBox="1"/>
          <p:nvPr/>
        </p:nvSpPr>
        <p:spPr>
          <a:xfrm>
            <a:off x="3205162" y="3934078"/>
            <a:ext cx="27416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Roboto"/>
              </a:rPr>
              <a:t>Studentensicht</a:t>
            </a:r>
            <a:r>
              <a:rPr lang="en-US" b="1">
                <a:latin typeface="Roboto"/>
              </a:rPr>
              <a:t> ≠ </a:t>
            </a:r>
            <a:r>
              <a:rPr lang="en-US" b="1" err="1">
                <a:latin typeface="Roboto"/>
              </a:rPr>
              <a:t>Adminsicht</a:t>
            </a:r>
            <a:endParaRPr lang="en-US" b="1">
              <a:latin typeface="Roboto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10" name="Grafik 9" descr="Zahnrad mit einfarbiger Füllung">
            <a:extLst>
              <a:ext uri="{FF2B5EF4-FFF2-40B4-BE49-F238E27FC236}">
                <a16:creationId xmlns:a16="http://schemas.microsoft.com/office/drawing/2014/main" id="{522CC1AF-46AE-6162-2C54-632A520C6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9634" y="2916906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7F5988-C481-52E2-7437-66BBC47C3A6F}"/>
              </a:ext>
            </a:extLst>
          </p:cNvPr>
          <p:cNvCxnSpPr/>
          <p:nvPr/>
        </p:nvCxnSpPr>
        <p:spPr>
          <a:xfrm>
            <a:off x="4566132" y="2230549"/>
            <a:ext cx="10873" cy="683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itel 2">
            <a:extLst>
              <a:ext uri="{FF2B5EF4-FFF2-40B4-BE49-F238E27FC236}">
                <a16:creationId xmlns:a16="http://schemas.microsoft.com/office/drawing/2014/main" id="{C71354CC-4475-22D1-27B6-64043BF7DD50}"/>
              </a:ext>
            </a:extLst>
          </p:cNvPr>
          <p:cNvSpPr>
            <a:spLocks noGrp="1"/>
          </p:cNvSpPr>
          <p:nvPr/>
        </p:nvSpPr>
        <p:spPr>
          <a:xfrm>
            <a:off x="714450" y="-2595240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Single Page </a:t>
            </a:r>
            <a:r>
              <a:rPr lang="de-DE" err="1"/>
              <a:t>Application</a:t>
            </a:r>
            <a:r>
              <a:rPr lang="de-DE"/>
              <a:t> mit </a:t>
            </a:r>
            <a:r>
              <a:rPr lang="de-DE" err="1"/>
              <a:t>React</a:t>
            </a:r>
            <a:endParaRPr lang="de-DE"/>
          </a:p>
        </p:txBody>
      </p:sp>
      <p:sp>
        <p:nvSpPr>
          <p:cNvPr id="29" name="Rectangle 344">
            <a:extLst>
              <a:ext uri="{FF2B5EF4-FFF2-40B4-BE49-F238E27FC236}">
                <a16:creationId xmlns:a16="http://schemas.microsoft.com/office/drawing/2014/main" id="{314A2F4E-B778-75CC-CFE2-31E5F8FEB324}"/>
              </a:ext>
            </a:extLst>
          </p:cNvPr>
          <p:cNvSpPr/>
          <p:nvPr/>
        </p:nvSpPr>
        <p:spPr>
          <a:xfrm>
            <a:off x="3281545" y="5860386"/>
            <a:ext cx="2584645" cy="741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Login</a:t>
            </a:r>
            <a:endParaRPr lang="en-US"/>
          </a:p>
        </p:txBody>
      </p:sp>
      <p:sp>
        <p:nvSpPr>
          <p:cNvPr id="30" name="Rectangle 346">
            <a:extLst>
              <a:ext uri="{FF2B5EF4-FFF2-40B4-BE49-F238E27FC236}">
                <a16:creationId xmlns:a16="http://schemas.microsoft.com/office/drawing/2014/main" id="{1D84F08A-88B0-A1DF-F005-97E37945E481}"/>
              </a:ext>
            </a:extLst>
          </p:cNvPr>
          <p:cNvSpPr/>
          <p:nvPr/>
        </p:nvSpPr>
        <p:spPr>
          <a:xfrm>
            <a:off x="3281545" y="6744849"/>
            <a:ext cx="2584645" cy="741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Dashboard</a:t>
            </a:r>
          </a:p>
        </p:txBody>
      </p:sp>
      <p:sp>
        <p:nvSpPr>
          <p:cNvPr id="31" name="Rectangle 347">
            <a:extLst>
              <a:ext uri="{FF2B5EF4-FFF2-40B4-BE49-F238E27FC236}">
                <a16:creationId xmlns:a16="http://schemas.microsoft.com/office/drawing/2014/main" id="{737E9119-2CD9-BF63-FD17-5D869324FAE7}"/>
              </a:ext>
            </a:extLst>
          </p:cNvPr>
          <p:cNvSpPr/>
          <p:nvPr/>
        </p:nvSpPr>
        <p:spPr>
          <a:xfrm>
            <a:off x="3281545" y="7663329"/>
            <a:ext cx="2584645" cy="741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err="1">
                <a:solidFill>
                  <a:srgbClr val="000000"/>
                </a:solidFill>
                <a:cs typeface="Arial"/>
              </a:rPr>
              <a:t>Kurse</a:t>
            </a:r>
            <a:r>
              <a:rPr lang="en-US" sz="1800" b="1">
                <a:solidFill>
                  <a:srgbClr val="000000"/>
                </a:solidFill>
                <a:cs typeface="Arial"/>
              </a:rPr>
              <a:t> + Files</a:t>
            </a:r>
          </a:p>
        </p:txBody>
      </p:sp>
      <p:sp>
        <p:nvSpPr>
          <p:cNvPr id="32" name="Rectangle 348">
            <a:extLst>
              <a:ext uri="{FF2B5EF4-FFF2-40B4-BE49-F238E27FC236}">
                <a16:creationId xmlns:a16="http://schemas.microsoft.com/office/drawing/2014/main" id="{66FF162A-CEE1-3BDC-3E25-5D18DEBC103D}"/>
              </a:ext>
            </a:extLst>
          </p:cNvPr>
          <p:cNvSpPr/>
          <p:nvPr/>
        </p:nvSpPr>
        <p:spPr>
          <a:xfrm>
            <a:off x="3281545" y="8581812"/>
            <a:ext cx="2584645" cy="741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To-Do </a:t>
            </a:r>
            <a:r>
              <a:rPr lang="en-US" sz="1800" b="1" err="1">
                <a:solidFill>
                  <a:srgbClr val="000000"/>
                </a:solidFill>
                <a:cs typeface="Arial"/>
              </a:rPr>
              <a:t>Liste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4E491AD-7115-CB04-1B6D-BB0C86B6155C}"/>
              </a:ext>
            </a:extLst>
          </p:cNvPr>
          <p:cNvGrpSpPr/>
          <p:nvPr/>
        </p:nvGrpSpPr>
        <p:grpSpPr>
          <a:xfrm>
            <a:off x="199307" y="330608"/>
            <a:ext cx="2761054" cy="1674900"/>
            <a:chOff x="199307" y="1686968"/>
            <a:chExt cx="2761054" cy="1674900"/>
          </a:xfrm>
        </p:grpSpPr>
        <p:sp>
          <p:nvSpPr>
            <p:cNvPr id="34" name="Rectangle: Rounded Corners 3">
              <a:extLst>
                <a:ext uri="{FF2B5EF4-FFF2-40B4-BE49-F238E27FC236}">
                  <a16:creationId xmlns:a16="http://schemas.microsoft.com/office/drawing/2014/main" id="{FFB59EE1-795E-9E86-6627-307BE91FED2F}"/>
                </a:ext>
              </a:extLst>
            </p:cNvPr>
            <p:cNvSpPr/>
            <p:nvPr/>
          </p:nvSpPr>
          <p:spPr>
            <a:xfrm>
              <a:off x="199307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451CFB36-584C-3884-B13B-666B0D37E3C0}"/>
                </a:ext>
              </a:extLst>
            </p:cNvPr>
            <p:cNvSpPr txBox="1"/>
            <p:nvPr/>
          </p:nvSpPr>
          <p:spPr>
            <a:xfrm>
              <a:off x="564293" y="2497873"/>
              <a:ext cx="20404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Student View</a:t>
              </a:r>
            </a:p>
          </p:txBody>
        </p:sp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2EDEB405-3F2B-8055-A8AD-628843331F26}"/>
                </a:ext>
              </a:extLst>
            </p:cNvPr>
            <p:cNvSpPr txBox="1"/>
            <p:nvPr/>
          </p:nvSpPr>
          <p:spPr>
            <a:xfrm>
              <a:off x="201430" y="1686968"/>
              <a:ext cx="63145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latin typeface="Roboto"/>
                </a:rPr>
                <a:t>01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33BEC82-61B8-C249-CF87-F6B8CEDD3208}"/>
              </a:ext>
            </a:extLst>
          </p:cNvPr>
          <p:cNvGrpSpPr/>
          <p:nvPr/>
        </p:nvGrpSpPr>
        <p:grpSpPr>
          <a:xfrm>
            <a:off x="199307" y="-2015295"/>
            <a:ext cx="2761054" cy="1668423"/>
            <a:chOff x="3194256" y="1693445"/>
            <a:chExt cx="2761054" cy="1668423"/>
          </a:xfrm>
        </p:grpSpPr>
        <p:sp>
          <p:nvSpPr>
            <p:cNvPr id="38" name="Rectangle: Rounded Corners 14">
              <a:extLst>
                <a:ext uri="{FF2B5EF4-FFF2-40B4-BE49-F238E27FC236}">
                  <a16:creationId xmlns:a16="http://schemas.microsoft.com/office/drawing/2014/main" id="{1241D0AB-B8AA-1CAD-FDF1-86F6A855BFE5}"/>
                </a:ext>
              </a:extLst>
            </p:cNvPr>
            <p:cNvSpPr/>
            <p:nvPr/>
          </p:nvSpPr>
          <p:spPr>
            <a:xfrm>
              <a:off x="3194256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12">
              <a:extLst>
                <a:ext uri="{FF2B5EF4-FFF2-40B4-BE49-F238E27FC236}">
                  <a16:creationId xmlns:a16="http://schemas.microsoft.com/office/drawing/2014/main" id="{18CC05CA-C21E-3053-0B49-6CD76267D72B}"/>
                </a:ext>
              </a:extLst>
            </p:cNvPr>
            <p:cNvSpPr txBox="1"/>
            <p:nvPr/>
          </p:nvSpPr>
          <p:spPr>
            <a:xfrm>
              <a:off x="3745198" y="2491739"/>
              <a:ext cx="188051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err="1">
                  <a:latin typeface="Roboto"/>
                </a:rPr>
                <a:t>Funktionen</a:t>
              </a:r>
              <a:endParaRPr lang="en-US" sz="2400" b="1">
                <a:latin typeface="Roboto"/>
              </a:endParaRPr>
            </a:p>
          </p:txBody>
        </p:sp>
        <p:sp>
          <p:nvSpPr>
            <p:cNvPr id="40" name="TextBox 6">
              <a:extLst>
                <a:ext uri="{FF2B5EF4-FFF2-40B4-BE49-F238E27FC236}">
                  <a16:creationId xmlns:a16="http://schemas.microsoft.com/office/drawing/2014/main" id="{1C06E804-71F8-5892-C607-83232AE4EE5C}"/>
                </a:ext>
              </a:extLst>
            </p:cNvPr>
            <p:cNvSpPr txBox="1"/>
            <p:nvPr/>
          </p:nvSpPr>
          <p:spPr>
            <a:xfrm>
              <a:off x="3194384" y="1693445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02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22B40F4D-DE2C-2660-3169-27057ADD5AAC}"/>
              </a:ext>
            </a:extLst>
          </p:cNvPr>
          <p:cNvGrpSpPr/>
          <p:nvPr/>
        </p:nvGrpSpPr>
        <p:grpSpPr>
          <a:xfrm>
            <a:off x="6196263" y="-1916364"/>
            <a:ext cx="2761230" cy="1673971"/>
            <a:chOff x="6196263" y="1687896"/>
            <a:chExt cx="2761230" cy="1673971"/>
          </a:xfrm>
        </p:grpSpPr>
        <p:sp>
          <p:nvSpPr>
            <p:cNvPr id="42" name="Rectangle: Rounded Corners 15">
              <a:extLst>
                <a:ext uri="{FF2B5EF4-FFF2-40B4-BE49-F238E27FC236}">
                  <a16:creationId xmlns:a16="http://schemas.microsoft.com/office/drawing/2014/main" id="{0F6EDAC0-2BBE-D2FF-0D4A-36B1427FE159}"/>
                </a:ext>
              </a:extLst>
            </p:cNvPr>
            <p:cNvSpPr/>
            <p:nvPr/>
          </p:nvSpPr>
          <p:spPr>
            <a:xfrm>
              <a:off x="6196439" y="2091758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FA3CA156-72E1-95CC-238C-16F7574CE99B}"/>
                </a:ext>
              </a:extLst>
            </p:cNvPr>
            <p:cNvSpPr txBox="1"/>
            <p:nvPr/>
          </p:nvSpPr>
          <p:spPr>
            <a:xfrm>
              <a:off x="6811864" y="2496026"/>
              <a:ext cx="153459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Roboto"/>
                </a:rPr>
                <a:t>Limits</a:t>
              </a: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9DF29FBE-1E09-16F8-F98F-CDC42869BFB3}"/>
                </a:ext>
              </a:extLst>
            </p:cNvPr>
            <p:cNvSpPr txBox="1"/>
            <p:nvPr/>
          </p:nvSpPr>
          <p:spPr>
            <a:xfrm>
              <a:off x="6196263" y="1687896"/>
              <a:ext cx="60426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112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344">
            <a:extLst>
              <a:ext uri="{FF2B5EF4-FFF2-40B4-BE49-F238E27FC236}">
                <a16:creationId xmlns:a16="http://schemas.microsoft.com/office/drawing/2014/main" id="{9082BABF-C10C-419B-8715-BD8BFB13E63F}"/>
              </a:ext>
            </a:extLst>
          </p:cNvPr>
          <p:cNvSpPr/>
          <p:nvPr/>
        </p:nvSpPr>
        <p:spPr>
          <a:xfrm>
            <a:off x="3281545" y="1196946"/>
            <a:ext cx="2584645" cy="741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Login</a:t>
            </a:r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28E5AEBB-77ED-FEC5-B5C7-A304122F514D}"/>
              </a:ext>
            </a:extLst>
          </p:cNvPr>
          <p:cNvSpPr/>
          <p:nvPr/>
        </p:nvSpPr>
        <p:spPr>
          <a:xfrm>
            <a:off x="3281545" y="2081409"/>
            <a:ext cx="2584645" cy="741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Dashboard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0B0B5913-7D22-F20A-9776-5BB62790D01B}"/>
              </a:ext>
            </a:extLst>
          </p:cNvPr>
          <p:cNvSpPr/>
          <p:nvPr/>
        </p:nvSpPr>
        <p:spPr>
          <a:xfrm>
            <a:off x="3281545" y="2999889"/>
            <a:ext cx="2584645" cy="741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err="1">
                <a:solidFill>
                  <a:srgbClr val="000000"/>
                </a:solidFill>
                <a:cs typeface="Arial"/>
              </a:rPr>
              <a:t>Kurse</a:t>
            </a:r>
            <a:r>
              <a:rPr lang="en-US" sz="1800" b="1">
                <a:solidFill>
                  <a:srgbClr val="000000"/>
                </a:solidFill>
                <a:cs typeface="Arial"/>
              </a:rPr>
              <a:t> + Files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934CD825-E379-FD03-B71D-220ADCF43C04}"/>
              </a:ext>
            </a:extLst>
          </p:cNvPr>
          <p:cNvSpPr/>
          <p:nvPr/>
        </p:nvSpPr>
        <p:spPr>
          <a:xfrm>
            <a:off x="3281545" y="3918372"/>
            <a:ext cx="2584645" cy="741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To-Do </a:t>
            </a:r>
            <a:r>
              <a:rPr lang="en-US" sz="1800" b="1" err="1">
                <a:solidFill>
                  <a:srgbClr val="000000"/>
                </a:solidFill>
                <a:cs typeface="Arial"/>
              </a:rPr>
              <a:t>Liste</a:t>
            </a:r>
          </a:p>
        </p:txBody>
      </p:sp>
      <p:pic>
        <p:nvPicPr>
          <p:cNvPr id="19" name="Graphic 3" descr="Graduation cap with solid fill">
            <a:extLst>
              <a:ext uri="{FF2B5EF4-FFF2-40B4-BE49-F238E27FC236}">
                <a16:creationId xmlns:a16="http://schemas.microsoft.com/office/drawing/2014/main" id="{80DDD53D-52D1-9E5C-2E89-391CBD1A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8477" y="-3914104"/>
            <a:ext cx="1363832" cy="1363832"/>
          </a:xfrm>
          <a:prstGeom prst="rect">
            <a:avLst/>
          </a:prstGeom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3F723B21-8C4E-2201-B6EC-9983036E516D}"/>
              </a:ext>
            </a:extLst>
          </p:cNvPr>
          <p:cNvSpPr txBox="1"/>
          <p:nvPr/>
        </p:nvSpPr>
        <p:spPr>
          <a:xfrm>
            <a:off x="913271" y="-1358209"/>
            <a:ext cx="274162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Roboto"/>
              </a:rPr>
              <a:t>Studentensicht</a:t>
            </a:r>
            <a:r>
              <a:rPr lang="en-US" b="1">
                <a:latin typeface="Roboto"/>
              </a:rPr>
              <a:t> ≠ </a:t>
            </a:r>
            <a:r>
              <a:rPr lang="en-US" b="1" err="1">
                <a:latin typeface="Roboto"/>
              </a:rPr>
              <a:t>Adminsicht</a:t>
            </a:r>
            <a:endParaRPr lang="en-US" b="1">
              <a:latin typeface="Roboto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21" name="Grafik 20" descr="Zahnrad mit einfarbiger Füllung">
            <a:extLst>
              <a:ext uri="{FF2B5EF4-FFF2-40B4-BE49-F238E27FC236}">
                <a16:creationId xmlns:a16="http://schemas.microsoft.com/office/drawing/2014/main" id="{858BC533-7946-02D7-9712-738846B2F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7742" y="-2398947"/>
            <a:ext cx="914400" cy="914400"/>
          </a:xfrm>
          <a:prstGeom prst="rect">
            <a:avLst/>
          </a:prstGeom>
        </p:spPr>
      </p:pic>
      <p:pic>
        <p:nvPicPr>
          <p:cNvPr id="22" name="Graphic 7" descr="Checklist with solid fill">
            <a:extLst>
              <a:ext uri="{FF2B5EF4-FFF2-40B4-BE49-F238E27FC236}">
                <a16:creationId xmlns:a16="http://schemas.microsoft.com/office/drawing/2014/main" id="{73F4FF02-1804-1F16-2248-DBD6903E75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7635" y="-2398709"/>
            <a:ext cx="919948" cy="914400"/>
          </a:xfrm>
          <a:prstGeom prst="rect">
            <a:avLst/>
          </a:prstGeom>
        </p:spPr>
      </p:pic>
      <p:sp>
        <p:nvSpPr>
          <p:cNvPr id="23" name="TextBox 10">
            <a:extLst>
              <a:ext uri="{FF2B5EF4-FFF2-40B4-BE49-F238E27FC236}">
                <a16:creationId xmlns:a16="http://schemas.microsoft.com/office/drawing/2014/main" id="{7F573D58-0350-EBD7-28C6-BCFF7F450A3F}"/>
              </a:ext>
            </a:extLst>
          </p:cNvPr>
          <p:cNvSpPr txBox="1"/>
          <p:nvPr/>
        </p:nvSpPr>
        <p:spPr>
          <a:xfrm>
            <a:off x="5693598" y="-1359110"/>
            <a:ext cx="20634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err="1">
                <a:latin typeface="Roboto"/>
              </a:rPr>
              <a:t>Aufgabenverwaltung</a:t>
            </a:r>
            <a:endParaRPr lang="en-US" b="1">
              <a:latin typeface="Roboto"/>
            </a:endParaRPr>
          </a:p>
        </p:txBody>
      </p:sp>
      <p:cxnSp>
        <p:nvCxnSpPr>
          <p:cNvPr id="24" name="Straight Arrow Connector 11">
            <a:extLst>
              <a:ext uri="{FF2B5EF4-FFF2-40B4-BE49-F238E27FC236}">
                <a16:creationId xmlns:a16="http://schemas.microsoft.com/office/drawing/2014/main" id="{B6713532-4C71-9485-D12B-5996429D0023}"/>
              </a:ext>
            </a:extLst>
          </p:cNvPr>
          <p:cNvCxnSpPr/>
          <p:nvPr/>
        </p:nvCxnSpPr>
        <p:spPr>
          <a:xfrm flipH="1">
            <a:off x="3274928" y="-2843743"/>
            <a:ext cx="684354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2">
            <a:extLst>
              <a:ext uri="{FF2B5EF4-FFF2-40B4-BE49-F238E27FC236}">
                <a16:creationId xmlns:a16="http://schemas.microsoft.com/office/drawing/2014/main" id="{7AF4CB4A-8F7F-9A79-0575-C8D8020486E5}"/>
              </a:ext>
            </a:extLst>
          </p:cNvPr>
          <p:cNvCxnSpPr>
            <a:cxnSpLocks/>
          </p:cNvCxnSpPr>
          <p:nvPr/>
        </p:nvCxnSpPr>
        <p:spPr>
          <a:xfrm>
            <a:off x="5152219" y="-2838195"/>
            <a:ext cx="586263" cy="506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D16B7FC-8001-EA47-B068-E1DC5F6BE393}"/>
              </a:ext>
            </a:extLst>
          </p:cNvPr>
          <p:cNvGrpSpPr/>
          <p:nvPr/>
        </p:nvGrpSpPr>
        <p:grpSpPr>
          <a:xfrm>
            <a:off x="-4006933" y="330608"/>
            <a:ext cx="2761054" cy="1674900"/>
            <a:chOff x="199307" y="1686968"/>
            <a:chExt cx="2761054" cy="1674900"/>
          </a:xfrm>
        </p:grpSpPr>
        <p:sp>
          <p:nvSpPr>
            <p:cNvPr id="30" name="Rectangle: Rounded Corners 3">
              <a:extLst>
                <a:ext uri="{FF2B5EF4-FFF2-40B4-BE49-F238E27FC236}">
                  <a16:creationId xmlns:a16="http://schemas.microsoft.com/office/drawing/2014/main" id="{303545E9-5DF9-166F-D45F-1A2DBDFE4845}"/>
                </a:ext>
              </a:extLst>
            </p:cNvPr>
            <p:cNvSpPr/>
            <p:nvPr/>
          </p:nvSpPr>
          <p:spPr>
            <a:xfrm>
              <a:off x="199307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298E3EA3-A549-33F7-2FA2-0C0C501AA324}"/>
                </a:ext>
              </a:extLst>
            </p:cNvPr>
            <p:cNvSpPr txBox="1"/>
            <p:nvPr/>
          </p:nvSpPr>
          <p:spPr>
            <a:xfrm>
              <a:off x="564293" y="2497873"/>
              <a:ext cx="204049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Student View</a:t>
              </a:r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DF41CC87-95B0-A459-3187-EACB06CA02D8}"/>
                </a:ext>
              </a:extLst>
            </p:cNvPr>
            <p:cNvSpPr txBox="1"/>
            <p:nvPr/>
          </p:nvSpPr>
          <p:spPr>
            <a:xfrm>
              <a:off x="201430" y="1686968"/>
              <a:ext cx="63145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>
                  <a:latin typeface="Roboto"/>
                </a:rPr>
                <a:t>01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FF4AA7F-2B33-9AA4-FE91-FE2223663B01}"/>
              </a:ext>
            </a:extLst>
          </p:cNvPr>
          <p:cNvGrpSpPr/>
          <p:nvPr/>
        </p:nvGrpSpPr>
        <p:grpSpPr>
          <a:xfrm>
            <a:off x="164918" y="307301"/>
            <a:ext cx="2761054" cy="1668423"/>
            <a:chOff x="3194256" y="1693445"/>
            <a:chExt cx="2761054" cy="1668423"/>
          </a:xfrm>
        </p:grpSpPr>
        <p:sp>
          <p:nvSpPr>
            <p:cNvPr id="34" name="Rectangle: Rounded Corners 14">
              <a:extLst>
                <a:ext uri="{FF2B5EF4-FFF2-40B4-BE49-F238E27FC236}">
                  <a16:creationId xmlns:a16="http://schemas.microsoft.com/office/drawing/2014/main" id="{D8E6E25C-DBF0-83F7-FB8C-FF62D49DA88F}"/>
                </a:ext>
              </a:extLst>
            </p:cNvPr>
            <p:cNvSpPr/>
            <p:nvPr/>
          </p:nvSpPr>
          <p:spPr>
            <a:xfrm>
              <a:off x="3194256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89EF31E-2EAF-D6B8-5EC7-FEF538EE7EF5}"/>
                </a:ext>
              </a:extLst>
            </p:cNvPr>
            <p:cNvSpPr txBox="1"/>
            <p:nvPr/>
          </p:nvSpPr>
          <p:spPr>
            <a:xfrm>
              <a:off x="3745198" y="2491739"/>
              <a:ext cx="188051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err="1">
                  <a:latin typeface="Roboto"/>
                </a:rPr>
                <a:t>Funktionen</a:t>
              </a:r>
              <a:endParaRPr lang="en-US" sz="2400" b="1">
                <a:latin typeface="Roboto"/>
              </a:endParaRPr>
            </a:p>
          </p:txBody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1DDF2E53-E250-58C5-8A00-CFFC278BD8BC}"/>
                </a:ext>
              </a:extLst>
            </p:cNvPr>
            <p:cNvSpPr txBox="1"/>
            <p:nvPr/>
          </p:nvSpPr>
          <p:spPr>
            <a:xfrm>
              <a:off x="3194384" y="1693445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02</a:t>
              </a:r>
            </a:p>
          </p:txBody>
        </p:sp>
      </p:grpSp>
      <p:pic>
        <p:nvPicPr>
          <p:cNvPr id="37" name="Graphic 7" descr="No sign with solid fill">
            <a:extLst>
              <a:ext uri="{FF2B5EF4-FFF2-40B4-BE49-F238E27FC236}">
                <a16:creationId xmlns:a16="http://schemas.microsoft.com/office/drawing/2014/main" id="{BE24AE9B-8901-2812-D9C3-D1448B8DD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07151" y="5638392"/>
            <a:ext cx="1587953" cy="1567542"/>
          </a:xfrm>
          <a:prstGeom prst="rect">
            <a:avLst/>
          </a:prstGeom>
        </p:spPr>
      </p:pic>
      <p:sp>
        <p:nvSpPr>
          <p:cNvPr id="38" name="TextBox 10">
            <a:extLst>
              <a:ext uri="{FF2B5EF4-FFF2-40B4-BE49-F238E27FC236}">
                <a16:creationId xmlns:a16="http://schemas.microsoft.com/office/drawing/2014/main" id="{38A626A3-AF5D-882F-1F85-E5D19725C7EA}"/>
              </a:ext>
            </a:extLst>
          </p:cNvPr>
          <p:cNvSpPr txBox="1"/>
          <p:nvPr/>
        </p:nvSpPr>
        <p:spPr>
          <a:xfrm>
            <a:off x="4395105" y="5694250"/>
            <a:ext cx="40343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Roboto"/>
              </a:rPr>
              <a:t>Create</a:t>
            </a:r>
          </a:p>
          <a:p>
            <a:r>
              <a:rPr lang="en-US" sz="2400" b="1">
                <a:latin typeface="Roboto"/>
              </a:rPr>
              <a:t>Update	</a:t>
            </a:r>
          </a:p>
          <a:p>
            <a:r>
              <a:rPr lang="en-US" sz="2400" b="1">
                <a:latin typeface="Roboto"/>
              </a:rPr>
              <a:t>Delete</a:t>
            </a:r>
          </a:p>
          <a:p>
            <a:endParaRPr lang="en-US" sz="2400" b="1">
              <a:latin typeface="Roboto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6B680E7F-ACE3-C888-17F7-22D394253F51}"/>
              </a:ext>
            </a:extLst>
          </p:cNvPr>
          <p:cNvSpPr txBox="1"/>
          <p:nvPr/>
        </p:nvSpPr>
        <p:spPr>
          <a:xfrm>
            <a:off x="4395104" y="7019807"/>
            <a:ext cx="49666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Roboto"/>
              </a:rPr>
              <a:t>des Login und Course-Service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6EAB47E-7C92-0C87-BFC0-4816E86E9710}"/>
              </a:ext>
            </a:extLst>
          </p:cNvPr>
          <p:cNvSpPr txBox="1"/>
          <p:nvPr/>
        </p:nvSpPr>
        <p:spPr>
          <a:xfrm>
            <a:off x="5847393" y="6064641"/>
            <a:ext cx="2639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err="1">
                <a:latin typeface="Roboto"/>
              </a:rPr>
              <a:t>Operationen</a:t>
            </a:r>
            <a:endParaRPr lang="de-DE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03B7DD5-9505-BD32-9B4F-B04C7B495A27}"/>
              </a:ext>
            </a:extLst>
          </p:cNvPr>
          <p:cNvGrpSpPr/>
          <p:nvPr/>
        </p:nvGrpSpPr>
        <p:grpSpPr>
          <a:xfrm>
            <a:off x="161820" y="-2162059"/>
            <a:ext cx="2761230" cy="1673971"/>
            <a:chOff x="6196263" y="1687896"/>
            <a:chExt cx="2761230" cy="1673971"/>
          </a:xfrm>
        </p:grpSpPr>
        <p:sp>
          <p:nvSpPr>
            <p:cNvPr id="42" name="Rectangle: Rounded Corners 15">
              <a:extLst>
                <a:ext uri="{FF2B5EF4-FFF2-40B4-BE49-F238E27FC236}">
                  <a16:creationId xmlns:a16="http://schemas.microsoft.com/office/drawing/2014/main" id="{7E68ED7F-30C4-89FF-4C29-92A580F4082F}"/>
                </a:ext>
              </a:extLst>
            </p:cNvPr>
            <p:cNvSpPr/>
            <p:nvPr/>
          </p:nvSpPr>
          <p:spPr>
            <a:xfrm>
              <a:off x="6196439" y="2091758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13">
              <a:extLst>
                <a:ext uri="{FF2B5EF4-FFF2-40B4-BE49-F238E27FC236}">
                  <a16:creationId xmlns:a16="http://schemas.microsoft.com/office/drawing/2014/main" id="{9C017D12-790C-8515-B8E1-855E5A970442}"/>
                </a:ext>
              </a:extLst>
            </p:cNvPr>
            <p:cNvSpPr txBox="1"/>
            <p:nvPr/>
          </p:nvSpPr>
          <p:spPr>
            <a:xfrm>
              <a:off x="6811864" y="2496026"/>
              <a:ext cx="153459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Roboto"/>
                </a:rPr>
                <a:t>Limits</a:t>
              </a:r>
            </a:p>
          </p:txBody>
        </p:sp>
        <p:sp>
          <p:nvSpPr>
            <p:cNvPr id="44" name="TextBox 7">
              <a:extLst>
                <a:ext uri="{FF2B5EF4-FFF2-40B4-BE49-F238E27FC236}">
                  <a16:creationId xmlns:a16="http://schemas.microsoft.com/office/drawing/2014/main" id="{959BCACE-5685-EF5A-5693-D54F60B847F3}"/>
                </a:ext>
              </a:extLst>
            </p:cNvPr>
            <p:cNvSpPr txBox="1"/>
            <p:nvPr/>
          </p:nvSpPr>
          <p:spPr>
            <a:xfrm>
              <a:off x="6196263" y="1687896"/>
              <a:ext cx="60426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1491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No sign with solid fill">
            <a:extLst>
              <a:ext uri="{FF2B5EF4-FFF2-40B4-BE49-F238E27FC236}">
                <a16:creationId xmlns:a16="http://schemas.microsoft.com/office/drawing/2014/main" id="{E84E8782-B8A3-813D-8685-9804101E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7151" y="2041752"/>
            <a:ext cx="1587953" cy="15675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06D3D6-D488-A52A-B97A-B067C4103AF8}"/>
              </a:ext>
            </a:extLst>
          </p:cNvPr>
          <p:cNvSpPr txBox="1"/>
          <p:nvPr/>
        </p:nvSpPr>
        <p:spPr>
          <a:xfrm>
            <a:off x="4395105" y="2097610"/>
            <a:ext cx="403436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Roboto"/>
              </a:rPr>
              <a:t>Create</a:t>
            </a:r>
          </a:p>
          <a:p>
            <a:r>
              <a:rPr lang="en-US" sz="2400" b="1">
                <a:latin typeface="Roboto"/>
              </a:rPr>
              <a:t>Update	</a:t>
            </a:r>
          </a:p>
          <a:p>
            <a:r>
              <a:rPr lang="en-US" sz="2400" b="1">
                <a:latin typeface="Roboto"/>
              </a:rPr>
              <a:t>Delete</a:t>
            </a:r>
          </a:p>
          <a:p>
            <a:endParaRPr lang="en-US" sz="2400" b="1"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6670EE-6C29-D23F-EACE-5024E35BD5A9}"/>
              </a:ext>
            </a:extLst>
          </p:cNvPr>
          <p:cNvSpPr txBox="1"/>
          <p:nvPr/>
        </p:nvSpPr>
        <p:spPr>
          <a:xfrm>
            <a:off x="4395104" y="3423167"/>
            <a:ext cx="49666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Roboto"/>
              </a:rPr>
              <a:t>des Login und Course-Service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0FC49CF-0376-E141-7BCA-76383F06301D}"/>
              </a:ext>
            </a:extLst>
          </p:cNvPr>
          <p:cNvSpPr txBox="1"/>
          <p:nvPr/>
        </p:nvSpPr>
        <p:spPr>
          <a:xfrm>
            <a:off x="5847393" y="2468001"/>
            <a:ext cx="2639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err="1">
                <a:latin typeface="Roboto"/>
              </a:rPr>
              <a:t>Operationen</a:t>
            </a:r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FD1AE0B-B13C-373A-8745-BA8B1788C77D}"/>
              </a:ext>
            </a:extLst>
          </p:cNvPr>
          <p:cNvGrpSpPr/>
          <p:nvPr/>
        </p:nvGrpSpPr>
        <p:grpSpPr>
          <a:xfrm>
            <a:off x="161820" y="367781"/>
            <a:ext cx="2761230" cy="1673971"/>
            <a:chOff x="6196263" y="1687896"/>
            <a:chExt cx="2761230" cy="1673971"/>
          </a:xfrm>
        </p:grpSpPr>
        <p:sp>
          <p:nvSpPr>
            <p:cNvPr id="22" name="Rectangle: Rounded Corners 15">
              <a:extLst>
                <a:ext uri="{FF2B5EF4-FFF2-40B4-BE49-F238E27FC236}">
                  <a16:creationId xmlns:a16="http://schemas.microsoft.com/office/drawing/2014/main" id="{503C46FE-2B48-6487-67DF-EF42D8BB07D1}"/>
                </a:ext>
              </a:extLst>
            </p:cNvPr>
            <p:cNvSpPr/>
            <p:nvPr/>
          </p:nvSpPr>
          <p:spPr>
            <a:xfrm>
              <a:off x="6196439" y="2091758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261D50DD-DDB4-4DD3-24F0-BF5138293A2B}"/>
                </a:ext>
              </a:extLst>
            </p:cNvPr>
            <p:cNvSpPr txBox="1"/>
            <p:nvPr/>
          </p:nvSpPr>
          <p:spPr>
            <a:xfrm>
              <a:off x="6811864" y="2496026"/>
              <a:ext cx="153459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>
                  <a:latin typeface="Roboto"/>
                </a:rPr>
                <a:t>Limits</a:t>
              </a:r>
            </a:p>
          </p:txBody>
        </p:sp>
        <p:sp>
          <p:nvSpPr>
            <p:cNvPr id="24" name="TextBox 7">
              <a:extLst>
                <a:ext uri="{FF2B5EF4-FFF2-40B4-BE49-F238E27FC236}">
                  <a16:creationId xmlns:a16="http://schemas.microsoft.com/office/drawing/2014/main" id="{680331EF-39DA-CFE2-DF3A-AD8F9554A615}"/>
                </a:ext>
              </a:extLst>
            </p:cNvPr>
            <p:cNvSpPr txBox="1"/>
            <p:nvPr/>
          </p:nvSpPr>
          <p:spPr>
            <a:xfrm>
              <a:off x="6196263" y="1687896"/>
              <a:ext cx="60426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03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5B16EB3-C960-2EF4-3C65-B42D03511686}"/>
              </a:ext>
            </a:extLst>
          </p:cNvPr>
          <p:cNvGrpSpPr/>
          <p:nvPr/>
        </p:nvGrpSpPr>
        <p:grpSpPr>
          <a:xfrm>
            <a:off x="-3736522" y="307301"/>
            <a:ext cx="2761054" cy="1668423"/>
            <a:chOff x="3194256" y="1693445"/>
            <a:chExt cx="2761054" cy="1668423"/>
          </a:xfrm>
        </p:grpSpPr>
        <p:sp>
          <p:nvSpPr>
            <p:cNvPr id="26" name="Rectangle: Rounded Corners 14">
              <a:extLst>
                <a:ext uri="{FF2B5EF4-FFF2-40B4-BE49-F238E27FC236}">
                  <a16:creationId xmlns:a16="http://schemas.microsoft.com/office/drawing/2014/main" id="{B01E6D4C-028F-DB82-1B4C-7C59D4668A27}"/>
                </a:ext>
              </a:extLst>
            </p:cNvPr>
            <p:cNvSpPr/>
            <p:nvPr/>
          </p:nvSpPr>
          <p:spPr>
            <a:xfrm>
              <a:off x="3194256" y="2091759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8537EE61-36E6-A3CC-F519-C8F2FAD0E0B7}"/>
                </a:ext>
              </a:extLst>
            </p:cNvPr>
            <p:cNvSpPr txBox="1"/>
            <p:nvPr/>
          </p:nvSpPr>
          <p:spPr>
            <a:xfrm>
              <a:off x="3745198" y="2491739"/>
              <a:ext cx="1880518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b="1" err="1">
                  <a:latin typeface="Roboto"/>
                </a:rPr>
                <a:t>Funktionen</a:t>
              </a:r>
              <a:endParaRPr lang="en-US" sz="2400" b="1">
                <a:latin typeface="Roboto"/>
              </a:endParaRPr>
            </a:p>
          </p:txBody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E50FD82D-A0BC-7EE4-F120-678CFB4C57A3}"/>
                </a:ext>
              </a:extLst>
            </p:cNvPr>
            <p:cNvSpPr txBox="1"/>
            <p:nvPr/>
          </p:nvSpPr>
          <p:spPr>
            <a:xfrm>
              <a:off x="3194384" y="1693445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>
                  <a:latin typeface="Roboto"/>
                </a:rPr>
                <a:t>02</a:t>
              </a:r>
            </a:p>
          </p:txBody>
        </p:sp>
      </p:grpSp>
      <p:sp>
        <p:nvSpPr>
          <p:cNvPr id="29" name="Rectangle 344">
            <a:extLst>
              <a:ext uri="{FF2B5EF4-FFF2-40B4-BE49-F238E27FC236}">
                <a16:creationId xmlns:a16="http://schemas.microsoft.com/office/drawing/2014/main" id="{581B02FF-8E2C-5696-F872-1FAFC4F6CE7D}"/>
              </a:ext>
            </a:extLst>
          </p:cNvPr>
          <p:cNvSpPr/>
          <p:nvPr/>
        </p:nvSpPr>
        <p:spPr>
          <a:xfrm>
            <a:off x="3281545" y="-3649374"/>
            <a:ext cx="2584645" cy="741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Login</a:t>
            </a:r>
            <a:endParaRPr lang="en-US"/>
          </a:p>
        </p:txBody>
      </p:sp>
      <p:sp>
        <p:nvSpPr>
          <p:cNvPr id="30" name="Rectangle 346">
            <a:extLst>
              <a:ext uri="{FF2B5EF4-FFF2-40B4-BE49-F238E27FC236}">
                <a16:creationId xmlns:a16="http://schemas.microsoft.com/office/drawing/2014/main" id="{0AD4C30B-2F7D-A842-0139-1C4173D10404}"/>
              </a:ext>
            </a:extLst>
          </p:cNvPr>
          <p:cNvSpPr/>
          <p:nvPr/>
        </p:nvSpPr>
        <p:spPr>
          <a:xfrm>
            <a:off x="3281545" y="-2764911"/>
            <a:ext cx="2584645" cy="7414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Dashboard</a:t>
            </a:r>
          </a:p>
        </p:txBody>
      </p:sp>
      <p:sp>
        <p:nvSpPr>
          <p:cNvPr id="31" name="Rectangle 347">
            <a:extLst>
              <a:ext uri="{FF2B5EF4-FFF2-40B4-BE49-F238E27FC236}">
                <a16:creationId xmlns:a16="http://schemas.microsoft.com/office/drawing/2014/main" id="{2071A73D-C263-4BF1-8444-FDDE0BBB1C5A}"/>
              </a:ext>
            </a:extLst>
          </p:cNvPr>
          <p:cNvSpPr/>
          <p:nvPr/>
        </p:nvSpPr>
        <p:spPr>
          <a:xfrm>
            <a:off x="3281545" y="-1846431"/>
            <a:ext cx="2584645" cy="741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err="1">
                <a:solidFill>
                  <a:srgbClr val="000000"/>
                </a:solidFill>
                <a:cs typeface="Arial"/>
              </a:rPr>
              <a:t>Kurse</a:t>
            </a:r>
            <a:r>
              <a:rPr lang="en-US" sz="1800" b="1">
                <a:solidFill>
                  <a:srgbClr val="000000"/>
                </a:solidFill>
                <a:cs typeface="Arial"/>
              </a:rPr>
              <a:t> + Files</a:t>
            </a:r>
          </a:p>
        </p:txBody>
      </p:sp>
      <p:sp>
        <p:nvSpPr>
          <p:cNvPr id="32" name="Rectangle 348">
            <a:extLst>
              <a:ext uri="{FF2B5EF4-FFF2-40B4-BE49-F238E27FC236}">
                <a16:creationId xmlns:a16="http://schemas.microsoft.com/office/drawing/2014/main" id="{27191964-561F-02EC-AD46-AA5A2AF58715}"/>
              </a:ext>
            </a:extLst>
          </p:cNvPr>
          <p:cNvSpPr/>
          <p:nvPr/>
        </p:nvSpPr>
        <p:spPr>
          <a:xfrm>
            <a:off x="3281545" y="-927948"/>
            <a:ext cx="2584645" cy="7414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200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>
                <a:solidFill>
                  <a:srgbClr val="000000"/>
                </a:solidFill>
                <a:cs typeface="Arial"/>
              </a:rPr>
              <a:t>To-Do </a:t>
            </a:r>
            <a:r>
              <a:rPr lang="en-US" sz="1800" b="1" err="1">
                <a:solidFill>
                  <a:srgbClr val="000000"/>
                </a:solidFill>
                <a:cs typeface="Arial"/>
              </a:rPr>
              <a:t>Liste</a:t>
            </a:r>
          </a:p>
        </p:txBody>
      </p:sp>
      <p:sp>
        <p:nvSpPr>
          <p:cNvPr id="55" name="Google Shape;283;p34">
            <a:extLst>
              <a:ext uri="{FF2B5EF4-FFF2-40B4-BE49-F238E27FC236}">
                <a16:creationId xmlns:a16="http://schemas.microsoft.com/office/drawing/2014/main" id="{BD782D2D-1857-3971-B554-DEB06DC84ABE}"/>
              </a:ext>
            </a:extLst>
          </p:cNvPr>
          <p:cNvSpPr txBox="1">
            <a:spLocks noGrp="1"/>
          </p:cNvSpPr>
          <p:nvPr/>
        </p:nvSpPr>
        <p:spPr>
          <a:xfrm>
            <a:off x="9390779" y="2497203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Komplikationen</a:t>
            </a:r>
          </a:p>
        </p:txBody>
      </p:sp>
      <p:sp>
        <p:nvSpPr>
          <p:cNvPr id="56" name="Google Shape;285;p34">
            <a:extLst>
              <a:ext uri="{FF2B5EF4-FFF2-40B4-BE49-F238E27FC236}">
                <a16:creationId xmlns:a16="http://schemas.microsoft.com/office/drawing/2014/main" id="{D1C29ADD-8B04-B1EC-3C6E-1AF26566B464}"/>
              </a:ext>
            </a:extLst>
          </p:cNvPr>
          <p:cNvSpPr txBox="1">
            <a:spLocks noGrp="1"/>
          </p:cNvSpPr>
          <p:nvPr/>
        </p:nvSpPr>
        <p:spPr>
          <a:xfrm>
            <a:off x="9304515" y="1447951"/>
            <a:ext cx="19368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03</a:t>
            </a:r>
            <a:endParaRPr sz="5400"/>
          </a:p>
        </p:txBody>
      </p:sp>
      <p:grpSp>
        <p:nvGrpSpPr>
          <p:cNvPr id="57" name="Google Shape;287;p34">
            <a:extLst>
              <a:ext uri="{FF2B5EF4-FFF2-40B4-BE49-F238E27FC236}">
                <a16:creationId xmlns:a16="http://schemas.microsoft.com/office/drawing/2014/main" id="{0E123ED7-BF16-99DA-234B-BA6489E447E1}"/>
              </a:ext>
            </a:extLst>
          </p:cNvPr>
          <p:cNvGrpSpPr/>
          <p:nvPr/>
        </p:nvGrpSpPr>
        <p:grpSpPr>
          <a:xfrm>
            <a:off x="12689803" y="615652"/>
            <a:ext cx="511004" cy="486560"/>
            <a:chOff x="3470151" y="1675213"/>
            <a:chExt cx="703669" cy="670009"/>
          </a:xfrm>
        </p:grpSpPr>
        <p:sp>
          <p:nvSpPr>
            <p:cNvPr id="60" name="Google Shape;288;p34">
              <a:extLst>
                <a:ext uri="{FF2B5EF4-FFF2-40B4-BE49-F238E27FC236}">
                  <a16:creationId xmlns:a16="http://schemas.microsoft.com/office/drawing/2014/main" id="{20178F46-53C5-9369-87FF-A0372BC0514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89;p34">
              <a:extLst>
                <a:ext uri="{FF2B5EF4-FFF2-40B4-BE49-F238E27FC236}">
                  <a16:creationId xmlns:a16="http://schemas.microsoft.com/office/drawing/2014/main" id="{44A7098A-5663-6125-A5B8-C43F59D17B0A}"/>
                </a:ext>
              </a:extLst>
            </p:cNvPr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290;p34">
            <a:extLst>
              <a:ext uri="{FF2B5EF4-FFF2-40B4-BE49-F238E27FC236}">
                <a16:creationId xmlns:a16="http://schemas.microsoft.com/office/drawing/2014/main" id="{A179EC15-2AD6-6F89-F538-E2D66956C258}"/>
              </a:ext>
            </a:extLst>
          </p:cNvPr>
          <p:cNvSpPr/>
          <p:nvPr/>
        </p:nvSpPr>
        <p:spPr>
          <a:xfrm>
            <a:off x="9304515" y="45624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Picture 2" descr="Complication Icon Stock Illustrations – 640 Complication Icon Stock  Illustrations, Vectors &amp; Clipart - Dreamstime">
            <a:extLst>
              <a:ext uri="{FF2B5EF4-FFF2-40B4-BE49-F238E27FC236}">
                <a16:creationId xmlns:a16="http://schemas.microsoft.com/office/drawing/2014/main" id="{BE8D1773-6616-D753-9299-E1F0A2C5D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420" y="409441"/>
            <a:ext cx="4172826" cy="417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19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BFC26234-320E-2DEB-8946-B4043DA3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>
            <a:extLst>
              <a:ext uri="{FF2B5EF4-FFF2-40B4-BE49-F238E27FC236}">
                <a16:creationId xmlns:a16="http://schemas.microsoft.com/office/drawing/2014/main" id="{BD782D2D-1857-3971-B554-DEB06DC84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0639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Komplikationen</a:t>
            </a:r>
          </a:p>
        </p:txBody>
      </p:sp>
      <p:sp>
        <p:nvSpPr>
          <p:cNvPr id="285" name="Google Shape;285;p34">
            <a:extLst>
              <a:ext uri="{FF2B5EF4-FFF2-40B4-BE49-F238E27FC236}">
                <a16:creationId xmlns:a16="http://schemas.microsoft.com/office/drawing/2014/main" id="{D1C29ADD-8B04-B1EC-3C6E-1AF26566B4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03</a:t>
            </a:r>
            <a:endParaRPr sz="5400"/>
          </a:p>
        </p:txBody>
      </p:sp>
      <p:grpSp>
        <p:nvGrpSpPr>
          <p:cNvPr id="287" name="Google Shape;287;p34">
            <a:extLst>
              <a:ext uri="{FF2B5EF4-FFF2-40B4-BE49-F238E27FC236}">
                <a16:creationId xmlns:a16="http://schemas.microsoft.com/office/drawing/2014/main" id="{0E123ED7-BF16-99DA-234B-BA6489E447E1}"/>
              </a:ext>
            </a:extLst>
          </p:cNvPr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>
              <a:extLst>
                <a:ext uri="{FF2B5EF4-FFF2-40B4-BE49-F238E27FC236}">
                  <a16:creationId xmlns:a16="http://schemas.microsoft.com/office/drawing/2014/main" id="{20178F46-53C5-9369-87FF-A0372BC0514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>
              <a:extLst>
                <a:ext uri="{FF2B5EF4-FFF2-40B4-BE49-F238E27FC236}">
                  <a16:creationId xmlns:a16="http://schemas.microsoft.com/office/drawing/2014/main" id="{44A7098A-5663-6125-A5B8-C43F59D17B0A}"/>
                </a:ext>
              </a:extLst>
            </p:cNvPr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>
            <a:extLst>
              <a:ext uri="{FF2B5EF4-FFF2-40B4-BE49-F238E27FC236}">
                <a16:creationId xmlns:a16="http://schemas.microsoft.com/office/drawing/2014/main" id="{A179EC15-2AD6-6F89-F538-E2D66956C258}"/>
              </a:ext>
            </a:extLst>
          </p:cNvPr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Complication Icon Stock Illustrations – 640 Complication Icon Stock  Illustrations, Vectors &amp; Clipart - Dreamstime">
            <a:extLst>
              <a:ext uri="{FF2B5EF4-FFF2-40B4-BE49-F238E27FC236}">
                <a16:creationId xmlns:a16="http://schemas.microsoft.com/office/drawing/2014/main" id="{BE8D1773-6616-D753-9299-E1F0A2C5D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80" y="308141"/>
            <a:ext cx="4172826" cy="417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7" descr="No sign with solid fill">
            <a:extLst>
              <a:ext uri="{FF2B5EF4-FFF2-40B4-BE49-F238E27FC236}">
                <a16:creationId xmlns:a16="http://schemas.microsoft.com/office/drawing/2014/main" id="{E84E8782-B8A3-813D-8685-9804101E6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877134" y="1847711"/>
            <a:ext cx="1587953" cy="1567542"/>
          </a:xfrm>
          <a:prstGeom prst="rect">
            <a:avLst/>
          </a:prstGeom>
        </p:spPr>
      </p:pic>
      <p:sp>
        <p:nvSpPr>
          <p:cNvPr id="3" name="TextBox 10">
            <a:extLst>
              <a:ext uri="{FF2B5EF4-FFF2-40B4-BE49-F238E27FC236}">
                <a16:creationId xmlns:a16="http://schemas.microsoft.com/office/drawing/2014/main" id="{0B06D3D6-D488-A52A-B97A-B067C4103AF8}"/>
              </a:ext>
            </a:extLst>
          </p:cNvPr>
          <p:cNvSpPr txBox="1"/>
          <p:nvPr/>
        </p:nvSpPr>
        <p:spPr>
          <a:xfrm>
            <a:off x="-5289180" y="1903569"/>
            <a:ext cx="4034369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latin typeface="Roboto"/>
              </a:rPr>
              <a:t>Create</a:t>
            </a:r>
          </a:p>
          <a:p>
            <a:r>
              <a:rPr lang="en-US" sz="2400" b="1">
                <a:latin typeface="Roboto"/>
              </a:rPr>
              <a:t>Update	</a:t>
            </a:r>
          </a:p>
          <a:p>
            <a:r>
              <a:rPr lang="en-US" sz="2400" b="1">
                <a:latin typeface="Roboto"/>
              </a:rPr>
              <a:t>Delete</a:t>
            </a:r>
          </a:p>
          <a:p>
            <a:endParaRPr lang="en-US" sz="2400" b="1">
              <a:latin typeface="Roboto"/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DE6670EE-6C29-D23F-EACE-5024E35BD5A9}"/>
              </a:ext>
            </a:extLst>
          </p:cNvPr>
          <p:cNvSpPr txBox="1"/>
          <p:nvPr/>
        </p:nvSpPr>
        <p:spPr>
          <a:xfrm>
            <a:off x="-5289181" y="3229126"/>
            <a:ext cx="496660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>
                <a:latin typeface="Roboto"/>
              </a:rPr>
              <a:t>des Login und Course-Service</a:t>
            </a:r>
          </a:p>
        </p:txBody>
      </p:sp>
      <p:sp>
        <p:nvSpPr>
          <p:cNvPr id="5" name="Textfeld 13">
            <a:extLst>
              <a:ext uri="{FF2B5EF4-FFF2-40B4-BE49-F238E27FC236}">
                <a16:creationId xmlns:a16="http://schemas.microsoft.com/office/drawing/2014/main" id="{B0FC49CF-0376-E141-7BCA-76383F06301D}"/>
              </a:ext>
            </a:extLst>
          </p:cNvPr>
          <p:cNvSpPr txBox="1"/>
          <p:nvPr/>
        </p:nvSpPr>
        <p:spPr>
          <a:xfrm>
            <a:off x="-3836892" y="2273960"/>
            <a:ext cx="26393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err="1">
                <a:latin typeface="Roboto"/>
              </a:rPr>
              <a:t>Operationen</a:t>
            </a:r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FD1AE0B-B13C-373A-8745-BA8B1788C77D}"/>
              </a:ext>
            </a:extLst>
          </p:cNvPr>
          <p:cNvGrpSpPr/>
          <p:nvPr/>
        </p:nvGrpSpPr>
        <p:grpSpPr>
          <a:xfrm>
            <a:off x="-9522465" y="173740"/>
            <a:ext cx="2761230" cy="1673971"/>
            <a:chOff x="6196263" y="1687896"/>
            <a:chExt cx="2761230" cy="1673971"/>
          </a:xfrm>
        </p:grpSpPr>
        <p:sp>
          <p:nvSpPr>
            <p:cNvPr id="8" name="Rectangle: Rounded Corners 15">
              <a:extLst>
                <a:ext uri="{FF2B5EF4-FFF2-40B4-BE49-F238E27FC236}">
                  <a16:creationId xmlns:a16="http://schemas.microsoft.com/office/drawing/2014/main" id="{503C46FE-2B48-6487-67DF-EF42D8BB07D1}"/>
                </a:ext>
              </a:extLst>
            </p:cNvPr>
            <p:cNvSpPr/>
            <p:nvPr/>
          </p:nvSpPr>
          <p:spPr>
            <a:xfrm>
              <a:off x="6196439" y="2091758"/>
              <a:ext cx="2761054" cy="1270109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261D50DD-DDB4-4DD3-24F0-BF5138293A2B}"/>
                </a:ext>
              </a:extLst>
            </p:cNvPr>
            <p:cNvSpPr txBox="1"/>
            <p:nvPr/>
          </p:nvSpPr>
          <p:spPr>
            <a:xfrm>
              <a:off x="6811864" y="2496026"/>
              <a:ext cx="1534598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b="1">
                  <a:latin typeface="Roboto"/>
                </a:rPr>
                <a:t>Limits</a:t>
              </a: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680331EF-39DA-CFE2-DF3A-AD8F9554A615}"/>
                </a:ext>
              </a:extLst>
            </p:cNvPr>
            <p:cNvSpPr txBox="1"/>
            <p:nvPr/>
          </p:nvSpPr>
          <p:spPr>
            <a:xfrm>
              <a:off x="6196263" y="1687896"/>
              <a:ext cx="604265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b="1">
                  <a:latin typeface="Roboto"/>
                </a:rPr>
                <a:t>03</a:t>
              </a:r>
            </a:p>
          </p:txBody>
        </p:sp>
      </p:grpSp>
      <p:sp>
        <p:nvSpPr>
          <p:cNvPr id="7" name="Titel 39">
            <a:extLst>
              <a:ext uri="{FF2B5EF4-FFF2-40B4-BE49-F238E27FC236}">
                <a16:creationId xmlns:a16="http://schemas.microsoft.com/office/drawing/2014/main" id="{4FA2D9FB-8339-C139-750D-1924029AA656}"/>
              </a:ext>
            </a:extLst>
          </p:cNvPr>
          <p:cNvSpPr>
            <a:spLocks noGrp="1"/>
          </p:cNvSpPr>
          <p:nvPr/>
        </p:nvSpPr>
        <p:spPr>
          <a:xfrm>
            <a:off x="-8969910" y="320309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de-DE"/>
          </a:p>
        </p:txBody>
      </p:sp>
      <p:pic>
        <p:nvPicPr>
          <p:cNvPr id="15" name="Grafik 1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B87E985-FA92-CD6B-D0D2-B30012074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240" y="1361430"/>
            <a:ext cx="8737600" cy="3267720"/>
          </a:xfrm>
          <a:prstGeom prst="rect">
            <a:avLst/>
          </a:prstGeom>
        </p:spPr>
      </p:pic>
      <p:pic>
        <p:nvPicPr>
          <p:cNvPr id="16" name="Grafik 15" descr="Ausrufezeichen mit einfarbiger Füllung">
            <a:extLst>
              <a:ext uri="{FF2B5EF4-FFF2-40B4-BE49-F238E27FC236}">
                <a16:creationId xmlns:a16="http://schemas.microsoft.com/office/drawing/2014/main" id="{78CCC2EB-2AEF-DCE1-2BE4-FAF493FD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99915" y="3270250"/>
            <a:ext cx="673100" cy="673100"/>
          </a:xfrm>
          <a:prstGeom prst="rect">
            <a:avLst/>
          </a:prstGeom>
        </p:spPr>
      </p:pic>
      <p:sp>
        <p:nvSpPr>
          <p:cNvPr id="17" name="Titel 2">
            <a:extLst>
              <a:ext uri="{FF2B5EF4-FFF2-40B4-BE49-F238E27FC236}">
                <a16:creationId xmlns:a16="http://schemas.microsoft.com/office/drawing/2014/main" id="{13D73079-C4C3-1CF6-C09B-C7C691464B23}"/>
              </a:ext>
            </a:extLst>
          </p:cNvPr>
          <p:cNvSpPr>
            <a:spLocks noGrp="1"/>
          </p:cNvSpPr>
          <p:nvPr/>
        </p:nvSpPr>
        <p:spPr>
          <a:xfrm>
            <a:off x="9383897" y="379454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API-Gateway</a:t>
            </a:r>
          </a:p>
        </p:txBody>
      </p:sp>
    </p:spTree>
    <p:extLst>
      <p:ext uri="{BB962C8B-B14F-4D97-AF65-F5344CB8AC3E}">
        <p14:creationId xmlns:p14="http://schemas.microsoft.com/office/powerpoint/2010/main" val="2268789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7B134-0C9C-6F73-2884-5D7E8613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3D73079-C4C3-1CF6-C09B-C7C69146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API-Gateway</a:t>
            </a:r>
          </a:p>
        </p:txBody>
      </p:sp>
      <p:pic>
        <p:nvPicPr>
          <p:cNvPr id="7" name="Grafik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B87E985-FA92-CD6B-D0D2-B3001207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25" y="1361430"/>
            <a:ext cx="8737600" cy="3267720"/>
          </a:xfrm>
          <a:prstGeom prst="rect">
            <a:avLst/>
          </a:prstGeom>
        </p:spPr>
      </p:pic>
      <p:pic>
        <p:nvPicPr>
          <p:cNvPr id="9" name="Grafik 8" descr="Ausrufezeichen mit einfarbiger Füllung">
            <a:extLst>
              <a:ext uri="{FF2B5EF4-FFF2-40B4-BE49-F238E27FC236}">
                <a16:creationId xmlns:a16="http://schemas.microsoft.com/office/drawing/2014/main" id="{78CCC2EB-2AEF-DCE1-2BE4-FAF493FD9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5800" y="3270250"/>
            <a:ext cx="673100" cy="673100"/>
          </a:xfrm>
          <a:prstGeom prst="rect">
            <a:avLst/>
          </a:prstGeom>
        </p:spPr>
      </p:pic>
      <p:sp>
        <p:nvSpPr>
          <p:cNvPr id="2" name="Textfeld 4">
            <a:extLst>
              <a:ext uri="{FF2B5EF4-FFF2-40B4-BE49-F238E27FC236}">
                <a16:creationId xmlns:a16="http://schemas.microsoft.com/office/drawing/2014/main" id="{B63DA753-3138-992E-DA87-66554944931E}"/>
              </a:ext>
            </a:extLst>
          </p:cNvPr>
          <p:cNvSpPr txBox="1"/>
          <p:nvPr/>
        </p:nvSpPr>
        <p:spPr>
          <a:xfrm>
            <a:off x="9814932" y="1330385"/>
            <a:ext cx="8868937" cy="248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Aufbau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 Gateways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unklar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Recherche</a:t>
            </a:r>
            <a:endParaRPr lang="en-GB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Idee: </a:t>
            </a: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3 Controller 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(1 Controller pro Service)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Probleme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mit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dem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Routing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 der Pfad mit dem Endpunkt musste immer angegeben werden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Nur </a:t>
            </a:r>
            <a:r>
              <a:rPr lang="de-DE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1 Woche 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Zeit eingeplant  Zeitdruck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Lösung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: Methoden innerhalb eines einzigen Controller</a:t>
            </a:r>
            <a:endParaRPr lang="en-GB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25CDD9-6EF3-8B41-B042-3F8756C13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45324" y="1508804"/>
            <a:ext cx="756076" cy="75607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50D64CA-B8FF-9A26-5D41-1321307A5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35870" y="3077249"/>
            <a:ext cx="654092" cy="654092"/>
          </a:xfrm>
          <a:prstGeom prst="rect">
            <a:avLst/>
          </a:prstGeom>
          <a:solidFill>
            <a:srgbClr val="200E74"/>
          </a:solidFill>
        </p:spPr>
      </p:pic>
      <p:sp>
        <p:nvSpPr>
          <p:cNvPr id="6" name="Google Shape;283;p34">
            <a:extLst>
              <a:ext uri="{FF2B5EF4-FFF2-40B4-BE49-F238E27FC236}">
                <a16:creationId xmlns:a16="http://schemas.microsoft.com/office/drawing/2014/main" id="{BD782D2D-1857-3971-B554-DEB06DC84ABE}"/>
              </a:ext>
            </a:extLst>
          </p:cNvPr>
          <p:cNvSpPr txBox="1">
            <a:spLocks noGrp="1"/>
          </p:cNvSpPr>
          <p:nvPr/>
        </p:nvSpPr>
        <p:spPr>
          <a:xfrm>
            <a:off x="-8942941" y="2497203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Komplikationen</a:t>
            </a:r>
          </a:p>
        </p:txBody>
      </p:sp>
      <p:sp>
        <p:nvSpPr>
          <p:cNvPr id="8" name="Google Shape;285;p34">
            <a:extLst>
              <a:ext uri="{FF2B5EF4-FFF2-40B4-BE49-F238E27FC236}">
                <a16:creationId xmlns:a16="http://schemas.microsoft.com/office/drawing/2014/main" id="{D1C29ADD-8B04-B1EC-3C6E-1AF26566B464}"/>
              </a:ext>
            </a:extLst>
          </p:cNvPr>
          <p:cNvSpPr txBox="1">
            <a:spLocks noGrp="1"/>
          </p:cNvSpPr>
          <p:nvPr/>
        </p:nvSpPr>
        <p:spPr>
          <a:xfrm>
            <a:off x="-9029205" y="1447951"/>
            <a:ext cx="19368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03</a:t>
            </a:r>
            <a:endParaRPr sz="5400"/>
          </a:p>
        </p:txBody>
      </p:sp>
      <p:grpSp>
        <p:nvGrpSpPr>
          <p:cNvPr id="10" name="Google Shape;287;p34">
            <a:extLst>
              <a:ext uri="{FF2B5EF4-FFF2-40B4-BE49-F238E27FC236}">
                <a16:creationId xmlns:a16="http://schemas.microsoft.com/office/drawing/2014/main" id="{0E123ED7-BF16-99DA-234B-BA6489E447E1}"/>
              </a:ext>
            </a:extLst>
          </p:cNvPr>
          <p:cNvGrpSpPr/>
          <p:nvPr/>
        </p:nvGrpSpPr>
        <p:grpSpPr>
          <a:xfrm>
            <a:off x="-5643917" y="615652"/>
            <a:ext cx="511004" cy="486560"/>
            <a:chOff x="3470151" y="1675213"/>
            <a:chExt cx="703669" cy="670009"/>
          </a:xfrm>
        </p:grpSpPr>
        <p:sp>
          <p:nvSpPr>
            <p:cNvPr id="13" name="Google Shape;288;p34">
              <a:extLst>
                <a:ext uri="{FF2B5EF4-FFF2-40B4-BE49-F238E27FC236}">
                  <a16:creationId xmlns:a16="http://schemas.microsoft.com/office/drawing/2014/main" id="{20178F46-53C5-9369-87FF-A0372BC0514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9;p34">
              <a:extLst>
                <a:ext uri="{FF2B5EF4-FFF2-40B4-BE49-F238E27FC236}">
                  <a16:creationId xmlns:a16="http://schemas.microsoft.com/office/drawing/2014/main" id="{44A7098A-5663-6125-A5B8-C43F59D17B0A}"/>
                </a:ext>
              </a:extLst>
            </p:cNvPr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90;p34">
            <a:extLst>
              <a:ext uri="{FF2B5EF4-FFF2-40B4-BE49-F238E27FC236}">
                <a16:creationId xmlns:a16="http://schemas.microsoft.com/office/drawing/2014/main" id="{A179EC15-2AD6-6F89-F538-E2D66956C258}"/>
              </a:ext>
            </a:extLst>
          </p:cNvPr>
          <p:cNvSpPr/>
          <p:nvPr/>
        </p:nvSpPr>
        <p:spPr>
          <a:xfrm>
            <a:off x="-9029205" y="45624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2" descr="Complication Icon Stock Illustrations – 640 Complication Icon Stock  Illustrations, Vectors &amp; Clipart - Dreamstime">
            <a:extLst>
              <a:ext uri="{FF2B5EF4-FFF2-40B4-BE49-F238E27FC236}">
                <a16:creationId xmlns:a16="http://schemas.microsoft.com/office/drawing/2014/main" id="{BE8D1773-6616-D753-9299-E1F0A2C5D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5300" y="409441"/>
            <a:ext cx="4172826" cy="417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3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AE72-5A89-D124-354D-2AB8ADDE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D62A37A-DFAA-A5D8-9242-1DB41C7A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API-Gateway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63DA753-3138-992E-DA87-66554944931E}"/>
              </a:ext>
            </a:extLst>
          </p:cNvPr>
          <p:cNvSpPr txBox="1"/>
          <p:nvPr/>
        </p:nvSpPr>
        <p:spPr>
          <a:xfrm>
            <a:off x="193287" y="1427356"/>
            <a:ext cx="8868937" cy="248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Aufbau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 Gateways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unklar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Recherche</a:t>
            </a:r>
            <a:endParaRPr lang="en-GB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Idee: </a:t>
            </a: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3 Controller 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(1 Controller pro Service)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Probleme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mit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dem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Routing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 der Pfad mit dem Endpunkt musste immer angegeben werden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Nur </a:t>
            </a:r>
            <a:r>
              <a:rPr lang="de-DE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1 Woche 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Zeit eingeplant  Zeitdruck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Lösung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: Methoden innerhalb eines einzigen Controller</a:t>
            </a:r>
            <a:endParaRPr lang="en-GB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E25CDD9-6EF3-8B41-B042-3F8756C1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679" y="1605775"/>
            <a:ext cx="756076" cy="7560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50D64CA-B8FF-9A26-5D41-1321307A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25" y="3174220"/>
            <a:ext cx="654092" cy="654092"/>
          </a:xfrm>
          <a:prstGeom prst="rect">
            <a:avLst/>
          </a:prstGeom>
          <a:solidFill>
            <a:srgbClr val="200E74"/>
          </a:solidFill>
        </p:spPr>
      </p:pic>
      <p:pic>
        <p:nvPicPr>
          <p:cNvPr id="10" name="Grafik 9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9B97EA9-2F90-8D8D-1CB0-F534FDAA2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032315" y="1361430"/>
            <a:ext cx="8737600" cy="3267720"/>
          </a:xfrm>
          <a:prstGeom prst="rect">
            <a:avLst/>
          </a:prstGeom>
        </p:spPr>
      </p:pic>
      <p:pic>
        <p:nvPicPr>
          <p:cNvPr id="11" name="Grafik 10" descr="Ausrufezeichen mit einfarbiger Füllung">
            <a:extLst>
              <a:ext uri="{FF2B5EF4-FFF2-40B4-BE49-F238E27FC236}">
                <a16:creationId xmlns:a16="http://schemas.microsoft.com/office/drawing/2014/main" id="{61C6719D-0AFE-91B9-59F0-99E5FB8CF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199640" y="3270250"/>
            <a:ext cx="673100" cy="673100"/>
          </a:xfrm>
          <a:prstGeom prst="rect">
            <a:avLst/>
          </a:prstGeom>
        </p:spPr>
      </p:pic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3EEAFAC1-9843-ADC3-162B-F502B84612E7}"/>
              </a:ext>
            </a:extLst>
          </p:cNvPr>
          <p:cNvSpPr>
            <a:spLocks noGrp="1"/>
          </p:cNvSpPr>
          <p:nvPr/>
        </p:nvSpPr>
        <p:spPr>
          <a:xfrm>
            <a:off x="9448740" y="1335147"/>
            <a:ext cx="81078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Swagger-Probleme</a:t>
            </a:r>
            <a:r>
              <a:rPr lang="de-DE" sz="1600">
                <a:solidFill>
                  <a:srgbClr val="000000"/>
                </a:solidFill>
              </a:rPr>
              <a:t> → Konnte nicht gestartet werden, Tests über API-Gateway &amp; Postman notwendig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-Problem</a:t>
            </a:r>
            <a:r>
              <a:rPr lang="de-DE" sz="1600">
                <a:solidFill>
                  <a:srgbClr val="000000"/>
                </a:solidFill>
              </a:rPr>
              <a:t> → Nur Course Service sichtbar, Task Service fehlte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-Ausfall</a:t>
            </a:r>
            <a:r>
              <a:rPr lang="de-DE" sz="1600">
                <a:solidFill>
                  <a:srgbClr val="000000"/>
                </a:solidFill>
              </a:rPr>
              <a:t> → Vermutlich durch Fehlkonfiguration oder Gateway-Kommunikationsprobleme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Lösung</a:t>
            </a:r>
            <a:r>
              <a:rPr lang="de-DE" sz="1600">
                <a:solidFill>
                  <a:srgbClr val="000000"/>
                </a:solidFill>
              </a:rPr>
              <a:t> → Fokus auf </a:t>
            </a:r>
            <a:r>
              <a:rPr lang="de-DE" sz="1600" b="1">
                <a:solidFill>
                  <a:srgbClr val="000000"/>
                </a:solidFill>
              </a:rPr>
              <a:t>SPA mit Angular</a:t>
            </a:r>
            <a:endParaRPr lang="de-DE" sz="160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3ACBD993-884E-23FF-B753-48DBA42BC65A}"/>
              </a:ext>
            </a:extLst>
          </p:cNvPr>
          <p:cNvSpPr>
            <a:spLocks noGrp="1"/>
          </p:cNvSpPr>
          <p:nvPr/>
        </p:nvSpPr>
        <p:spPr>
          <a:xfrm>
            <a:off x="9645015" y="695853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err="1"/>
              <a:t>GraphiQL</a:t>
            </a:r>
            <a:r>
              <a:rPr lang="de-DE"/>
              <a:t>/Swagger UI über API-Gateway</a:t>
            </a:r>
          </a:p>
        </p:txBody>
      </p:sp>
    </p:spTree>
    <p:extLst>
      <p:ext uri="{BB962C8B-B14F-4D97-AF65-F5344CB8AC3E}">
        <p14:creationId xmlns:p14="http://schemas.microsoft.com/office/powerpoint/2010/main" val="295318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8132-9D0F-01C6-E0DD-55FE73450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EEAFAC1-9843-ADC3-162B-F502B8461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675" y="1223982"/>
            <a:ext cx="8107800" cy="3112500"/>
          </a:xfrm>
        </p:spPr>
        <p:txBody>
          <a:bodyPr/>
          <a:lstStyle/>
          <a:p>
            <a:pPr marL="152400" indent="0">
              <a:buNone/>
            </a:pP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Swagger-Probleme</a:t>
            </a:r>
            <a:r>
              <a:rPr lang="de-DE" sz="1600">
                <a:solidFill>
                  <a:srgbClr val="000000"/>
                </a:solidFill>
              </a:rPr>
              <a:t> → Konnte nicht gestartet werden, Tests über API-Gateway &amp; Postman notwendig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-Problem</a:t>
            </a:r>
            <a:r>
              <a:rPr lang="de-DE" sz="1600">
                <a:solidFill>
                  <a:srgbClr val="000000"/>
                </a:solidFill>
              </a:rPr>
              <a:t> → Nur Course Service sichtbar, Task Service fehlte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-Ausfall</a:t>
            </a:r>
            <a:r>
              <a:rPr lang="de-DE" sz="1600">
                <a:solidFill>
                  <a:srgbClr val="000000"/>
                </a:solidFill>
              </a:rPr>
              <a:t> → Vermutlich durch Fehlkonfiguration oder Gateway-Kommunikationsprobleme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Lösung</a:t>
            </a:r>
            <a:r>
              <a:rPr lang="de-DE" sz="1600">
                <a:solidFill>
                  <a:srgbClr val="000000"/>
                </a:solidFill>
              </a:rPr>
              <a:t> → Fokus auf </a:t>
            </a:r>
            <a:r>
              <a:rPr lang="de-DE" sz="1600" b="1">
                <a:solidFill>
                  <a:srgbClr val="000000"/>
                </a:solidFill>
              </a:rPr>
              <a:t>SPA mit Angular</a:t>
            </a:r>
            <a:endParaRPr lang="de-DE" sz="16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ACBD993-884E-23FF-B753-48DBA42B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GraphiQL</a:t>
            </a:r>
            <a:r>
              <a:rPr lang="de-DE"/>
              <a:t>/Swagger UI über API-Gateway</a:t>
            </a: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3D62A37A-DFAA-A5D8-9242-1DB41C7AAA10}"/>
              </a:ext>
            </a:extLst>
          </p:cNvPr>
          <p:cNvSpPr>
            <a:spLocks noGrp="1"/>
          </p:cNvSpPr>
          <p:nvPr/>
        </p:nvSpPr>
        <p:spPr>
          <a:xfrm>
            <a:off x="-9305996" y="531570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API-Gateway</a:t>
            </a:r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B63DA753-3138-992E-DA87-66554944931E}"/>
              </a:ext>
            </a:extLst>
          </p:cNvPr>
          <p:cNvSpPr txBox="1"/>
          <p:nvPr/>
        </p:nvSpPr>
        <p:spPr>
          <a:xfrm>
            <a:off x="-9827084" y="1444576"/>
            <a:ext cx="8868937" cy="248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Aufbau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 Gateways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unklar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Recherche</a:t>
            </a:r>
            <a:endParaRPr lang="en-GB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Idee: </a:t>
            </a: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3 Controller 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(1 Controller pro Service)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Probleme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mit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dem</a:t>
            </a:r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Routing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 der Pfad mit dem Endpunkt musste immer angegeben werden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Nur </a:t>
            </a:r>
            <a:r>
              <a:rPr lang="de-DE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1 Woche 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Zeit eingeplant  Zeitdruck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Lösung</a:t>
            </a:r>
            <a:r>
              <a:rPr lang="de-DE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: Methoden innerhalb eines einzigen Controller</a:t>
            </a:r>
            <a:endParaRPr lang="en-GB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25CDD9-6EF3-8B41-B042-3F8756C1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96692" y="1622995"/>
            <a:ext cx="756076" cy="75607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50D64CA-B8FF-9A26-5D41-1321307A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06146" y="3191440"/>
            <a:ext cx="654092" cy="654092"/>
          </a:xfrm>
          <a:prstGeom prst="rect">
            <a:avLst/>
          </a:prstGeom>
          <a:solidFill>
            <a:srgbClr val="200E74"/>
          </a:solidFill>
        </p:spPr>
      </p:pic>
    </p:spTree>
    <p:extLst>
      <p:ext uri="{BB962C8B-B14F-4D97-AF65-F5344CB8AC3E}">
        <p14:creationId xmlns:p14="http://schemas.microsoft.com/office/powerpoint/2010/main" val="129119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D5889-B732-949E-698C-871E8C179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2DA6992-6AEB-4169-56F3-F40E7FEDA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675" y="1223982"/>
            <a:ext cx="8107800" cy="3112500"/>
          </a:xfrm>
        </p:spPr>
        <p:txBody>
          <a:bodyPr/>
          <a:lstStyle/>
          <a:p>
            <a:pPr marL="152400" indent="0">
              <a:buNone/>
            </a:pP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Swagger-Probleme</a:t>
            </a:r>
            <a:r>
              <a:rPr lang="de-DE" sz="1600">
                <a:solidFill>
                  <a:srgbClr val="000000"/>
                </a:solidFill>
              </a:rPr>
              <a:t> → Konnte nicht gestartet werden, Tests über API-Gateway &amp; Postman notwendig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-Problem</a:t>
            </a:r>
            <a:r>
              <a:rPr lang="de-DE" sz="1600">
                <a:solidFill>
                  <a:srgbClr val="000000"/>
                </a:solidFill>
              </a:rPr>
              <a:t> → Nur Course Service sichtbar, Task Service fehlte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-Ausfall</a:t>
            </a:r>
            <a:r>
              <a:rPr lang="de-DE" sz="1600">
                <a:solidFill>
                  <a:srgbClr val="000000"/>
                </a:solidFill>
              </a:rPr>
              <a:t> → Vermutlich durch Fehlkonfiguration oder Gateway-Kommunikationsprobleme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Lösung</a:t>
            </a:r>
            <a:r>
              <a:rPr lang="de-DE" sz="1600">
                <a:solidFill>
                  <a:srgbClr val="000000"/>
                </a:solidFill>
              </a:rPr>
              <a:t> → Fokus auf </a:t>
            </a:r>
            <a:r>
              <a:rPr lang="de-DE" sz="1600" b="1">
                <a:solidFill>
                  <a:srgbClr val="000000"/>
                </a:solidFill>
              </a:rPr>
              <a:t>SPA mit Angular</a:t>
            </a:r>
            <a:endParaRPr lang="de-DE" sz="16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2BF8EE-9229-14D1-2521-2C61E9C5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GraphiQL</a:t>
            </a:r>
            <a:r>
              <a:rPr lang="de-DE"/>
              <a:t>/Swagger UI über API-Gateway</a:t>
            </a:r>
          </a:p>
        </p:txBody>
      </p:sp>
    </p:spTree>
    <p:extLst>
      <p:ext uri="{BB962C8B-B14F-4D97-AF65-F5344CB8AC3E}">
        <p14:creationId xmlns:p14="http://schemas.microsoft.com/office/powerpoint/2010/main" val="287376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Word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654028" y="1693973"/>
            <a:ext cx="2388699" cy="4234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Systemarchitektur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6362741" y="1721716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Funktionalitäten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title" idx="4"/>
          </p:nvPr>
        </p:nvSpPr>
        <p:spPr>
          <a:xfrm>
            <a:off x="3655474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Komplikationen</a:t>
            </a:r>
          </a:p>
        </p:txBody>
      </p:sp>
      <p:sp>
        <p:nvSpPr>
          <p:cNvPr id="262" name="Google Shape;262;p33"/>
          <p:cNvSpPr txBox="1">
            <a:spLocks noGrp="1"/>
          </p:cNvSpPr>
          <p:nvPr>
            <p:ph type="title" idx="6"/>
          </p:nvPr>
        </p:nvSpPr>
        <p:spPr>
          <a:xfrm>
            <a:off x="6362741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431634" y="514354"/>
            <a:ext cx="3323857" cy="704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>
                <a:latin typeface="Roboto"/>
              </a:rPr>
              <a:t>GLIEDERUNG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654028" y="1055907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lang="en-US"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6362744" y="1055907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title" idx="14"/>
          </p:nvPr>
        </p:nvSpPr>
        <p:spPr>
          <a:xfrm>
            <a:off x="3654028" y="2570498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title" idx="15"/>
          </p:nvPr>
        </p:nvSpPr>
        <p:spPr>
          <a:xfrm>
            <a:off x="6362744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689792" y="1811915"/>
            <a:ext cx="1997155" cy="810388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371475" y="2807963"/>
            <a:ext cx="911700" cy="81544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582519" y="2978439"/>
            <a:ext cx="489530" cy="474318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F4F9-37EF-F6B9-A5B6-296E83E47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2B6F4F-207D-CF0E-00D2-67E96A448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675" y="1223982"/>
            <a:ext cx="8107800" cy="3112500"/>
          </a:xfrm>
        </p:spPr>
        <p:txBody>
          <a:bodyPr/>
          <a:lstStyle/>
          <a:p>
            <a:pPr marL="152400" indent="0">
              <a:buNone/>
            </a:pP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Swagger-Probleme</a:t>
            </a:r>
            <a:r>
              <a:rPr lang="de-DE" sz="1600">
                <a:solidFill>
                  <a:srgbClr val="000000"/>
                </a:solidFill>
              </a:rPr>
              <a:t> → Konnte nicht gestartet werden, Tests über API-Gateway &amp; Postman notwendig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-Problem</a:t>
            </a:r>
            <a:r>
              <a:rPr lang="de-DE" sz="1600">
                <a:solidFill>
                  <a:srgbClr val="000000"/>
                </a:solidFill>
              </a:rPr>
              <a:t> → Nur Course Service sichtbar, Task Service fehlte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-Ausfall</a:t>
            </a:r>
            <a:r>
              <a:rPr lang="de-DE" sz="1600">
                <a:solidFill>
                  <a:srgbClr val="000000"/>
                </a:solidFill>
              </a:rPr>
              <a:t> → Vermutlich durch Fehlkonfiguration oder Gateway-Kommunikationsprobleme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Lösung</a:t>
            </a:r>
            <a:r>
              <a:rPr lang="de-DE" sz="1600">
                <a:solidFill>
                  <a:srgbClr val="000000"/>
                </a:solidFill>
              </a:rPr>
              <a:t> → Fokus auf </a:t>
            </a:r>
            <a:r>
              <a:rPr lang="de-DE" sz="1600" b="1">
                <a:solidFill>
                  <a:srgbClr val="000000"/>
                </a:solidFill>
              </a:rPr>
              <a:t>SPA mit Angular</a:t>
            </a:r>
            <a:endParaRPr lang="de-DE" sz="16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81661C-2A0A-2CF3-FE6A-696EFE21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GraphiQL</a:t>
            </a:r>
            <a:r>
              <a:rPr lang="de-DE"/>
              <a:t>/Swagger UI über API-Gateway</a:t>
            </a:r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B96C99C3-FC2E-B587-DA4A-F51EA2846465}"/>
              </a:ext>
            </a:extLst>
          </p:cNvPr>
          <p:cNvSpPr>
            <a:spLocks noGrp="1"/>
          </p:cNvSpPr>
          <p:nvPr/>
        </p:nvSpPr>
        <p:spPr>
          <a:xfrm>
            <a:off x="10711890" y="514350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SPA mit Angular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12650C8-8558-034F-F851-A5BD41D2BC0F}"/>
              </a:ext>
            </a:extLst>
          </p:cNvPr>
          <p:cNvGraphicFramePr/>
          <p:nvPr/>
        </p:nvGraphicFramePr>
        <p:xfrm>
          <a:off x="10195560" y="848360"/>
          <a:ext cx="8747760" cy="37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607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Word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59E42-144F-4B50-9C09-921B7DF9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D63B90B-BA26-F2D7-6F60-2692F109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 mit Angular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1AA0DA-9FFB-7BE4-5697-CA48EEA391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719097"/>
              </p:ext>
            </p:extLst>
          </p:nvPr>
        </p:nvGraphicFramePr>
        <p:xfrm>
          <a:off x="198045" y="848360"/>
          <a:ext cx="8747760" cy="37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platzhalter 1">
            <a:extLst>
              <a:ext uri="{FF2B5EF4-FFF2-40B4-BE49-F238E27FC236}">
                <a16:creationId xmlns:a16="http://schemas.microsoft.com/office/drawing/2014/main" id="{3EEAFAC1-9843-ADC3-162B-F502B84612E7}"/>
              </a:ext>
            </a:extLst>
          </p:cNvPr>
          <p:cNvSpPr>
            <a:spLocks noGrp="1"/>
          </p:cNvSpPr>
          <p:nvPr/>
        </p:nvSpPr>
        <p:spPr>
          <a:xfrm>
            <a:off x="-9509820" y="1187436"/>
            <a:ext cx="8107800" cy="31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endParaRPr lang="de-DE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Swagger-Probleme</a:t>
            </a:r>
            <a:r>
              <a:rPr lang="de-DE" sz="1600">
                <a:solidFill>
                  <a:srgbClr val="000000"/>
                </a:solidFill>
              </a:rPr>
              <a:t> → Konnte nicht gestartet werden, Tests über API-Gateway &amp; Postman notwendig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-Problem</a:t>
            </a:r>
            <a:r>
              <a:rPr lang="de-DE" sz="1600">
                <a:solidFill>
                  <a:srgbClr val="000000"/>
                </a:solidFill>
              </a:rPr>
              <a:t> → Nur Course Service sichtbar, Task Service fehlte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 err="1">
                <a:solidFill>
                  <a:srgbClr val="000000"/>
                </a:solidFill>
              </a:rPr>
              <a:t>GraphiQL</a:t>
            </a:r>
            <a:r>
              <a:rPr lang="de-DE" sz="1600" b="1">
                <a:solidFill>
                  <a:srgbClr val="000000"/>
                </a:solidFill>
              </a:rPr>
              <a:t>-Ausfall</a:t>
            </a:r>
            <a:r>
              <a:rPr lang="de-DE" sz="1600">
                <a:solidFill>
                  <a:srgbClr val="000000"/>
                </a:solidFill>
              </a:rPr>
              <a:t> → Vermutlich durch Fehlkonfiguration oder Gateway-Kommunikationsprobleme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Lösung</a:t>
            </a:r>
            <a:r>
              <a:rPr lang="de-DE" sz="1600">
                <a:solidFill>
                  <a:srgbClr val="000000"/>
                </a:solidFill>
              </a:rPr>
              <a:t> → Fokus auf </a:t>
            </a:r>
            <a:r>
              <a:rPr lang="de-DE" sz="1600" b="1">
                <a:solidFill>
                  <a:srgbClr val="000000"/>
                </a:solidFill>
              </a:rPr>
              <a:t>SPA mit Angular</a:t>
            </a:r>
            <a:endParaRPr lang="de-DE" sz="1600"/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3ACBD993-884E-23FF-B753-48DBA42BC65A}"/>
              </a:ext>
            </a:extLst>
          </p:cNvPr>
          <p:cNvSpPr>
            <a:spLocks noGrp="1"/>
          </p:cNvSpPr>
          <p:nvPr/>
        </p:nvSpPr>
        <p:spPr>
          <a:xfrm>
            <a:off x="-9117120" y="477804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err="1"/>
              <a:t>GraphiQL</a:t>
            </a:r>
            <a:r>
              <a:rPr lang="de-DE"/>
              <a:t>/Swagger UI über API-Gateway</a:t>
            </a:r>
          </a:p>
        </p:txBody>
      </p:sp>
    </p:spTree>
    <p:extLst>
      <p:ext uri="{BB962C8B-B14F-4D97-AF65-F5344CB8AC3E}">
        <p14:creationId xmlns:p14="http://schemas.microsoft.com/office/powerpoint/2010/main" val="55956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C5251-9DE1-07E5-4382-21484DE3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28F04E-1110-0A5E-D020-24338801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 mit Angular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A0C82432-FA45-9E58-318D-69CC8E2FD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742383"/>
              </p:ext>
            </p:extLst>
          </p:nvPr>
        </p:nvGraphicFramePr>
        <p:xfrm>
          <a:off x="198045" y="848360"/>
          <a:ext cx="8747760" cy="37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43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7866E-1E17-EDAC-9816-BAE999E46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CCEA54-9C36-7579-90B9-7503F241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 mit Angular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8E6FE3F-5E13-38D4-CFE7-A369F9A01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405245"/>
              </p:ext>
            </p:extLst>
          </p:nvPr>
        </p:nvGraphicFramePr>
        <p:xfrm>
          <a:off x="198045" y="848360"/>
          <a:ext cx="8747760" cy="37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359;p39">
            <a:extLst>
              <a:ext uri="{FF2B5EF4-FFF2-40B4-BE49-F238E27FC236}">
                <a16:creationId xmlns:a16="http://schemas.microsoft.com/office/drawing/2014/main" id="{349ECCD6-F523-F810-29CF-DA22BF5EC2D0}"/>
              </a:ext>
            </a:extLst>
          </p:cNvPr>
          <p:cNvSpPr txBox="1">
            <a:spLocks/>
          </p:cNvSpPr>
          <p:nvPr/>
        </p:nvSpPr>
        <p:spPr>
          <a:xfrm>
            <a:off x="13417364" y="2395903"/>
            <a:ext cx="4352475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/>
              <a:t>Demonstration</a:t>
            </a:r>
          </a:p>
        </p:txBody>
      </p:sp>
      <p:sp>
        <p:nvSpPr>
          <p:cNvPr id="11" name="Google Shape;360;p39">
            <a:extLst>
              <a:ext uri="{FF2B5EF4-FFF2-40B4-BE49-F238E27FC236}">
                <a16:creationId xmlns:a16="http://schemas.microsoft.com/office/drawing/2014/main" id="{3E11C428-47FC-D61B-DEC0-D18D8074DB84}"/>
              </a:ext>
            </a:extLst>
          </p:cNvPr>
          <p:cNvSpPr txBox="1">
            <a:spLocks/>
          </p:cNvSpPr>
          <p:nvPr/>
        </p:nvSpPr>
        <p:spPr>
          <a:xfrm>
            <a:off x="1341736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>
                <a:solidFill>
                  <a:srgbClr val="4A417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04</a:t>
            </a:r>
          </a:p>
        </p:txBody>
      </p:sp>
      <p:grpSp>
        <p:nvGrpSpPr>
          <p:cNvPr id="12" name="Google Shape;363;p39">
            <a:extLst>
              <a:ext uri="{FF2B5EF4-FFF2-40B4-BE49-F238E27FC236}">
                <a16:creationId xmlns:a16="http://schemas.microsoft.com/office/drawing/2014/main" id="{92D7A273-B0DE-2950-D0F4-FC24C30DCEB9}"/>
              </a:ext>
            </a:extLst>
          </p:cNvPr>
          <p:cNvGrpSpPr/>
          <p:nvPr/>
        </p:nvGrpSpPr>
        <p:grpSpPr>
          <a:xfrm>
            <a:off x="16658189" y="514355"/>
            <a:ext cx="397281" cy="428418"/>
            <a:chOff x="1271525" y="4920325"/>
            <a:chExt cx="655039" cy="706378"/>
          </a:xfrm>
        </p:grpSpPr>
        <p:sp>
          <p:nvSpPr>
            <p:cNvPr id="13" name="Google Shape;364;p39">
              <a:extLst>
                <a:ext uri="{FF2B5EF4-FFF2-40B4-BE49-F238E27FC236}">
                  <a16:creationId xmlns:a16="http://schemas.microsoft.com/office/drawing/2014/main" id="{EBD4254A-D232-26E3-FA24-D55A6DC915C0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39">
              <a:extLst>
                <a:ext uri="{FF2B5EF4-FFF2-40B4-BE49-F238E27FC236}">
                  <a16:creationId xmlns:a16="http://schemas.microsoft.com/office/drawing/2014/main" id="{19787EC7-AEE4-0960-16F3-6A9BB9AA0D72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6" descr="Demo - Kostenlose computer-Icons">
            <a:extLst>
              <a:ext uri="{FF2B5EF4-FFF2-40B4-BE49-F238E27FC236}">
                <a16:creationId xmlns:a16="http://schemas.microsoft.com/office/drawing/2014/main" id="{9F22D2B8-7C09-354D-715A-2EF1EEDF5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43" y="999428"/>
            <a:ext cx="3144644" cy="31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ie glühbirne - Kostenlose technologie-Icons">
            <a:extLst>
              <a:ext uri="{FF2B5EF4-FFF2-40B4-BE49-F238E27FC236}">
                <a16:creationId xmlns:a16="http://schemas.microsoft.com/office/drawing/2014/main" id="{CFA2FD2B-A47C-8BA9-5F2C-077F36E74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97" y="6362586"/>
            <a:ext cx="1425140" cy="14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1">
            <a:extLst>
              <a:ext uri="{FF2B5EF4-FFF2-40B4-BE49-F238E27FC236}">
                <a16:creationId xmlns:a16="http://schemas.microsoft.com/office/drawing/2014/main" id="{5F4EB0A5-BA7F-3449-8A62-74BA8231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4225" y="6914868"/>
            <a:ext cx="4439366" cy="872858"/>
          </a:xfrm>
        </p:spPr>
        <p:txBody>
          <a:bodyPr/>
          <a:lstStyle/>
          <a:p>
            <a:pPr marL="152400" indent="0">
              <a:buNone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</a:rPr>
              <a:t>Lösung: Single Page </a:t>
            </a:r>
            <a:r>
              <a:rPr lang="de-DE" sz="1600" err="1">
                <a:solidFill>
                  <a:schemeClr val="accent6">
                    <a:lumMod val="10000"/>
                  </a:schemeClr>
                </a:solidFill>
              </a:rPr>
              <a:t>Application</a:t>
            </a:r>
            <a:r>
              <a:rPr lang="de-DE" sz="1600">
                <a:solidFill>
                  <a:schemeClr val="accent6">
                    <a:lumMod val="10000"/>
                  </a:schemeClr>
                </a:solidFill>
              </a:rPr>
              <a:t> mit </a:t>
            </a:r>
            <a:r>
              <a:rPr lang="de-DE" sz="1600" b="1" err="1">
                <a:solidFill>
                  <a:schemeClr val="accent6">
                    <a:lumMod val="10000"/>
                  </a:schemeClr>
                </a:solidFill>
              </a:rPr>
              <a:t>React</a:t>
            </a:r>
            <a:endParaRPr lang="de-DE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290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AD72F-7825-7066-5194-617EB292B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D27EAFB-D276-611F-D6E1-8F7BE8F5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SPA mit Angular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31A1BD7F-E992-744C-0F95-8A482EF1A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54404"/>
              </p:ext>
            </p:extLst>
          </p:nvPr>
        </p:nvGraphicFramePr>
        <p:xfrm>
          <a:off x="198045" y="-19741"/>
          <a:ext cx="8747760" cy="37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359;p39">
            <a:extLst>
              <a:ext uri="{FF2B5EF4-FFF2-40B4-BE49-F238E27FC236}">
                <a16:creationId xmlns:a16="http://schemas.microsoft.com/office/drawing/2014/main" id="{283869DF-9367-6346-22B8-C434F151F518}"/>
              </a:ext>
            </a:extLst>
          </p:cNvPr>
          <p:cNvSpPr txBox="1">
            <a:spLocks/>
          </p:cNvSpPr>
          <p:nvPr/>
        </p:nvSpPr>
        <p:spPr>
          <a:xfrm>
            <a:off x="13417364" y="2395903"/>
            <a:ext cx="4352475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800"/>
              <a:t>Demonstration</a:t>
            </a:r>
          </a:p>
        </p:txBody>
      </p:sp>
      <p:sp>
        <p:nvSpPr>
          <p:cNvPr id="11" name="Google Shape;360;p39">
            <a:extLst>
              <a:ext uri="{FF2B5EF4-FFF2-40B4-BE49-F238E27FC236}">
                <a16:creationId xmlns:a16="http://schemas.microsoft.com/office/drawing/2014/main" id="{83483031-A269-8F67-4710-32D17882FBF1}"/>
              </a:ext>
            </a:extLst>
          </p:cNvPr>
          <p:cNvSpPr txBox="1">
            <a:spLocks/>
          </p:cNvSpPr>
          <p:nvPr/>
        </p:nvSpPr>
        <p:spPr>
          <a:xfrm>
            <a:off x="1341736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>
                <a:solidFill>
                  <a:srgbClr val="4A4174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04</a:t>
            </a:r>
          </a:p>
        </p:txBody>
      </p:sp>
      <p:grpSp>
        <p:nvGrpSpPr>
          <p:cNvPr id="12" name="Google Shape;363;p39">
            <a:extLst>
              <a:ext uri="{FF2B5EF4-FFF2-40B4-BE49-F238E27FC236}">
                <a16:creationId xmlns:a16="http://schemas.microsoft.com/office/drawing/2014/main" id="{0445F568-E6DD-8D21-6DDD-20A5DCDF30A2}"/>
              </a:ext>
            </a:extLst>
          </p:cNvPr>
          <p:cNvGrpSpPr/>
          <p:nvPr/>
        </p:nvGrpSpPr>
        <p:grpSpPr>
          <a:xfrm>
            <a:off x="16658189" y="514355"/>
            <a:ext cx="397281" cy="428418"/>
            <a:chOff x="1271525" y="4920325"/>
            <a:chExt cx="655039" cy="706378"/>
          </a:xfrm>
        </p:grpSpPr>
        <p:sp>
          <p:nvSpPr>
            <p:cNvPr id="13" name="Google Shape;364;p39">
              <a:extLst>
                <a:ext uri="{FF2B5EF4-FFF2-40B4-BE49-F238E27FC236}">
                  <a16:creationId xmlns:a16="http://schemas.microsoft.com/office/drawing/2014/main" id="{47B6A32E-E2AA-1CE9-DB49-B5554FDBFC0F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5;p39">
              <a:extLst>
                <a:ext uri="{FF2B5EF4-FFF2-40B4-BE49-F238E27FC236}">
                  <a16:creationId xmlns:a16="http://schemas.microsoft.com/office/drawing/2014/main" id="{AB8122FC-3677-CF5A-A39C-D9E1A90AC091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6" descr="Demo - Kostenlose computer-Icons">
            <a:extLst>
              <a:ext uri="{FF2B5EF4-FFF2-40B4-BE49-F238E27FC236}">
                <a16:creationId xmlns:a16="http://schemas.microsoft.com/office/drawing/2014/main" id="{191ADAEC-5C21-DC87-B206-20CF0642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43" y="999428"/>
            <a:ext cx="3144644" cy="31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e glühbirne - Kostenlose technologie-Icons">
            <a:extLst>
              <a:ext uri="{FF2B5EF4-FFF2-40B4-BE49-F238E27FC236}">
                <a16:creationId xmlns:a16="http://schemas.microsoft.com/office/drawing/2014/main" id="{1DB54435-4632-21D5-522B-0FAAFD66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97" y="2939450"/>
            <a:ext cx="1425140" cy="14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D830EB-B466-6649-CC17-4B317C67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4225" y="3491732"/>
            <a:ext cx="4439366" cy="872858"/>
          </a:xfrm>
        </p:spPr>
        <p:txBody>
          <a:bodyPr/>
          <a:lstStyle/>
          <a:p>
            <a:pPr marL="152400" indent="0">
              <a:buNone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</a:rPr>
              <a:t>Lösung: Single Page </a:t>
            </a:r>
            <a:r>
              <a:rPr lang="de-DE" sz="1600" err="1">
                <a:solidFill>
                  <a:schemeClr val="accent6">
                    <a:lumMod val="10000"/>
                  </a:schemeClr>
                </a:solidFill>
              </a:rPr>
              <a:t>Application</a:t>
            </a:r>
            <a:r>
              <a:rPr lang="de-DE" sz="1600">
                <a:solidFill>
                  <a:schemeClr val="accent6">
                    <a:lumMod val="10000"/>
                  </a:schemeClr>
                </a:solidFill>
              </a:rPr>
              <a:t> mit </a:t>
            </a:r>
            <a:r>
              <a:rPr lang="de-DE" sz="1600" b="1" err="1">
                <a:solidFill>
                  <a:schemeClr val="accent6">
                    <a:lumMod val="10000"/>
                  </a:schemeClr>
                </a:solidFill>
              </a:rPr>
              <a:t>React</a:t>
            </a:r>
            <a:endParaRPr lang="de-DE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26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1E014693-BEA8-A6E4-5848-99C89D9C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>
            <a:extLst>
              <a:ext uri="{FF2B5EF4-FFF2-40B4-BE49-F238E27FC236}">
                <a16:creationId xmlns:a16="http://schemas.microsoft.com/office/drawing/2014/main" id="{C7A4DBAB-AB59-E4A7-26B4-80BEFC897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1524" y="2395903"/>
            <a:ext cx="4352475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Demonstration</a:t>
            </a:r>
          </a:p>
        </p:txBody>
      </p:sp>
      <p:sp>
        <p:nvSpPr>
          <p:cNvPr id="360" name="Google Shape;360;p39">
            <a:extLst>
              <a:ext uri="{FF2B5EF4-FFF2-40B4-BE49-F238E27FC236}">
                <a16:creationId xmlns:a16="http://schemas.microsoft.com/office/drawing/2014/main" id="{0E2013EF-4D4B-B4C4-D883-C40ABF9D98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4174"/>
                </a:solidFill>
              </a:rPr>
              <a:t>04</a:t>
            </a:r>
          </a:p>
        </p:txBody>
      </p:sp>
      <p:grpSp>
        <p:nvGrpSpPr>
          <p:cNvPr id="363" name="Google Shape;363;p39">
            <a:extLst>
              <a:ext uri="{FF2B5EF4-FFF2-40B4-BE49-F238E27FC236}">
                <a16:creationId xmlns:a16="http://schemas.microsoft.com/office/drawing/2014/main" id="{019AD209-9F66-4843-E921-D58F4C7261CC}"/>
              </a:ext>
            </a:extLst>
          </p:cNvPr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364" name="Google Shape;364;p39">
              <a:extLst>
                <a:ext uri="{FF2B5EF4-FFF2-40B4-BE49-F238E27FC236}">
                  <a16:creationId xmlns:a16="http://schemas.microsoft.com/office/drawing/2014/main" id="{66271ACD-CF79-D376-1DCF-CA0595FA48C3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>
              <a:extLst>
                <a:ext uri="{FF2B5EF4-FFF2-40B4-BE49-F238E27FC236}">
                  <a16:creationId xmlns:a16="http://schemas.microsoft.com/office/drawing/2014/main" id="{9F1B30DA-8802-FE48-57A2-41092FC55A4C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B68D43-FDE9-C45E-8AB0-35FA3ABC0E31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0FF3FD76-1985-249D-EAE4-780C8459D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30" name="Picture 6" descr="Demo - Kostenlose computer-Icons">
            <a:extLst>
              <a:ext uri="{FF2B5EF4-FFF2-40B4-BE49-F238E27FC236}">
                <a16:creationId xmlns:a16="http://schemas.microsoft.com/office/drawing/2014/main" id="{318409C0-D858-4168-8326-FEB28D571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3" y="999428"/>
            <a:ext cx="3144644" cy="314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2">
            <a:extLst>
              <a:ext uri="{FF2B5EF4-FFF2-40B4-BE49-F238E27FC236}">
                <a16:creationId xmlns:a16="http://schemas.microsoft.com/office/drawing/2014/main" id="{4D27EAFB-D276-611F-D6E1-8F7BE8F5B957}"/>
              </a:ext>
            </a:extLst>
          </p:cNvPr>
          <p:cNvSpPr>
            <a:spLocks noGrp="1"/>
          </p:cNvSpPr>
          <p:nvPr/>
        </p:nvSpPr>
        <p:spPr>
          <a:xfrm>
            <a:off x="-9526830" y="726107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SPA mit Angular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1A1BD7F-E992-744C-0F95-8A482EF1A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3064014"/>
              </p:ext>
            </p:extLst>
          </p:nvPr>
        </p:nvGraphicFramePr>
        <p:xfrm>
          <a:off x="-10043160" y="192016"/>
          <a:ext cx="8747760" cy="3780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2" descr="Die glühbirne - Kostenlose technologie-Icons">
            <a:extLst>
              <a:ext uri="{FF2B5EF4-FFF2-40B4-BE49-F238E27FC236}">
                <a16:creationId xmlns:a16="http://schemas.microsoft.com/office/drawing/2014/main" id="{1DB54435-4632-21D5-522B-0FAAFD66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3108" y="3151207"/>
            <a:ext cx="1425140" cy="14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1">
            <a:extLst>
              <a:ext uri="{FF2B5EF4-FFF2-40B4-BE49-F238E27FC236}">
                <a16:creationId xmlns:a16="http://schemas.microsoft.com/office/drawing/2014/main" id="{DED830EB-B466-6649-CC17-4B317C67A326}"/>
              </a:ext>
            </a:extLst>
          </p:cNvPr>
          <p:cNvSpPr>
            <a:spLocks noGrp="1"/>
          </p:cNvSpPr>
          <p:nvPr/>
        </p:nvSpPr>
        <p:spPr>
          <a:xfrm>
            <a:off x="-7436980" y="3703489"/>
            <a:ext cx="4439366" cy="87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</a:rPr>
              <a:t>Lösung: Single Page </a:t>
            </a:r>
            <a:r>
              <a:rPr lang="de-DE" sz="1600" err="1">
                <a:solidFill>
                  <a:schemeClr val="accent6">
                    <a:lumMod val="10000"/>
                  </a:schemeClr>
                </a:solidFill>
              </a:rPr>
              <a:t>Application</a:t>
            </a:r>
            <a:r>
              <a:rPr lang="de-DE" sz="1600">
                <a:solidFill>
                  <a:schemeClr val="accent6">
                    <a:lumMod val="10000"/>
                  </a:schemeClr>
                </a:solidFill>
              </a:rPr>
              <a:t> mit </a:t>
            </a:r>
            <a:r>
              <a:rPr lang="de-DE" sz="1600" b="1" err="1">
                <a:solidFill>
                  <a:schemeClr val="accent6">
                    <a:lumMod val="10000"/>
                  </a:schemeClr>
                </a:solidFill>
              </a:rPr>
              <a:t>React</a:t>
            </a:r>
            <a:endParaRPr lang="de-DE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3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CFBAB-0A57-46FF-9C48-D1D88A789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313" y="1519050"/>
            <a:ext cx="6975374" cy="2105400"/>
          </a:xfrm>
        </p:spPr>
        <p:txBody>
          <a:bodyPr/>
          <a:lstStyle/>
          <a:p>
            <a:pPr algn="ctr"/>
            <a:r>
              <a:rPr lang="de-DE"/>
              <a:t>Vielen Dank für Ihre Aufmerksamkeit</a:t>
            </a:r>
          </a:p>
        </p:txBody>
      </p:sp>
      <p:pic>
        <p:nvPicPr>
          <p:cNvPr id="5" name="Grafik 4" descr="Programmiererin mit einfarbiger Füllung">
            <a:extLst>
              <a:ext uri="{FF2B5EF4-FFF2-40B4-BE49-F238E27FC236}">
                <a16:creationId xmlns:a16="http://schemas.microsoft.com/office/drawing/2014/main" id="{5D4B5910-E940-C0BC-F0D3-3BFFCE100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832" y="520010"/>
            <a:ext cx="1149511" cy="1149511"/>
          </a:xfrm>
          <a:prstGeom prst="rect">
            <a:avLst/>
          </a:prstGeom>
        </p:spPr>
      </p:pic>
      <p:pic>
        <p:nvPicPr>
          <p:cNvPr id="7" name="Grafik 6" descr="Webdesign mit einfarbiger Füllung">
            <a:extLst>
              <a:ext uri="{FF2B5EF4-FFF2-40B4-BE49-F238E27FC236}">
                <a16:creationId xmlns:a16="http://schemas.microsoft.com/office/drawing/2014/main" id="{75C67707-3385-FFEA-37B5-607204214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5119" y="3335679"/>
            <a:ext cx="1290578" cy="12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42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714375" y="2572655"/>
            <a:ext cx="4127115" cy="755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Systemarchitektur</a:t>
            </a:r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 idx="2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01</a:t>
            </a:r>
            <a:endParaRPr sz="5400"/>
          </a:p>
        </p:txBody>
      </p:sp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Struktur - Kostenlose geschäft und finanzen-Icons">
            <a:extLst>
              <a:ext uri="{FF2B5EF4-FFF2-40B4-BE49-F238E27FC236}">
                <a16:creationId xmlns:a16="http://schemas.microsoft.com/office/drawing/2014/main" id="{C1B0258B-8A8A-5129-A2EE-575AC6C1B544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" b="9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11">
            <a:extLst>
              <a:ext uri="{FF2B5EF4-FFF2-40B4-BE49-F238E27FC236}">
                <a16:creationId xmlns:a16="http://schemas.microsoft.com/office/drawing/2014/main" id="{26A00B00-87E1-2ADB-8341-1FDD3307C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9098" y="364012"/>
            <a:ext cx="7594934" cy="44079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2E9F7FE-A044-698C-C5BA-69786BBA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376" y="364012"/>
            <a:ext cx="7594934" cy="4407955"/>
          </a:xfrm>
          <a:prstGeom prst="rect">
            <a:avLst/>
          </a:prstGeom>
        </p:spPr>
      </p:pic>
      <p:sp>
        <p:nvSpPr>
          <p:cNvPr id="2" name="Google Shape;359;p39">
            <a:extLst>
              <a:ext uri="{FF2B5EF4-FFF2-40B4-BE49-F238E27FC236}">
                <a16:creationId xmlns:a16="http://schemas.microsoft.com/office/drawing/2014/main" id="{1A70971C-C52C-6EA5-F1F4-46BC9CDB8CEE}"/>
              </a:ext>
            </a:extLst>
          </p:cNvPr>
          <p:cNvSpPr txBox="1">
            <a:spLocks noGrp="1"/>
          </p:cNvSpPr>
          <p:nvPr/>
        </p:nvSpPr>
        <p:spPr>
          <a:xfrm>
            <a:off x="13614417" y="2496185"/>
            <a:ext cx="4352475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Funktionalitäten</a:t>
            </a:r>
          </a:p>
        </p:txBody>
      </p:sp>
      <p:sp>
        <p:nvSpPr>
          <p:cNvPr id="3" name="Google Shape;360;p39">
            <a:extLst>
              <a:ext uri="{FF2B5EF4-FFF2-40B4-BE49-F238E27FC236}">
                <a16:creationId xmlns:a16="http://schemas.microsoft.com/office/drawing/2014/main" id="{BB15EC3B-3D87-FCBA-A0EA-31494499A874}"/>
              </a:ext>
            </a:extLst>
          </p:cNvPr>
          <p:cNvSpPr txBox="1">
            <a:spLocks noGrp="1"/>
          </p:cNvSpPr>
          <p:nvPr/>
        </p:nvSpPr>
        <p:spPr>
          <a:xfrm>
            <a:off x="13614418" y="1446933"/>
            <a:ext cx="19368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" name="Google Shape;363;p39">
            <a:extLst>
              <a:ext uri="{FF2B5EF4-FFF2-40B4-BE49-F238E27FC236}">
                <a16:creationId xmlns:a16="http://schemas.microsoft.com/office/drawing/2014/main" id="{21077BC4-195A-20A1-9640-5B0D7E176D9D}"/>
              </a:ext>
            </a:extLst>
          </p:cNvPr>
          <p:cNvGrpSpPr/>
          <p:nvPr/>
        </p:nvGrpSpPr>
        <p:grpSpPr>
          <a:xfrm>
            <a:off x="16855242" y="614637"/>
            <a:ext cx="397281" cy="428418"/>
            <a:chOff x="1271525" y="4920325"/>
            <a:chExt cx="655039" cy="706378"/>
          </a:xfrm>
        </p:grpSpPr>
        <p:sp>
          <p:nvSpPr>
            <p:cNvPr id="8" name="Google Shape;364;p39">
              <a:extLst>
                <a:ext uri="{FF2B5EF4-FFF2-40B4-BE49-F238E27FC236}">
                  <a16:creationId xmlns:a16="http://schemas.microsoft.com/office/drawing/2014/main" id="{5DEB9B71-569B-2310-F1B8-CAA52A1CFF7D}"/>
                </a:ext>
              </a:extLst>
            </p:cNvPr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5;p39">
              <a:extLst>
                <a:ext uri="{FF2B5EF4-FFF2-40B4-BE49-F238E27FC236}">
                  <a16:creationId xmlns:a16="http://schemas.microsoft.com/office/drawing/2014/main" id="{ACAAFC02-85EF-4780-6AC5-A5C5E0095D60}"/>
                </a:ext>
              </a:extLst>
            </p:cNvPr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Bildplatzhalter 2">
            <a:extLst>
              <a:ext uri="{FF2B5EF4-FFF2-40B4-BE49-F238E27FC236}">
                <a16:creationId xmlns:a16="http://schemas.microsoft.com/office/drawing/2014/main" id="{64068F24-2B33-6DCC-EBED-9E293404E6BE}"/>
              </a:ext>
            </a:extLst>
          </p:cNvPr>
          <p:cNvSpPr>
            <a:spLocks noGrp="1"/>
          </p:cNvSpPr>
          <p:nvPr/>
        </p:nvSpPr>
        <p:spPr>
          <a:xfrm>
            <a:off x="9537268" y="1038983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de-DE"/>
          </a:p>
        </p:txBody>
      </p:sp>
      <p:pic>
        <p:nvPicPr>
          <p:cNvPr id="6" name="Picture 2" descr="Funktion - Kostenlose konstruktion und werkzeuge-Icons">
            <a:extLst>
              <a:ext uri="{FF2B5EF4-FFF2-40B4-BE49-F238E27FC236}">
                <a16:creationId xmlns:a16="http://schemas.microsoft.com/office/drawing/2014/main" id="{D977CF49-B6F3-0DB0-7CFB-383F45ED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668" y="865364"/>
            <a:ext cx="3663499" cy="36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Untertitel 3">
            <a:extLst>
              <a:ext uri="{FF2B5EF4-FFF2-40B4-BE49-F238E27FC236}">
                <a16:creationId xmlns:a16="http://schemas.microsoft.com/office/drawing/2014/main" id="{3FCD4291-1929-57E1-CC53-FC6B9D6100B3}"/>
              </a:ext>
            </a:extLst>
          </p:cNvPr>
          <p:cNvSpPr>
            <a:spLocks noGrp="1"/>
          </p:cNvSpPr>
          <p:nvPr/>
        </p:nvSpPr>
        <p:spPr>
          <a:xfrm>
            <a:off x="13614418" y="3240731"/>
            <a:ext cx="27795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de-DE"/>
          </a:p>
        </p:txBody>
      </p:sp>
      <p:sp>
        <p:nvSpPr>
          <p:cNvPr id="10" name="Google Shape;283;p34">
            <a:extLst>
              <a:ext uri="{FF2B5EF4-FFF2-40B4-BE49-F238E27FC236}">
                <a16:creationId xmlns:a16="http://schemas.microsoft.com/office/drawing/2014/main" id="{E155E1BB-AFB5-CDB3-E1FE-7C966F92FD71}"/>
              </a:ext>
            </a:extLst>
          </p:cNvPr>
          <p:cNvSpPr txBox="1">
            <a:spLocks noGrp="1"/>
          </p:cNvSpPr>
          <p:nvPr/>
        </p:nvSpPr>
        <p:spPr>
          <a:xfrm>
            <a:off x="-8170545" y="2394098"/>
            <a:ext cx="3638100" cy="7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None/>
              <a:defRPr sz="50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Systemarchitektur</a:t>
            </a:r>
          </a:p>
        </p:txBody>
      </p:sp>
      <p:sp>
        <p:nvSpPr>
          <p:cNvPr id="11" name="Google Shape;285;p34">
            <a:extLst>
              <a:ext uri="{FF2B5EF4-FFF2-40B4-BE49-F238E27FC236}">
                <a16:creationId xmlns:a16="http://schemas.microsoft.com/office/drawing/2014/main" id="{9D77993F-2614-DD66-02E2-9259E32BDFC7}"/>
              </a:ext>
            </a:extLst>
          </p:cNvPr>
          <p:cNvSpPr txBox="1">
            <a:spLocks noGrp="1"/>
          </p:cNvSpPr>
          <p:nvPr/>
        </p:nvSpPr>
        <p:spPr>
          <a:xfrm>
            <a:off x="-8170545" y="1344846"/>
            <a:ext cx="19368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6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01</a:t>
            </a:r>
            <a:endParaRPr sz="5400"/>
          </a:p>
        </p:txBody>
      </p:sp>
      <p:grpSp>
        <p:nvGrpSpPr>
          <p:cNvPr id="13" name="Google Shape;287;p34">
            <a:extLst>
              <a:ext uri="{FF2B5EF4-FFF2-40B4-BE49-F238E27FC236}">
                <a16:creationId xmlns:a16="http://schemas.microsoft.com/office/drawing/2014/main" id="{6E770EFA-17F3-9DA7-4106-B2D007921AB8}"/>
              </a:ext>
            </a:extLst>
          </p:cNvPr>
          <p:cNvGrpSpPr/>
          <p:nvPr/>
        </p:nvGrpSpPr>
        <p:grpSpPr>
          <a:xfrm>
            <a:off x="-4785257" y="512547"/>
            <a:ext cx="511004" cy="486560"/>
            <a:chOff x="3470151" y="1675213"/>
            <a:chExt cx="703669" cy="670009"/>
          </a:xfrm>
        </p:grpSpPr>
        <p:sp>
          <p:nvSpPr>
            <p:cNvPr id="16" name="Google Shape;288;p34">
              <a:extLst>
                <a:ext uri="{FF2B5EF4-FFF2-40B4-BE49-F238E27FC236}">
                  <a16:creationId xmlns:a16="http://schemas.microsoft.com/office/drawing/2014/main" id="{75622097-65DF-E951-4ED6-310A48BC1B03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9;p34">
              <a:extLst>
                <a:ext uri="{FF2B5EF4-FFF2-40B4-BE49-F238E27FC236}">
                  <a16:creationId xmlns:a16="http://schemas.microsoft.com/office/drawing/2014/main" id="{6FD16B25-BA5C-7701-71AE-9985FABA4EB0}"/>
                </a:ext>
              </a:extLst>
            </p:cNvPr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90;p34">
            <a:extLst>
              <a:ext uri="{FF2B5EF4-FFF2-40B4-BE49-F238E27FC236}">
                <a16:creationId xmlns:a16="http://schemas.microsoft.com/office/drawing/2014/main" id="{B77E972B-5EE9-B421-CF37-2D7B2FAF1E36}"/>
              </a:ext>
            </a:extLst>
          </p:cNvPr>
          <p:cNvSpPr/>
          <p:nvPr/>
        </p:nvSpPr>
        <p:spPr>
          <a:xfrm>
            <a:off x="-8170545" y="4459354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4" descr="Struktur - Kostenlose geschäft und finanzen-Icons">
            <a:extLst>
              <a:ext uri="{FF2B5EF4-FFF2-40B4-BE49-F238E27FC236}">
                <a16:creationId xmlns:a16="http://schemas.microsoft.com/office/drawing/2014/main" id="{C1B0258B-8A8A-5129-A2EE-575AC6C1B544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" b="999"/>
          <a:stretch>
            <a:fillRect/>
          </a:stretch>
        </p:blipFill>
        <p:spPr bwMode="auto">
          <a:xfrm>
            <a:off x="-3791595" y="936896"/>
            <a:ext cx="3336300" cy="326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4791524" y="2395903"/>
            <a:ext cx="4352475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Funktionalitäten</a:t>
            </a:r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2"/>
          </p:nvPr>
        </p:nvSpPr>
        <p:spPr>
          <a:xfrm>
            <a:off x="479152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63" name="Google Shape;363;p39"/>
          <p:cNvGrpSpPr/>
          <p:nvPr/>
        </p:nvGrpSpPr>
        <p:grpSpPr>
          <a:xfrm>
            <a:off x="8032349" y="514355"/>
            <a:ext cx="397281" cy="428418"/>
            <a:chOff x="1271525" y="4920325"/>
            <a:chExt cx="655039" cy="706378"/>
          </a:xfrm>
        </p:grpSpPr>
        <p:sp>
          <p:nvSpPr>
            <p:cNvPr id="364" name="Google Shape;364;p39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068F24-2B33-6DCC-EBED-9E293404E6BE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Funktion - Kostenlose konstruktion und werkzeuge-Icons">
            <a:extLst>
              <a:ext uri="{FF2B5EF4-FFF2-40B4-BE49-F238E27FC236}">
                <a16:creationId xmlns:a16="http://schemas.microsoft.com/office/drawing/2014/main" id="{D977CF49-B6F3-0DB0-7CFB-383F45ED4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5" y="765082"/>
            <a:ext cx="3663499" cy="366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3FCD4291-1929-57E1-CC53-FC6B9D6100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1">
            <a:extLst>
              <a:ext uri="{FF2B5EF4-FFF2-40B4-BE49-F238E27FC236}">
                <a16:creationId xmlns:a16="http://schemas.microsoft.com/office/drawing/2014/main" id="{C88A60CC-409B-72FF-B048-228A97EED1A9}"/>
              </a:ext>
            </a:extLst>
          </p:cNvPr>
          <p:cNvSpPr>
            <a:spLocks noGrp="1"/>
          </p:cNvSpPr>
          <p:nvPr/>
        </p:nvSpPr>
        <p:spPr>
          <a:xfrm>
            <a:off x="10074468" y="1107271"/>
            <a:ext cx="8971208" cy="358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800">
                <a:solidFill>
                  <a:schemeClr val="accent6">
                    <a:lumMod val="10000"/>
                  </a:schemeClr>
                </a:solidFill>
              </a:rPr>
              <a:t>Hauptfunktionen</a:t>
            </a:r>
          </a:p>
          <a:p>
            <a:pPr marL="152400" indent="0">
              <a:buNone/>
            </a:pPr>
            <a:endParaRPr lang="de-DE" sz="18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Benutzeranmeldung</a:t>
            </a:r>
            <a:r>
              <a:rPr lang="de-DE" sz="1600">
                <a:solidFill>
                  <a:srgbClr val="000000"/>
                </a:solidFill>
              </a:rPr>
              <a:t> → POST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login</a:t>
            </a:r>
            <a:r>
              <a:rPr lang="de-DE" sz="1600">
                <a:solidFill>
                  <a:srgbClr val="000000"/>
                </a:solidFill>
              </a:rPr>
              <a:t>             Prüft Anmeldedaten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de-DE" sz="1600">
              <a:solidFill>
                <a:srgbClr val="000000"/>
              </a:solidFill>
            </a:endParaRP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1F1A7D97-2C69-288E-1484-9AE15ABB4520}"/>
              </a:ext>
            </a:extLst>
          </p:cNvPr>
          <p:cNvSpPr>
            <a:spLocks noGrp="1"/>
          </p:cNvSpPr>
          <p:nvPr/>
        </p:nvSpPr>
        <p:spPr>
          <a:xfrm>
            <a:off x="10625218" y="446274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Login Service (REST)</a:t>
            </a:r>
          </a:p>
        </p:txBody>
      </p:sp>
      <p:pic>
        <p:nvPicPr>
          <p:cNvPr id="8" name="Picture 2" descr="Identity Verification icon SVG Vector &amp; PNG Free Download | UXWing">
            <a:extLst>
              <a:ext uri="{FF2B5EF4-FFF2-40B4-BE49-F238E27FC236}">
                <a16:creationId xmlns:a16="http://schemas.microsoft.com/office/drawing/2014/main" id="{49291DF5-C5C6-8791-1F2E-95A34D02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93" y="1448932"/>
            <a:ext cx="880110" cy="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DCE8EC25-ED21-6BAF-113E-B8AC585D89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002904" y="364012"/>
            <a:ext cx="7594934" cy="4407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16B9-F9E0-586E-6CE2-D7E8547F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7FD4FE4-8851-AC6B-A1B4-70716D90C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625" y="1175347"/>
            <a:ext cx="8971208" cy="3589955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de-DE" sz="1800" b="1">
                <a:solidFill>
                  <a:schemeClr val="accent6">
                    <a:lumMod val="10000"/>
                  </a:schemeClr>
                </a:solidFill>
              </a:rPr>
              <a:t>Hauptfunktionen</a:t>
            </a:r>
          </a:p>
          <a:p>
            <a:pPr marL="152400" indent="0">
              <a:buNone/>
            </a:pPr>
            <a:endParaRPr lang="de-DE" sz="18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Benutzeranmeldung</a:t>
            </a:r>
            <a:r>
              <a:rPr lang="de-DE" sz="1600">
                <a:solidFill>
                  <a:srgbClr val="000000"/>
                </a:solidFill>
              </a:rPr>
              <a:t> → POST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login</a:t>
            </a:r>
            <a:r>
              <a:rPr lang="de-DE" sz="1600">
                <a:solidFill>
                  <a:srgbClr val="000000"/>
                </a:solidFill>
              </a:rPr>
              <a:t>             Prüft Anmeldedaten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erstellen</a:t>
            </a:r>
            <a:r>
              <a:rPr lang="de-DE" sz="1600">
                <a:solidFill>
                  <a:srgbClr val="000000"/>
                </a:solidFill>
              </a:rPr>
              <a:t> → POST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               Erstellt neuen Benutzer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abrufen</a:t>
            </a:r>
            <a:r>
              <a:rPr lang="de-DE" sz="1600">
                <a:solidFill>
                  <a:srgbClr val="000000"/>
                </a:solidFill>
              </a:rPr>
              <a:t> → GET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/{</a:t>
            </a:r>
            <a:r>
              <a:rPr lang="de-DE" sz="1600" err="1">
                <a:solidFill>
                  <a:srgbClr val="000000"/>
                </a:solidFill>
              </a:rPr>
              <a:t>id</a:t>
            </a:r>
            <a:r>
              <a:rPr lang="de-DE" sz="1600">
                <a:solidFill>
                  <a:srgbClr val="000000"/>
                </a:solidFill>
              </a:rPr>
              <a:t>}            Gibt Daten eines Benutzers zurück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Alle Benutzer abrufen</a:t>
            </a:r>
            <a:r>
              <a:rPr lang="de-DE" sz="1600">
                <a:solidFill>
                  <a:srgbClr val="000000"/>
                </a:solidFill>
              </a:rPr>
              <a:t> → GET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            Gibt Liste aller Benutzer zurück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aktualisieren</a:t>
            </a:r>
            <a:r>
              <a:rPr lang="de-DE" sz="1600">
                <a:solidFill>
                  <a:srgbClr val="000000"/>
                </a:solidFill>
              </a:rPr>
              <a:t> → PUT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/{</a:t>
            </a:r>
            <a:r>
              <a:rPr lang="de-DE" sz="1600" err="1">
                <a:solidFill>
                  <a:srgbClr val="000000"/>
                </a:solidFill>
              </a:rPr>
              <a:t>id</a:t>
            </a:r>
            <a:r>
              <a:rPr lang="de-DE" sz="1600">
                <a:solidFill>
                  <a:srgbClr val="000000"/>
                </a:solidFill>
              </a:rPr>
              <a:t>}   Aktualisiert bestehende Benutzerdaten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löschen</a:t>
            </a:r>
            <a:r>
              <a:rPr lang="de-DE" sz="1600">
                <a:solidFill>
                  <a:srgbClr val="000000"/>
                </a:solidFill>
              </a:rPr>
              <a:t> → DELETE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/{</a:t>
            </a:r>
            <a:r>
              <a:rPr lang="de-DE" sz="1600" err="1">
                <a:solidFill>
                  <a:srgbClr val="000000"/>
                </a:solidFill>
              </a:rPr>
              <a:t>id</a:t>
            </a:r>
            <a:r>
              <a:rPr lang="de-DE" sz="1600">
                <a:solidFill>
                  <a:srgbClr val="000000"/>
                </a:solidFill>
              </a:rPr>
              <a:t>}      Entfernt Benutzer anhand der ID</a:t>
            </a:r>
            <a:endParaRPr lang="de-DE" sz="160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99D8EE-B899-3CFC-7C8C-4397F0CD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Login Service (REST)</a:t>
            </a:r>
            <a:endParaRPr lang="en-US"/>
          </a:p>
        </p:txBody>
      </p:sp>
      <p:pic>
        <p:nvPicPr>
          <p:cNvPr id="4" name="Grafik 3" descr="Markee nicht mehr folgen mit einfarbiger Füllung">
            <a:extLst>
              <a:ext uri="{FF2B5EF4-FFF2-40B4-BE49-F238E27FC236}">
                <a16:creationId xmlns:a16="http://schemas.microsoft.com/office/drawing/2014/main" id="{FF8603A2-DD68-7FE3-52AF-5EB940E1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5059" y="3603188"/>
            <a:ext cx="298450" cy="298450"/>
          </a:xfrm>
          <a:prstGeom prst="rect">
            <a:avLst/>
          </a:prstGeom>
        </p:spPr>
      </p:pic>
      <p:pic>
        <p:nvPicPr>
          <p:cNvPr id="5" name="Picture 2" descr="Update icon SVG Vector &amp; PNG Free Download | UXWing">
            <a:extLst>
              <a:ext uri="{FF2B5EF4-FFF2-40B4-BE49-F238E27FC236}">
                <a16:creationId xmlns:a16="http://schemas.microsoft.com/office/drawing/2014/main" id="{B85A5AFB-B9A4-B48B-DE33-9C6EA452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257550"/>
            <a:ext cx="355283" cy="35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9AD9A948-71E0-41AC-CEED-6C06AFEA6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59473" y="2627424"/>
            <a:ext cx="685800" cy="685800"/>
          </a:xfrm>
          <a:prstGeom prst="rect">
            <a:avLst/>
          </a:prstGeom>
        </p:spPr>
      </p:pic>
      <p:pic>
        <p:nvPicPr>
          <p:cNvPr id="7" name="Picture 2" descr="Identity Verification icon SVG Vector &amp; PNG Free Download | UXWing">
            <a:extLst>
              <a:ext uri="{FF2B5EF4-FFF2-40B4-BE49-F238E27FC236}">
                <a16:creationId xmlns:a16="http://schemas.microsoft.com/office/drawing/2014/main" id="{732E5E99-C6B5-22DB-CCB2-78651F8C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650" y="1517008"/>
            <a:ext cx="880110" cy="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F13782B-EDCC-37D5-941C-077BD8291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31" y="1996881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ECAB1C9-A7AA-33BE-B33A-ABD842EFB9C7}"/>
              </a:ext>
            </a:extLst>
          </p:cNvPr>
          <p:cNvSpPr>
            <a:spLocks noGrp="1"/>
          </p:cNvSpPr>
          <p:nvPr/>
        </p:nvSpPr>
        <p:spPr>
          <a:xfrm>
            <a:off x="13101562" y="2510220"/>
            <a:ext cx="2336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>
                <a:solidFill>
                  <a:srgbClr val="000000"/>
                </a:solidFill>
              </a:rPr>
              <a:t>Skalierbar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B5AB24D-6015-F431-3E04-68E034BF4F21}"/>
              </a:ext>
            </a:extLst>
          </p:cNvPr>
          <p:cNvSpPr>
            <a:spLocks noGrp="1"/>
          </p:cNvSpPr>
          <p:nvPr/>
        </p:nvSpPr>
        <p:spPr>
          <a:xfrm>
            <a:off x="10066837" y="1982220"/>
            <a:ext cx="23364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</a:rPr>
              <a:t>Kompatibel mit allen Systemen</a:t>
            </a:r>
            <a:endParaRPr lang="en-US" sz="18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3ACD9A2A-817B-2C20-6133-A4A89CAE7F8B}"/>
              </a:ext>
            </a:extLst>
          </p:cNvPr>
          <p:cNvSpPr>
            <a:spLocks noGrp="1"/>
          </p:cNvSpPr>
          <p:nvPr/>
        </p:nvSpPr>
        <p:spPr>
          <a:xfrm>
            <a:off x="15672532" y="1774348"/>
            <a:ext cx="2336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>
                <a:solidFill>
                  <a:srgbClr val="000000"/>
                </a:solidFill>
              </a:rPr>
              <a:t>Trennung von Client &amp; Server</a:t>
            </a:r>
            <a:endParaRPr lang="en-US"/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CADE2BA1-6B3B-83AC-A6CC-208ADFC2FA80}"/>
              </a:ext>
            </a:extLst>
          </p:cNvPr>
          <p:cNvSpPr>
            <a:spLocks noGrp="1"/>
          </p:cNvSpPr>
          <p:nvPr/>
        </p:nvSpPr>
        <p:spPr>
          <a:xfrm>
            <a:off x="15217008" y="2092399"/>
            <a:ext cx="301573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</a:rPr>
              <a:t>Leichtere Wartung</a:t>
            </a:r>
            <a:endParaRPr lang="en-US" sz="18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66E4D004-CAFF-75A2-0824-3C7BB88E3226}"/>
              </a:ext>
            </a:extLst>
          </p:cNvPr>
          <p:cNvSpPr>
            <a:spLocks noGrp="1"/>
          </p:cNvSpPr>
          <p:nvPr/>
        </p:nvSpPr>
        <p:spPr>
          <a:xfrm>
            <a:off x="10225631" y="1580253"/>
            <a:ext cx="2336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>
                <a:solidFill>
                  <a:srgbClr val="000000"/>
                </a:solidFill>
              </a:rPr>
              <a:t>Einfache Integration</a:t>
            </a:r>
            <a:endParaRPr lang="en-US"/>
          </a:p>
        </p:txBody>
      </p:sp>
      <p:sp>
        <p:nvSpPr>
          <p:cNvPr id="18" name="Subtitle 6">
            <a:extLst>
              <a:ext uri="{FF2B5EF4-FFF2-40B4-BE49-F238E27FC236}">
                <a16:creationId xmlns:a16="http://schemas.microsoft.com/office/drawing/2014/main" id="{123E8068-5180-2A62-9132-E7463A790342}"/>
              </a:ext>
            </a:extLst>
          </p:cNvPr>
          <p:cNvSpPr>
            <a:spLocks noGrp="1"/>
          </p:cNvSpPr>
          <p:nvPr/>
        </p:nvSpPr>
        <p:spPr>
          <a:xfrm>
            <a:off x="12564766" y="2859552"/>
            <a:ext cx="3015730" cy="123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har char="•"/>
            </a:pPr>
            <a:r>
              <a:rPr lang="de-DE" sz="1800">
                <a:solidFill>
                  <a:srgbClr val="000000"/>
                </a:solidFill>
              </a:rPr>
              <a:t>Keine Sitzungsdaten auf dem Server</a:t>
            </a:r>
            <a:endParaRPr lang="en-US" sz="1800">
              <a:solidFill>
                <a:srgbClr val="000000"/>
              </a:solidFill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9BF0F27F-9FE1-E2F8-202C-5E23EC9DC251}"/>
              </a:ext>
            </a:extLst>
          </p:cNvPr>
          <p:cNvSpPr>
            <a:spLocks noGrp="1"/>
          </p:cNvSpPr>
          <p:nvPr/>
        </p:nvSpPr>
        <p:spPr>
          <a:xfrm>
            <a:off x="9876910" y="597836"/>
            <a:ext cx="7781320" cy="7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/>
              <a:t>Warum</a:t>
            </a:r>
            <a:r>
              <a:rPr lang="en-US"/>
              <a:t> REST für den Login-Service?</a:t>
            </a: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1F1B7489-D444-274F-04F1-44FB16601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8156" y="2859771"/>
            <a:ext cx="1083366" cy="1041953"/>
          </a:xfrm>
          <a:prstGeom prst="rect">
            <a:avLst/>
          </a:prstGeom>
        </p:spPr>
      </p:pic>
      <p:pic>
        <p:nvPicPr>
          <p:cNvPr id="21" name="Picture 9">
            <a:extLst>
              <a:ext uri="{FF2B5EF4-FFF2-40B4-BE49-F238E27FC236}">
                <a16:creationId xmlns:a16="http://schemas.microsoft.com/office/drawing/2014/main" id="{0AA0C624-C591-FFC7-5274-FCC7B5989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98003" y="2768662"/>
            <a:ext cx="1075083" cy="1133062"/>
          </a:xfrm>
          <a:prstGeom prst="rect">
            <a:avLst/>
          </a:prstGeom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A60155A8-009A-C506-50CC-99BFFC445F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2319" y="3652798"/>
            <a:ext cx="834887" cy="8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06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B1C9-A7AA-33BE-B33A-ABD842EF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80" y="2459082"/>
            <a:ext cx="2336400" cy="395700"/>
          </a:xfrm>
        </p:spPr>
        <p:txBody>
          <a:bodyPr/>
          <a:lstStyle/>
          <a:p>
            <a:r>
              <a:rPr lang="de-DE" sz="1800">
                <a:solidFill>
                  <a:srgbClr val="000000"/>
                </a:solidFill>
              </a:rPr>
              <a:t>Skalierbar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B24D-6015-F431-3E04-68E034BF4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955" y="1931082"/>
            <a:ext cx="2336400" cy="528000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</a:rPr>
              <a:t>Kompatibel mit allen Systemen</a:t>
            </a:r>
            <a:endParaRPr lang="en-US" sz="18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CD9A2A-817B-2C20-6133-A4A89CAE7F8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93650" y="1723210"/>
            <a:ext cx="2336400" cy="395700"/>
          </a:xfrm>
        </p:spPr>
        <p:txBody>
          <a:bodyPr/>
          <a:lstStyle/>
          <a:p>
            <a:r>
              <a:rPr lang="de-DE" sz="1800">
                <a:solidFill>
                  <a:srgbClr val="000000"/>
                </a:solidFill>
              </a:rPr>
              <a:t>Trennung von Client &amp; Server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DE2BA1-6B3B-83AC-A6CC-208ADFC2FA8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838126" y="2041261"/>
            <a:ext cx="3015730" cy="528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</a:rPr>
              <a:t>Leichtere Wartung</a:t>
            </a:r>
            <a:endParaRPr lang="en-US" sz="18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E4D004-CAFF-75A2-0824-3C7BB88E322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846749" y="1529115"/>
            <a:ext cx="2336400" cy="395700"/>
          </a:xfrm>
        </p:spPr>
        <p:txBody>
          <a:bodyPr/>
          <a:lstStyle/>
          <a:p>
            <a:r>
              <a:rPr lang="de-DE" sz="1800">
                <a:solidFill>
                  <a:srgbClr val="000000"/>
                </a:solidFill>
              </a:rPr>
              <a:t>Einfache Integration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23E8068-5180-2A62-9132-E7463A79034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185884" y="2808414"/>
            <a:ext cx="3015730" cy="1239679"/>
          </a:xfrm>
        </p:spPr>
        <p:txBody>
          <a:bodyPr/>
          <a:lstStyle/>
          <a:p>
            <a:pPr>
              <a:buChar char="•"/>
            </a:pPr>
            <a:r>
              <a:rPr lang="de-DE" sz="1800">
                <a:solidFill>
                  <a:srgbClr val="000000"/>
                </a:solidFill>
              </a:rPr>
              <a:t>Keine Sitzungsdaten auf dem Server</a:t>
            </a:r>
            <a:endParaRPr lang="en-US" sz="1800">
              <a:solidFill>
                <a:srgbClr val="000000"/>
              </a:solidFill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F0F27F-9FE1-E2F8-202C-5E23EC9DC251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8028" y="546698"/>
            <a:ext cx="7781320" cy="743660"/>
          </a:xfrm>
        </p:spPr>
        <p:txBody>
          <a:bodyPr/>
          <a:lstStyle/>
          <a:p>
            <a:r>
              <a:rPr lang="en-US" err="1"/>
              <a:t>Warum</a:t>
            </a:r>
            <a:r>
              <a:rPr lang="en-US"/>
              <a:t> REST für den Login-Service?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1B7489-D444-274F-04F1-44FB1660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74" y="2808633"/>
            <a:ext cx="1083366" cy="1041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A0C624-C591-FFC7-5274-FCC7B598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121" y="2717524"/>
            <a:ext cx="1075083" cy="1133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0155A8-009A-C506-50CC-99BFFC445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437" y="3601660"/>
            <a:ext cx="834887" cy="892865"/>
          </a:xfrm>
          <a:prstGeom prst="rect">
            <a:avLst/>
          </a:prstGeom>
        </p:spPr>
      </p:pic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B7FD4FE4-8851-AC6B-A1B4-70716D90C364}"/>
              </a:ext>
            </a:extLst>
          </p:cNvPr>
          <p:cNvSpPr>
            <a:spLocks noGrp="1"/>
          </p:cNvSpPr>
          <p:nvPr/>
        </p:nvSpPr>
        <p:spPr>
          <a:xfrm>
            <a:off x="-9174840" y="1107271"/>
            <a:ext cx="8971208" cy="358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de-DE" sz="1800" b="1">
                <a:solidFill>
                  <a:schemeClr val="accent6">
                    <a:lumMod val="10000"/>
                  </a:schemeClr>
                </a:solidFill>
              </a:rPr>
              <a:t>Hauptfunktionen</a:t>
            </a:r>
          </a:p>
          <a:p>
            <a:pPr marL="152400" indent="0">
              <a:buNone/>
            </a:pPr>
            <a:endParaRPr lang="de-DE" sz="18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Benutzeranmeldung</a:t>
            </a:r>
            <a:r>
              <a:rPr lang="de-DE" sz="1600">
                <a:solidFill>
                  <a:srgbClr val="000000"/>
                </a:solidFill>
              </a:rPr>
              <a:t> → POST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login</a:t>
            </a:r>
            <a:r>
              <a:rPr lang="de-DE" sz="1600">
                <a:solidFill>
                  <a:srgbClr val="000000"/>
                </a:solidFill>
              </a:rPr>
              <a:t>             Prüft Anmeldedaten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erstellen</a:t>
            </a:r>
            <a:r>
              <a:rPr lang="de-DE" sz="1600">
                <a:solidFill>
                  <a:srgbClr val="000000"/>
                </a:solidFill>
              </a:rPr>
              <a:t> → POST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               Erstellt neuen Benutzer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abrufen</a:t>
            </a:r>
            <a:r>
              <a:rPr lang="de-DE" sz="1600">
                <a:solidFill>
                  <a:srgbClr val="000000"/>
                </a:solidFill>
              </a:rPr>
              <a:t> → GET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/{</a:t>
            </a:r>
            <a:r>
              <a:rPr lang="de-DE" sz="1600" err="1">
                <a:solidFill>
                  <a:srgbClr val="000000"/>
                </a:solidFill>
              </a:rPr>
              <a:t>id</a:t>
            </a:r>
            <a:r>
              <a:rPr lang="de-DE" sz="1600">
                <a:solidFill>
                  <a:srgbClr val="000000"/>
                </a:solidFill>
              </a:rPr>
              <a:t>}            Gibt Daten eines Benutzers zurück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Alle Benutzer abrufen</a:t>
            </a:r>
            <a:r>
              <a:rPr lang="de-DE" sz="1600">
                <a:solidFill>
                  <a:srgbClr val="000000"/>
                </a:solidFill>
              </a:rPr>
              <a:t> → GET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            Gibt Liste aller Benutzer zurück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aktualisieren</a:t>
            </a:r>
            <a:r>
              <a:rPr lang="de-DE" sz="1600">
                <a:solidFill>
                  <a:srgbClr val="000000"/>
                </a:solidFill>
              </a:rPr>
              <a:t> → PUT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/{</a:t>
            </a:r>
            <a:r>
              <a:rPr lang="de-DE" sz="1600" err="1">
                <a:solidFill>
                  <a:srgbClr val="000000"/>
                </a:solidFill>
              </a:rPr>
              <a:t>id</a:t>
            </a:r>
            <a:r>
              <a:rPr lang="de-DE" sz="1600">
                <a:solidFill>
                  <a:srgbClr val="000000"/>
                </a:solidFill>
              </a:rPr>
              <a:t>}   Aktualisiert bestehende Benutzerdaten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 sz="1600" b="1">
                <a:solidFill>
                  <a:srgbClr val="000000"/>
                </a:solidFill>
              </a:rPr>
              <a:t>Benutzer löschen</a:t>
            </a:r>
            <a:r>
              <a:rPr lang="de-DE" sz="1600">
                <a:solidFill>
                  <a:srgbClr val="000000"/>
                </a:solidFill>
              </a:rPr>
              <a:t> → DELETE /</a:t>
            </a:r>
            <a:r>
              <a:rPr lang="de-DE" sz="1600" err="1">
                <a:solidFill>
                  <a:srgbClr val="000000"/>
                </a:solidFill>
              </a:rPr>
              <a:t>auth</a:t>
            </a:r>
            <a:r>
              <a:rPr lang="de-DE" sz="1600">
                <a:solidFill>
                  <a:srgbClr val="000000"/>
                </a:solidFill>
              </a:rPr>
              <a:t>/</a:t>
            </a:r>
            <a:r>
              <a:rPr lang="de-DE" sz="1600" err="1">
                <a:solidFill>
                  <a:srgbClr val="000000"/>
                </a:solidFill>
              </a:rPr>
              <a:t>users</a:t>
            </a:r>
            <a:r>
              <a:rPr lang="de-DE" sz="1600">
                <a:solidFill>
                  <a:srgbClr val="000000"/>
                </a:solidFill>
              </a:rPr>
              <a:t>/{</a:t>
            </a:r>
            <a:r>
              <a:rPr lang="de-DE" sz="1600" err="1">
                <a:solidFill>
                  <a:srgbClr val="000000"/>
                </a:solidFill>
              </a:rPr>
              <a:t>id</a:t>
            </a:r>
            <a:r>
              <a:rPr lang="de-DE" sz="1600">
                <a:solidFill>
                  <a:srgbClr val="000000"/>
                </a:solidFill>
              </a:rPr>
              <a:t>}      Entfernt Benutzer anhand der ID</a:t>
            </a:r>
            <a:endParaRPr lang="de-DE" sz="1600"/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0D99D8EE-B899-3CFC-7C8C-4397F0CD40A8}"/>
              </a:ext>
            </a:extLst>
          </p:cNvPr>
          <p:cNvSpPr>
            <a:spLocks noGrp="1"/>
          </p:cNvSpPr>
          <p:nvPr/>
        </p:nvSpPr>
        <p:spPr>
          <a:xfrm>
            <a:off x="-8624090" y="446274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Login Service (REST)</a:t>
            </a:r>
            <a:endParaRPr lang="en-US"/>
          </a:p>
        </p:txBody>
      </p:sp>
      <p:pic>
        <p:nvPicPr>
          <p:cNvPr id="14" name="Grafik 13" descr="Markee nicht mehr folgen mit einfarbiger Füllung">
            <a:extLst>
              <a:ext uri="{FF2B5EF4-FFF2-40B4-BE49-F238E27FC236}">
                <a16:creationId xmlns:a16="http://schemas.microsoft.com/office/drawing/2014/main" id="{FF8603A2-DD68-7FE3-52AF-5EB940E1EE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73406" y="3535112"/>
            <a:ext cx="298450" cy="298450"/>
          </a:xfrm>
          <a:prstGeom prst="rect">
            <a:avLst/>
          </a:prstGeom>
        </p:spPr>
      </p:pic>
      <p:pic>
        <p:nvPicPr>
          <p:cNvPr id="15" name="Picture 2" descr="Update icon SVG Vector &amp; PNG Free Download | UXWing">
            <a:extLst>
              <a:ext uri="{FF2B5EF4-FFF2-40B4-BE49-F238E27FC236}">
                <a16:creationId xmlns:a16="http://schemas.microsoft.com/office/drawing/2014/main" id="{B85A5AFB-B9A4-B48B-DE33-9C6EA4528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665" y="3189474"/>
            <a:ext cx="355283" cy="35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 descr="Dokument mit einfarbiger Füllung">
            <a:extLst>
              <a:ext uri="{FF2B5EF4-FFF2-40B4-BE49-F238E27FC236}">
                <a16:creationId xmlns:a16="http://schemas.microsoft.com/office/drawing/2014/main" id="{9AD9A948-71E0-41AC-CEED-6C06AFEA6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78992" y="2559348"/>
            <a:ext cx="685800" cy="685800"/>
          </a:xfrm>
          <a:prstGeom prst="rect">
            <a:avLst/>
          </a:prstGeom>
        </p:spPr>
      </p:pic>
      <p:pic>
        <p:nvPicPr>
          <p:cNvPr id="17" name="Picture 2" descr="Identity Verification icon SVG Vector &amp; PNG Free Download | UXWing">
            <a:extLst>
              <a:ext uri="{FF2B5EF4-FFF2-40B4-BE49-F238E27FC236}">
                <a16:creationId xmlns:a16="http://schemas.microsoft.com/office/drawing/2014/main" id="{732E5E99-C6B5-22DB-CCB2-78651F8C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8815" y="1448932"/>
            <a:ext cx="880110" cy="5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BF13782B-EDCC-37D5-941C-077BD8291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6334" y="192880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158C398F-0D93-09E3-4EFD-AEEA2C30ABFF}"/>
              </a:ext>
            </a:extLst>
          </p:cNvPr>
          <p:cNvSpPr>
            <a:spLocks noGrp="1"/>
          </p:cNvSpPr>
          <p:nvPr/>
        </p:nvSpPr>
        <p:spPr>
          <a:xfrm>
            <a:off x="9319982" y="1560096"/>
            <a:ext cx="8651375" cy="303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lpha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romanLcPeriod"/>
              <a:defRPr sz="12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52400" indent="0">
              <a:buNone/>
            </a:pP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Warum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152400" indent="0">
              <a:buNone/>
            </a:pPr>
            <a:endParaRPr lang="en-GB" sz="16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Alles in einer einzigen Abfrage statt mehrere </a:t>
            </a:r>
            <a:r>
              <a:rPr lang="de-DE" sz="1600" b="0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>
              <a:solidFill>
                <a:schemeClr val="accent6">
                  <a:lumMod val="10000"/>
                </a:schemeClr>
              </a:solidFill>
              <a:latin typeface="-apple-system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-apple-system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Genau die Daten abrufen, die benötigt werden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itel 2">
            <a:extLst>
              <a:ext uri="{FF2B5EF4-FFF2-40B4-BE49-F238E27FC236}">
                <a16:creationId xmlns:a16="http://schemas.microsoft.com/office/drawing/2014/main" id="{11CC2F5B-9844-45BA-7074-C54A3168479F}"/>
              </a:ext>
            </a:extLst>
          </p:cNvPr>
          <p:cNvSpPr>
            <a:spLocks noGrp="1"/>
          </p:cNvSpPr>
          <p:nvPr/>
        </p:nvSpPr>
        <p:spPr>
          <a:xfrm>
            <a:off x="9814783" y="550446"/>
            <a:ext cx="77151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D910ACB-EFE9-E07A-5CA0-A1352C2707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00903" y="3161714"/>
            <a:ext cx="1035050" cy="103505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B5F12E3-8AE7-82D5-3650-0F3712FC7DE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97491" y="1658815"/>
            <a:ext cx="1035049" cy="10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7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35A3-B325-F70F-851F-B319C19DE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8C398F-0D93-09E3-4EFD-AEEA2C30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574" y="1524000"/>
            <a:ext cx="8651375" cy="3032958"/>
          </a:xfrm>
        </p:spPr>
        <p:txBody>
          <a:bodyPr/>
          <a:lstStyle/>
          <a:p>
            <a:pPr marL="152400" indent="0">
              <a:buNone/>
            </a:pP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Warum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GraphQL</a:t>
            </a:r>
            <a:r>
              <a:rPr lang="en-GB" sz="1600" b="1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marL="152400" indent="0">
              <a:buNone/>
            </a:pPr>
            <a:endParaRPr lang="en-GB" sz="1600" b="1">
              <a:solidFill>
                <a:schemeClr val="accent6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0" i="0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Alles in einer einzigen Abfrage statt mehrere </a:t>
            </a:r>
            <a:r>
              <a:rPr lang="de-DE" sz="1600" b="0" i="0" err="1">
                <a:solidFill>
                  <a:schemeClr val="accent6">
                    <a:lumMod val="1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Requests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>
              <a:solidFill>
                <a:schemeClr val="accent6">
                  <a:lumMod val="10000"/>
                </a:schemeClr>
              </a:solidFill>
              <a:latin typeface="-apple-system"/>
            </a:endParaRPr>
          </a:p>
          <a:p>
            <a:pPr marL="152400" indent="0">
              <a:lnSpc>
                <a:spcPct val="200000"/>
              </a:lnSpc>
              <a:buNone/>
            </a:pP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-apple-system"/>
            </a:endParaRPr>
          </a:p>
          <a:p>
            <a:pPr marL="4381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chemeClr val="accent6">
                    <a:lumMod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Genau die Daten abrufen, die benötigt werden</a:t>
            </a:r>
            <a:endParaRPr lang="de-DE" sz="1600" b="0" i="0">
              <a:solidFill>
                <a:schemeClr val="accent6">
                  <a:lumMod val="1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1CC2F5B-9844-45BA-7074-C54A3168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Course Service (</a:t>
            </a:r>
            <a:r>
              <a:rPr lang="de-DE" err="1"/>
              <a:t>GraphQL</a:t>
            </a:r>
            <a:r>
              <a:rPr lang="de-DE"/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910ACB-EFE9-E07A-5CA0-A1352C27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495" y="3125618"/>
            <a:ext cx="1035050" cy="10350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5F12E3-8AE7-82D5-3650-0F3712FC7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083" y="1622719"/>
            <a:ext cx="1035049" cy="103504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CAB1C9-A7AA-33BE-B33A-ABD842EFB9C7}"/>
              </a:ext>
            </a:extLst>
          </p:cNvPr>
          <p:cNvSpPr>
            <a:spLocks noGrp="1"/>
          </p:cNvSpPr>
          <p:nvPr/>
        </p:nvSpPr>
        <p:spPr>
          <a:xfrm>
            <a:off x="-5970760" y="2510220"/>
            <a:ext cx="2336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>
                <a:solidFill>
                  <a:srgbClr val="000000"/>
                </a:solidFill>
              </a:rPr>
              <a:t>Skalierbar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B5AB24D-6015-F431-3E04-68E034BF4F21}"/>
              </a:ext>
            </a:extLst>
          </p:cNvPr>
          <p:cNvSpPr>
            <a:spLocks noGrp="1"/>
          </p:cNvSpPr>
          <p:nvPr/>
        </p:nvSpPr>
        <p:spPr>
          <a:xfrm>
            <a:off x="-9005485" y="1982220"/>
            <a:ext cx="23364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</a:rPr>
              <a:t>Kompatibel mit allen Systemen</a:t>
            </a:r>
            <a:endParaRPr lang="en-US" sz="18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ACD9A2A-817B-2C20-6133-A4A89CAE7F8B}"/>
              </a:ext>
            </a:extLst>
          </p:cNvPr>
          <p:cNvSpPr>
            <a:spLocks noGrp="1"/>
          </p:cNvSpPr>
          <p:nvPr/>
        </p:nvSpPr>
        <p:spPr>
          <a:xfrm>
            <a:off x="-3399790" y="1774348"/>
            <a:ext cx="2336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>
                <a:solidFill>
                  <a:srgbClr val="000000"/>
                </a:solidFill>
              </a:rPr>
              <a:t>Trennung von Client &amp; Server</a:t>
            </a:r>
            <a:endParaRPr lang="en-US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CADE2BA1-6B3B-83AC-A6CC-208ADFC2FA80}"/>
              </a:ext>
            </a:extLst>
          </p:cNvPr>
          <p:cNvSpPr>
            <a:spLocks noGrp="1"/>
          </p:cNvSpPr>
          <p:nvPr/>
        </p:nvSpPr>
        <p:spPr>
          <a:xfrm>
            <a:off x="-3855314" y="2092399"/>
            <a:ext cx="301573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Font typeface="Arial"/>
              <a:buChar char="•"/>
            </a:pPr>
            <a:r>
              <a:rPr lang="de-DE" sz="1800">
                <a:solidFill>
                  <a:srgbClr val="000000"/>
                </a:solidFill>
              </a:rPr>
              <a:t>Leichtere Wartung</a:t>
            </a:r>
            <a:endParaRPr lang="en-US" sz="18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6E4D004-CAFF-75A2-0824-3C7BB88E3226}"/>
              </a:ext>
            </a:extLst>
          </p:cNvPr>
          <p:cNvSpPr>
            <a:spLocks noGrp="1"/>
          </p:cNvSpPr>
          <p:nvPr/>
        </p:nvSpPr>
        <p:spPr>
          <a:xfrm>
            <a:off x="-8846691" y="1580253"/>
            <a:ext cx="23364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1800">
                <a:solidFill>
                  <a:srgbClr val="000000"/>
                </a:solidFill>
              </a:rPr>
              <a:t>Einfache Integration</a:t>
            </a:r>
            <a:endParaRPr lang="en-US"/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123E8068-5180-2A62-9132-E7463A790342}"/>
              </a:ext>
            </a:extLst>
          </p:cNvPr>
          <p:cNvSpPr>
            <a:spLocks noGrp="1"/>
          </p:cNvSpPr>
          <p:nvPr/>
        </p:nvSpPr>
        <p:spPr>
          <a:xfrm>
            <a:off x="-6507556" y="2859552"/>
            <a:ext cx="3015730" cy="123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har char="•"/>
            </a:pPr>
            <a:r>
              <a:rPr lang="de-DE" sz="1800">
                <a:solidFill>
                  <a:srgbClr val="000000"/>
                </a:solidFill>
              </a:rPr>
              <a:t>Keine Sitzungsdaten auf dem Server</a:t>
            </a:r>
            <a:endParaRPr lang="en-US" sz="1800">
              <a:solidFill>
                <a:srgbClr val="000000"/>
              </a:solidFill>
            </a:endParaRPr>
          </a:p>
          <a:p>
            <a:pPr>
              <a:buChar char="•"/>
            </a:pPr>
            <a:endParaRPr lang="en-US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9BF0F27F-9FE1-E2F8-202C-5E23EC9DC251}"/>
              </a:ext>
            </a:extLst>
          </p:cNvPr>
          <p:cNvSpPr>
            <a:spLocks noGrp="1"/>
          </p:cNvSpPr>
          <p:nvPr/>
        </p:nvSpPr>
        <p:spPr>
          <a:xfrm>
            <a:off x="-9195412" y="597836"/>
            <a:ext cx="7781320" cy="7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/>
              <a:t>Warum</a:t>
            </a:r>
            <a:r>
              <a:rPr lang="en-US"/>
              <a:t> REST für den Login-Service?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1F1B7489-D444-274F-04F1-44FB16601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214166" y="2859771"/>
            <a:ext cx="1083366" cy="1041953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0AA0C624-C591-FFC7-5274-FCC7B5989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4319" y="2768662"/>
            <a:ext cx="1075083" cy="1133062"/>
          </a:xfrm>
          <a:prstGeom prst="rect">
            <a:avLst/>
          </a:prstGeom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A60155A8-009A-C506-50CC-99BFFC445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220003" y="3652798"/>
            <a:ext cx="834887" cy="89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5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846B66DBCBE4C8FE481A92C676D46" ma:contentTypeVersion="12" ma:contentTypeDescription="Create a new document." ma:contentTypeScope="" ma:versionID="d94f386b7ae5a6ed8afe24e2561fe32c">
  <xsd:schema xmlns:xsd="http://www.w3.org/2001/XMLSchema" xmlns:xs="http://www.w3.org/2001/XMLSchema" xmlns:p="http://schemas.microsoft.com/office/2006/metadata/properties" xmlns:ns3="2abe96c3-d861-4c3b-bb2c-9de8f1bfe5e6" xmlns:ns4="8361ea04-1d6b-41d4-8c26-984aceffdc44" targetNamespace="http://schemas.microsoft.com/office/2006/metadata/properties" ma:root="true" ma:fieldsID="a3ec3f0c682bbfdb7f574eb6448ffccb" ns3:_="" ns4:_="">
    <xsd:import namespace="2abe96c3-d861-4c3b-bb2c-9de8f1bfe5e6"/>
    <xsd:import namespace="8361ea04-1d6b-41d4-8c26-984aceffdc4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e96c3-d861-4c3b-bb2c-9de8f1bfe5e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1ea04-1d6b-41d4-8c26-984aceffdc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be96c3-d861-4c3b-bb2c-9de8f1bfe5e6" xsi:nil="true"/>
  </documentManagement>
</p:properties>
</file>

<file path=customXml/itemProps1.xml><?xml version="1.0" encoding="utf-8"?>
<ds:datastoreItem xmlns:ds="http://schemas.openxmlformats.org/officeDocument/2006/customXml" ds:itemID="{06CF4941-427B-4769-85F3-B9E297DC681B}">
  <ds:schemaRefs>
    <ds:schemaRef ds:uri="2abe96c3-d861-4c3b-bb2c-9de8f1bfe5e6"/>
    <ds:schemaRef ds:uri="8361ea04-1d6b-41d4-8c26-984aceffdc4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75F16F-0563-47E6-B1EE-738BA781E5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8D8BE1-5135-4779-B089-3419C8D60E58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8361ea04-1d6b-41d4-8c26-984aceffdc44"/>
    <ds:schemaRef ds:uri="http://www.w3.org/XML/1998/namespace"/>
    <ds:schemaRef ds:uri="2abe96c3-d861-4c3b-bb2c-9de8f1bfe5e6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Microsoft Office PowerPoint</Application>
  <PresentationFormat>Bildschirmpräsentation (16:9)</PresentationFormat>
  <Paragraphs>473</Paragraphs>
  <Slides>36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2" baseType="lpstr">
      <vt:lpstr>Arial</vt:lpstr>
      <vt:lpstr>Roboto</vt:lpstr>
      <vt:lpstr>Calibri</vt:lpstr>
      <vt:lpstr>-apple-system</vt:lpstr>
      <vt:lpstr>Roboto Condensed</vt:lpstr>
      <vt:lpstr>Small Business Web Site Project Proposal by Slidesgo</vt:lpstr>
      <vt:lpstr>Lernsystem -  Webbasierte Anwendungssysteme</vt:lpstr>
      <vt:lpstr>         Saida Covrk 1509852</vt:lpstr>
      <vt:lpstr>Systemarchitektur</vt:lpstr>
      <vt:lpstr>Systemarchitektur</vt:lpstr>
      <vt:lpstr>PowerPoint-Präsentation</vt:lpstr>
      <vt:lpstr>Funktionalitäten</vt:lpstr>
      <vt:lpstr>Login Service (REST)</vt:lpstr>
      <vt:lpstr>Skalierbar</vt:lpstr>
      <vt:lpstr>Course Service (GraphQL)</vt:lpstr>
      <vt:lpstr>Course Service (GraphQL)</vt:lpstr>
      <vt:lpstr>Course Service (GraphQL)</vt:lpstr>
      <vt:lpstr>Course Service (GraphQL)</vt:lpstr>
      <vt:lpstr>Task Service (GraphQL)</vt:lpstr>
      <vt:lpstr>API-Gateway</vt:lpstr>
      <vt:lpstr>API-Gateway</vt:lpstr>
      <vt:lpstr>API-Gateway</vt:lpstr>
      <vt:lpstr>API-Gateway</vt:lpstr>
      <vt:lpstr>API-Gateway</vt:lpstr>
      <vt:lpstr>API-Gateway</vt:lpstr>
      <vt:lpstr>Postman</vt:lpstr>
      <vt:lpstr>Single Page Application mit React</vt:lpstr>
      <vt:lpstr>PowerPoint-Präsentation</vt:lpstr>
      <vt:lpstr>PowerPoint-Präsentation</vt:lpstr>
      <vt:lpstr>PowerPoint-Präsentation</vt:lpstr>
      <vt:lpstr>Komplikationen</vt:lpstr>
      <vt:lpstr>API-Gateway</vt:lpstr>
      <vt:lpstr>API-Gateway</vt:lpstr>
      <vt:lpstr>GraphiQL/Swagger UI über API-Gateway</vt:lpstr>
      <vt:lpstr>GraphiQL/Swagger UI über API-Gateway</vt:lpstr>
      <vt:lpstr>GraphiQL/Swagger UI über API-Gateway</vt:lpstr>
      <vt:lpstr>SPA mit Angular</vt:lpstr>
      <vt:lpstr>SPA mit Angular</vt:lpstr>
      <vt:lpstr>SPA mit Angular</vt:lpstr>
      <vt:lpstr>SPA mit Angular</vt:lpstr>
      <vt:lpstr>Demonstration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Saida Covrk</dc:creator>
  <cp:lastModifiedBy>Zadran, Mariam</cp:lastModifiedBy>
  <cp:revision>2</cp:revision>
  <dcterms:modified xsi:type="dcterms:W3CDTF">2025-02-11T15:58:56Z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0x0101000E5846B66DBCBE4C8FE481A92C676D46</vt:lpwstr>
  </property>
</Properties>
</file>