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62" r:id="rId5"/>
    <p:sldId id="263" r:id="rId6"/>
    <p:sldId id="270" r:id="rId7"/>
    <p:sldId id="267" r:id="rId8"/>
    <p:sldId id="27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3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6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3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8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7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5106B5-F9C4-4415-BDE9-896DDFEC0E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BE0A3E-76CE-461E-9033-451B4C312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aronjmedina-email-topic-app-app-3l0pjx.streamlitapp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DC43-9A1C-355D-DE28-DDF6E8AE8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Email Inbox Overload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4BD4E-9A93-F187-B9A4-EF8FA27C8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ML Engineer Candidate: </a:t>
            </a:r>
            <a:r>
              <a:rPr lang="en-US" b="1" dirty="0"/>
              <a:t>Aaron Medina</a:t>
            </a:r>
          </a:p>
          <a:p>
            <a:pPr algn="ctr"/>
            <a:r>
              <a:rPr lang="en-US" dirty="0"/>
              <a:t>10/30/2022</a:t>
            </a:r>
          </a:p>
        </p:txBody>
      </p:sp>
    </p:spTree>
    <p:extLst>
      <p:ext uri="{BB962C8B-B14F-4D97-AF65-F5344CB8AC3E}">
        <p14:creationId xmlns:p14="http://schemas.microsoft.com/office/powerpoint/2010/main" val="378140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Email Inbox Overload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02823-27F6-3108-4F55-FE38C041F7D3}"/>
              </a:ext>
            </a:extLst>
          </p:cNvPr>
          <p:cNvSpPr txBox="1"/>
          <p:nvPr/>
        </p:nvSpPr>
        <p:spPr>
          <a:xfrm>
            <a:off x="2032639" y="1010657"/>
            <a:ext cx="929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1" dirty="0">
                <a:solidFill>
                  <a:srgbClr val="494949"/>
                </a:solidFill>
                <a:effectLst/>
                <a:latin typeface="Roboto" panose="02000000000000000000" pitchFamily="2" charset="0"/>
              </a:rPr>
              <a:t>Having trouble managing your email?</a:t>
            </a:r>
            <a:endParaRPr lang="en-US" sz="2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FC6D9-490A-A376-362A-12AA784FB453}"/>
              </a:ext>
            </a:extLst>
          </p:cNvPr>
          <p:cNvSpPr txBox="1"/>
          <p:nvPr/>
        </p:nvSpPr>
        <p:spPr>
          <a:xfrm>
            <a:off x="1537317" y="2329251"/>
            <a:ext cx="55115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Problems:</a:t>
            </a:r>
          </a:p>
          <a:p>
            <a:endParaRPr lang="en-US" sz="2800" dirty="0"/>
          </a:p>
          <a:p>
            <a:r>
              <a:rPr lang="en-US" sz="2800" dirty="0"/>
              <a:t> -	Losing important emails</a:t>
            </a:r>
          </a:p>
          <a:p>
            <a:endParaRPr lang="en-US" sz="2800" dirty="0"/>
          </a:p>
          <a:p>
            <a:r>
              <a:rPr lang="en-US" sz="2800" dirty="0"/>
              <a:t> -	No prioritization of tasks</a:t>
            </a:r>
          </a:p>
          <a:p>
            <a:endParaRPr lang="en-US" sz="2800" dirty="0"/>
          </a:p>
          <a:p>
            <a:r>
              <a:rPr lang="en-US" sz="2800" dirty="0"/>
              <a:t> -	No organization of topics</a:t>
            </a:r>
          </a:p>
        </p:txBody>
      </p:sp>
      <p:pic>
        <p:nvPicPr>
          <p:cNvPr id="1028" name="Picture 4" descr="Getting Too Many Emails? Here's the Solution - Amitree">
            <a:extLst>
              <a:ext uri="{FF2B5EF4-FFF2-40B4-BE49-F238E27FC236}">
                <a16:creationId xmlns:a16="http://schemas.microsoft.com/office/drawing/2014/main" id="{EF011B24-2731-7AC4-4851-980D064C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47" y="1973287"/>
            <a:ext cx="2704731" cy="18436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mpty Inboxes | The Appraiser Coach">
            <a:extLst>
              <a:ext uri="{FF2B5EF4-FFF2-40B4-BE49-F238E27FC236}">
                <a16:creationId xmlns:a16="http://schemas.microsoft.com/office/drawing/2014/main" id="{EF2C69A7-629E-49C1-D84C-E26074F4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03" y="2889665"/>
            <a:ext cx="401955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2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3E447-DCDF-410E-7B2B-625FD6F620BB}"/>
              </a:ext>
            </a:extLst>
          </p:cNvPr>
          <p:cNvSpPr txBox="1"/>
          <p:nvPr/>
        </p:nvSpPr>
        <p:spPr>
          <a:xfrm>
            <a:off x="1448540" y="2329251"/>
            <a:ext cx="9294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Windows 10 was my OS (8GB 4 </a:t>
            </a:r>
            <a:r>
              <a:rPr lang="en-US" sz="2800" dirty="0" err="1"/>
              <a:t>Cpu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 err="1"/>
              <a:t>Sklearn</a:t>
            </a:r>
            <a:r>
              <a:rPr lang="en-US" sz="2800" dirty="0"/>
              <a:t> ML library</a:t>
            </a:r>
          </a:p>
          <a:p>
            <a:endParaRPr lang="en-US" sz="2800" dirty="0"/>
          </a:p>
          <a:p>
            <a:r>
              <a:rPr lang="en-US" sz="2800" dirty="0"/>
              <a:t>VS Code for script and notebooks</a:t>
            </a:r>
          </a:p>
          <a:p>
            <a:endParaRPr lang="en-US" sz="2800" dirty="0"/>
          </a:p>
          <a:p>
            <a:r>
              <a:rPr lang="en-US" sz="2800" dirty="0"/>
              <a:t>Docker containers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Hardware &amp; Software Config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DE993-D8CB-0EA9-6D3C-EC0CEA8CE03F}"/>
              </a:ext>
            </a:extLst>
          </p:cNvPr>
          <p:cNvSpPr txBox="1"/>
          <p:nvPr/>
        </p:nvSpPr>
        <p:spPr>
          <a:xfrm>
            <a:off x="2032639" y="1010657"/>
            <a:ext cx="929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Good to know my configuration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18024AC-0E8C-2048-8431-BB2946E3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07" y="4582097"/>
            <a:ext cx="1018166" cy="101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indows 10 PNG Images Transparent Background | PNG Play">
            <a:extLst>
              <a:ext uri="{FF2B5EF4-FFF2-40B4-BE49-F238E27FC236}">
                <a16:creationId xmlns:a16="http://schemas.microsoft.com/office/drawing/2014/main" id="{1472E70F-83B0-97BF-E3D0-3383521D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80" y="952092"/>
            <a:ext cx="3202620" cy="213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cker Logos - Docker">
            <a:extLst>
              <a:ext uri="{FF2B5EF4-FFF2-40B4-BE49-F238E27FC236}">
                <a16:creationId xmlns:a16="http://schemas.microsoft.com/office/drawing/2014/main" id="{C1AA243C-3AEA-3459-40FE-B918B46D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66" y="2950484"/>
            <a:ext cx="1525311" cy="130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cikit-learn - Wikipedia">
            <a:extLst>
              <a:ext uri="{FF2B5EF4-FFF2-40B4-BE49-F238E27FC236}">
                <a16:creationId xmlns:a16="http://schemas.microsoft.com/office/drawing/2014/main" id="{8B509279-4D3D-E3E7-1BC4-E8C3DB7D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34" y="5342320"/>
            <a:ext cx="1906488" cy="10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07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Gmail API Data &amp;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AEB0F-31DD-4563-6E35-AC7C736C4F81}"/>
              </a:ext>
            </a:extLst>
          </p:cNvPr>
          <p:cNvSpPr txBox="1"/>
          <p:nvPr/>
        </p:nvSpPr>
        <p:spPr>
          <a:xfrm>
            <a:off x="2032639" y="1010657"/>
            <a:ext cx="973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See the NLP cleansing journey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46375B-3960-9A75-154E-DB700AD0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98" y="2329251"/>
            <a:ext cx="10813002" cy="33165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A3ECB-735F-C2B0-7EEE-70E3AA3638F1}"/>
              </a:ext>
            </a:extLst>
          </p:cNvPr>
          <p:cNvCxnSpPr/>
          <p:nvPr/>
        </p:nvCxnSpPr>
        <p:spPr>
          <a:xfrm>
            <a:off x="6977849" y="1935332"/>
            <a:ext cx="458975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978C49-EF52-60EF-CE8B-513D312B2F54}"/>
              </a:ext>
            </a:extLst>
          </p:cNvPr>
          <p:cNvSpPr txBox="1"/>
          <p:nvPr/>
        </p:nvSpPr>
        <p:spPr>
          <a:xfrm>
            <a:off x="2371704" y="5733265"/>
            <a:ext cx="9820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multiple html conversions		regex		stop words		special characters</a:t>
            </a:r>
          </a:p>
          <a:p>
            <a:endParaRPr lang="en-US" sz="2000" i="1" dirty="0"/>
          </a:p>
          <a:p>
            <a:r>
              <a:rPr lang="en-US" sz="2000" i="1" dirty="0"/>
              <a:t>		numbers			stemming		lemmatizing			tokenizing</a:t>
            </a:r>
          </a:p>
        </p:txBody>
      </p:sp>
    </p:spTree>
    <p:extLst>
      <p:ext uri="{BB962C8B-B14F-4D97-AF65-F5344CB8AC3E}">
        <p14:creationId xmlns:p14="http://schemas.microsoft.com/office/powerpoint/2010/main" val="215496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Exploratory Data Analysis (EDA)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E51E1-7624-6935-617A-C93F975F8831}"/>
              </a:ext>
            </a:extLst>
          </p:cNvPr>
          <p:cNvSpPr txBox="1"/>
          <p:nvPr/>
        </p:nvSpPr>
        <p:spPr>
          <a:xfrm>
            <a:off x="2032639" y="1010657"/>
            <a:ext cx="973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Searching for the optimal topics with unsupervised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69AA57-E5FD-B249-CCC0-ED8B0A80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57" y="1647767"/>
            <a:ext cx="4143375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58710-AC20-47C4-72B5-748E6130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26" y="2249352"/>
            <a:ext cx="2638749" cy="2518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0BE56-FB9D-422B-32D3-BC74A2AEC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35" y="4183602"/>
            <a:ext cx="2632767" cy="25834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BBF3EE-582B-E14B-A574-DC5B20D91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629" y="4125688"/>
            <a:ext cx="2435567" cy="26073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70DD9-2A30-8E51-7BA0-35C1126C8E1F}"/>
              </a:ext>
            </a:extLst>
          </p:cNvPr>
          <p:cNvCxnSpPr>
            <a:cxnSpLocks/>
          </p:cNvCxnSpPr>
          <p:nvPr/>
        </p:nvCxnSpPr>
        <p:spPr>
          <a:xfrm>
            <a:off x="3401989" y="5475303"/>
            <a:ext cx="188910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A72D74-B3DC-B5F4-0CF5-D95C10810068}"/>
              </a:ext>
            </a:extLst>
          </p:cNvPr>
          <p:cNvSpPr txBox="1"/>
          <p:nvPr/>
        </p:nvSpPr>
        <p:spPr>
          <a:xfrm>
            <a:off x="1262828" y="2491530"/>
            <a:ext cx="131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wordcloud</a:t>
            </a:r>
            <a:endParaRPr 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8BAC5-35B1-78CF-B2C5-2D35D4BD8450}"/>
              </a:ext>
            </a:extLst>
          </p:cNvPr>
          <p:cNvSpPr txBox="1"/>
          <p:nvPr/>
        </p:nvSpPr>
        <p:spPr>
          <a:xfrm>
            <a:off x="9762965" y="4840995"/>
            <a:ext cx="218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Coherence Score (could not run)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AFD4F-9F14-CBB6-73FD-6D7B05113EC9}"/>
              </a:ext>
            </a:extLst>
          </p:cNvPr>
          <p:cNvSpPr txBox="1"/>
          <p:nvPr/>
        </p:nvSpPr>
        <p:spPr>
          <a:xfrm>
            <a:off x="3631094" y="4878536"/>
            <a:ext cx="142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LDA Tuning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61C2FD-F10C-B0D3-5E45-D75F81BA7B8B}"/>
              </a:ext>
            </a:extLst>
          </p:cNvPr>
          <p:cNvSpPr txBox="1"/>
          <p:nvPr/>
        </p:nvSpPr>
        <p:spPr>
          <a:xfrm>
            <a:off x="1284246" y="3829890"/>
            <a:ext cx="142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10 topics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2D6518-F6D2-E1D1-5C36-E2F6619DE90A}"/>
              </a:ext>
            </a:extLst>
          </p:cNvPr>
          <p:cNvSpPr txBox="1"/>
          <p:nvPr/>
        </p:nvSpPr>
        <p:spPr>
          <a:xfrm>
            <a:off x="6138869" y="3790892"/>
            <a:ext cx="142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3 topics</a:t>
            </a:r>
          </a:p>
        </p:txBody>
      </p:sp>
    </p:spTree>
    <p:extLst>
      <p:ext uri="{BB962C8B-B14F-4D97-AF65-F5344CB8AC3E}">
        <p14:creationId xmlns:p14="http://schemas.microsoft.com/office/powerpoint/2010/main" val="19846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6"/>
    </mc:Choice>
    <mc:Fallback xmlns="">
      <p:transition spd="slow" advTm="74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Latent Dirichlet Allocation (LDA)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E51E1-7624-6935-617A-C93F975F8831}"/>
              </a:ext>
            </a:extLst>
          </p:cNvPr>
          <p:cNvSpPr txBox="1"/>
          <p:nvPr/>
        </p:nvSpPr>
        <p:spPr>
          <a:xfrm>
            <a:off x="2032639" y="1010657"/>
            <a:ext cx="9739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i="1" dirty="0"/>
              <a:t>Reduces </a:t>
            </a:r>
            <a:r>
              <a:rPr lang="en-US" sz="2800" dirty="0"/>
              <a:t>dimensionality amongst large bodies of documents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Uncover themes and patterns within your data</a:t>
            </a:r>
            <a:endParaRPr lang="en-US" sz="2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A00DC-41BD-FC6E-F828-317BF5AA4083}"/>
              </a:ext>
            </a:extLst>
          </p:cNvPr>
          <p:cNvSpPr txBox="1"/>
          <p:nvPr/>
        </p:nvSpPr>
        <p:spPr>
          <a:xfrm>
            <a:off x="1670743" y="4622365"/>
            <a:ext cx="9294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Tell the algorithm how many topics you think there are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Assigns every word to a temporary topic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Checks and updates topic assignments</a:t>
            </a:r>
          </a:p>
        </p:txBody>
      </p:sp>
      <p:pic>
        <p:nvPicPr>
          <p:cNvPr id="3074" name="Picture 2" descr="Free Sorting Cliparts, Download Free Sorting Cliparts png images, Free  ClipArts on Clipart Library">
            <a:extLst>
              <a:ext uri="{FF2B5EF4-FFF2-40B4-BE49-F238E27FC236}">
                <a16:creationId xmlns:a16="http://schemas.microsoft.com/office/drawing/2014/main" id="{32D08B17-1E38-FA55-7DBD-F7012353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14" y="5235641"/>
            <a:ext cx="1991218" cy="1478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83991-7F15-7D7A-22BD-6DB6CF93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632" y="1964764"/>
            <a:ext cx="4560736" cy="26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6"/>
    </mc:Choice>
    <mc:Fallback xmlns="">
      <p:transition spd="slow" advTm="74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621" y="180594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E51E1-7624-6935-617A-C93F975F8831}"/>
              </a:ext>
            </a:extLst>
          </p:cNvPr>
          <p:cNvSpPr txBox="1"/>
          <p:nvPr/>
        </p:nvSpPr>
        <p:spPr>
          <a:xfrm>
            <a:off x="2032639" y="1010657"/>
            <a:ext cx="973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Not perfect, but a good first phase to the 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973E0-623F-C305-DCC7-C482129C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97" y="1570709"/>
            <a:ext cx="8917434" cy="5106697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BE418A16-EF1D-2189-B12D-7D1276E8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1794111"/>
            <a:ext cx="274320" cy="274320"/>
          </a:xfrm>
          <a:prstGeom prst="rect">
            <a:avLst/>
          </a:prstGeom>
        </p:spPr>
      </p:pic>
      <p:pic>
        <p:nvPicPr>
          <p:cNvPr id="12" name="Graphic 11" descr="Question mark">
            <a:extLst>
              <a:ext uri="{FF2B5EF4-FFF2-40B4-BE49-F238E27FC236}">
                <a16:creationId xmlns:a16="http://schemas.microsoft.com/office/drawing/2014/main" id="{97461051-F0D0-426B-165F-7EF0C1410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0191" y="4877875"/>
            <a:ext cx="274320" cy="274320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AA2255BE-1797-A42C-8F64-4B8098DD5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0191" y="2587715"/>
            <a:ext cx="274320" cy="274320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5B990A30-28EA-3EA5-86F3-958A3BE19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2078639"/>
            <a:ext cx="274320" cy="27432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3A6BA23-A02E-C07E-7FD2-A6FE8BB53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2329930"/>
            <a:ext cx="274320" cy="27432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1E0C2E61-A702-3713-511F-EB0AA0099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2839006"/>
            <a:ext cx="274320" cy="27432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A9D9C1DC-683D-45B9-A6D9-B8B576552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0191" y="3093999"/>
            <a:ext cx="274320" cy="27432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9B5990C7-BEB8-CC01-1599-B87C76551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3345290"/>
            <a:ext cx="274320" cy="27432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9D23C86A-B2DE-EED8-76A9-F917A73FB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3582454"/>
            <a:ext cx="274320" cy="27432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A20B34BD-B2C3-1778-1274-2EC930665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3851574"/>
            <a:ext cx="274320" cy="274320"/>
          </a:xfrm>
          <a:prstGeom prst="rect">
            <a:avLst/>
          </a:prstGeom>
        </p:spPr>
      </p:pic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10493D9A-0008-AC2E-0152-1DD241845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4124057"/>
            <a:ext cx="274320" cy="27432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54CE4FB4-A6F6-D832-BE36-3FA17609B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4393177"/>
            <a:ext cx="274320" cy="274320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D2FA7E9B-FE29-A8F7-5006-514C6F843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4638126"/>
            <a:ext cx="274320" cy="274320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AD69960E-5FA8-6E96-0D8E-2F24E32A7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0191" y="5120596"/>
            <a:ext cx="274320" cy="274320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19AF2E08-2827-7E33-BC00-E0F63F2E8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0191" y="5371381"/>
            <a:ext cx="274320" cy="274320"/>
          </a:xfrm>
          <a:prstGeom prst="rect">
            <a:avLst/>
          </a:prstGeom>
        </p:spPr>
      </p:pic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id="{D23AE050-53B0-B610-384E-8AFE30713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0191" y="5629856"/>
            <a:ext cx="274320" cy="274320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7E2B8347-C6C9-5B88-616B-56340F24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5871723"/>
            <a:ext cx="274320" cy="274320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AE34C931-70B7-7E4D-4643-7384C40B0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6147682"/>
            <a:ext cx="274320" cy="274320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AB128861-DD3F-555F-5870-78951C80E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191" y="6420279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3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6"/>
    </mc:Choice>
    <mc:Fallback xmlns="">
      <p:transition spd="slow" advTm="74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621" y="180594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Application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E51E1-7624-6935-617A-C93F975F8831}"/>
              </a:ext>
            </a:extLst>
          </p:cNvPr>
          <p:cNvSpPr txBox="1"/>
          <p:nvPr/>
        </p:nvSpPr>
        <p:spPr>
          <a:xfrm>
            <a:off x="2032639" y="1010657"/>
            <a:ext cx="973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Demonstrating the proof-of-concept (POC)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24E8A-EBCF-E628-0062-1FF899B5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60" y="1860694"/>
            <a:ext cx="9907480" cy="4343430"/>
          </a:xfrm>
          <a:prstGeom prst="rect">
            <a:avLst/>
          </a:prstGeom>
        </p:spPr>
      </p:pic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6876790E-8FBD-39BD-D810-7F665A834A0F}"/>
              </a:ext>
            </a:extLst>
          </p:cNvPr>
          <p:cNvSpPr/>
          <p:nvPr/>
        </p:nvSpPr>
        <p:spPr>
          <a:xfrm>
            <a:off x="8833282" y="1860694"/>
            <a:ext cx="2139518" cy="1042304"/>
          </a:xfrm>
          <a:prstGeom prst="irregularSeal1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E0C1A-2660-B958-67E9-1833442E7AF8}"/>
              </a:ext>
            </a:extLst>
          </p:cNvPr>
          <p:cNvSpPr/>
          <p:nvPr/>
        </p:nvSpPr>
        <p:spPr>
          <a:xfrm>
            <a:off x="4616388" y="2556769"/>
            <a:ext cx="506028" cy="346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B3C9C9-E99D-8CEF-3541-16A16A16998B}"/>
              </a:ext>
            </a:extLst>
          </p:cNvPr>
          <p:cNvSpPr/>
          <p:nvPr/>
        </p:nvSpPr>
        <p:spPr>
          <a:xfrm>
            <a:off x="1540796" y="3136036"/>
            <a:ext cx="859393" cy="550415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0E6AE-77C9-0665-6DA0-428B07648C46}"/>
              </a:ext>
            </a:extLst>
          </p:cNvPr>
          <p:cNvSpPr txBox="1"/>
          <p:nvPr/>
        </p:nvSpPr>
        <p:spPr>
          <a:xfrm>
            <a:off x="2758387" y="6358316"/>
            <a:ext cx="667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https://aaronjmedina-email-topic-app-app-3l0pjx.streamlitapp.com/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6"/>
    </mc:Choice>
    <mc:Fallback xmlns="">
      <p:transition spd="slow" advTm="74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trix PNG Image PNG, SVG Clip art for Web - Download Clip Art, PNG Icon  Arts">
            <a:extLst>
              <a:ext uri="{FF2B5EF4-FFF2-40B4-BE49-F238E27FC236}">
                <a16:creationId xmlns:a16="http://schemas.microsoft.com/office/drawing/2014/main" id="{2E638B85-6B09-6CD6-1786-311EDCF5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558" y="215283"/>
            <a:ext cx="3476008" cy="24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C175A-76AD-696E-696F-DB1A809E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43" y="215283"/>
            <a:ext cx="10018713" cy="85003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How to improve the model &amp;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370F8-488A-426F-18D5-45D2CF21ECA5}"/>
              </a:ext>
            </a:extLst>
          </p:cNvPr>
          <p:cNvSpPr txBox="1"/>
          <p:nvPr/>
        </p:nvSpPr>
        <p:spPr>
          <a:xfrm>
            <a:off x="1162627" y="2183097"/>
            <a:ext cx="10697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/>
              <a:t>Still much work is needed to improve the data extraction process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Image recognition &amp; extraction could add more content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Allow more time to determine optimal model coherence k topics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Create a sample ground-of-truth label for further ML evaluation</a:t>
            </a:r>
          </a:p>
        </p:txBody>
      </p:sp>
      <p:pic>
        <p:nvPicPr>
          <p:cNvPr id="2052" name="Picture 4" descr="Thank You transparent PNG images - StickPNG">
            <a:extLst>
              <a:ext uri="{FF2B5EF4-FFF2-40B4-BE49-F238E27FC236}">
                <a16:creationId xmlns:a16="http://schemas.microsoft.com/office/drawing/2014/main" id="{8A277FFD-E8BE-F57D-6E11-4D4E221B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11" y="4184342"/>
            <a:ext cx="2458375" cy="245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7DBF75-275E-9231-C499-52D5F47516F1}"/>
              </a:ext>
            </a:extLst>
          </p:cNvPr>
          <p:cNvSpPr txBox="1"/>
          <p:nvPr/>
        </p:nvSpPr>
        <p:spPr>
          <a:xfrm>
            <a:off x="2032639" y="1010657"/>
            <a:ext cx="973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So much room for improvement via tuning and data </a:t>
            </a:r>
            <a:r>
              <a:rPr lang="en-US" sz="2800" i="1" dirty="0" err="1"/>
              <a:t>opps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82400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836</TotalTime>
  <Words>264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Roboto</vt:lpstr>
      <vt:lpstr>Parallax</vt:lpstr>
      <vt:lpstr>The Email Inbox Overload Problem</vt:lpstr>
      <vt:lpstr>Email Inbox Overload</vt:lpstr>
      <vt:lpstr>Hardware &amp; Software Config</vt:lpstr>
      <vt:lpstr>Gmail API Data &amp; Processing</vt:lpstr>
      <vt:lpstr>Exploratory Data Analysis (EDA)</vt:lpstr>
      <vt:lpstr>Latent Dirichlet Allocation (LDA)</vt:lpstr>
      <vt:lpstr>Results</vt:lpstr>
      <vt:lpstr>Application Demo</vt:lpstr>
      <vt:lpstr>How to improve the model &amp;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 Anomaly AI/RL Take Home Assignment</dc:title>
  <dc:creator>Aaron Medina</dc:creator>
  <cp:lastModifiedBy>Aaron Medina</cp:lastModifiedBy>
  <cp:revision>25</cp:revision>
  <dcterms:created xsi:type="dcterms:W3CDTF">2022-09-30T06:32:46Z</dcterms:created>
  <dcterms:modified xsi:type="dcterms:W3CDTF">2022-11-02T23:33:29Z</dcterms:modified>
</cp:coreProperties>
</file>