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a4188be5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a4188be5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a4188be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a4188be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a4188be5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a4188be5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a4188be5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a4188be5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a4188be5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a4188be5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7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22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Paper Review</a:t>
            </a:r>
            <a:endParaRPr b="1" sz="3922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22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Sentiment Analysis of Customer Reviews of Food Delivery Services Using Deep Learning and Explainable Artificial Intelligence</a:t>
            </a:r>
            <a:endParaRPr b="1" sz="2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33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Cited by </a:t>
            </a:r>
            <a:r>
              <a:rPr lang="en" sz="1300"/>
              <a:t>Adak, A., Pradhan, B., &amp; Shukla, N. (2022). Sentiment Analysis of Customer Reviews of Food Delivery Services Using Deep Learning and Explainable Artificial Intelligence: Systematic Review. Foods, 11(10), 1500. https://doi.org/10.3390/foods11101500</a:t>
            </a:r>
            <a:endParaRPr sz="13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9675" y="312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Presented 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Name: Abhijit Saha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ID: 20101440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Team: 12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55150" y="3479988"/>
            <a:ext cx="276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 - </a:t>
            </a:r>
            <a:r>
              <a:rPr b="1" lang="en">
                <a:solidFill>
                  <a:schemeClr val="dk1"/>
                </a:solidFill>
              </a:rPr>
              <a:t>Adib Muhammad Amit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ST- Ehsanur Rahman Rhythm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326150" y="63900"/>
            <a:ext cx="759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       </a:t>
            </a:r>
            <a:r>
              <a:rPr lang="en" sz="3600">
                <a:solidFill>
                  <a:schemeClr val="dk1"/>
                </a:solidFill>
              </a:rPr>
              <a:t> </a:t>
            </a:r>
            <a:r>
              <a:rPr b="1" lang="en" sz="3600">
                <a:solidFill>
                  <a:srgbClr val="FFFF00"/>
                </a:solidFill>
              </a:rPr>
              <a:t>Introduction</a:t>
            </a:r>
            <a:endParaRPr b="1" sz="3600">
              <a:solidFill>
                <a:srgbClr val="FFFF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50550" y="937650"/>
            <a:ext cx="7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24600" y="937650"/>
            <a:ext cx="8428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Customer satisfaction is crucial for assessing how well a company's product or service meets customer expectations and can provide valuable insights to increase earnings or minimize marketing expenses.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Customer feedback helps in reviewing previously overlooked factors like shipping, packaging, customer service, and website usability, making customers feel valued and connected to the organization.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rise of online food delivery marketplaces has brought convenience and a variety of restaurant options to customers' homes and offices, with GPS tracking ensuring timely delivery.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Global ordering and delivery marketplace platforms operate on a commission-based model, providing a complete sales solution to restaurants without extra cost.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 and machine learning techniques, including natural language processing and deep learning, can automate the prediction of customer sentiment and help improve customer satisfaction in the food delivery industry.</a:t>
            </a:r>
            <a:endParaRPr sz="1300">
              <a:solidFill>
                <a:schemeClr val="dk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91050" y="97975"/>
            <a:ext cx="909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</a:t>
            </a:r>
            <a:r>
              <a:rPr lang="en" sz="3600">
                <a:solidFill>
                  <a:srgbClr val="FFFF00"/>
                </a:solidFill>
              </a:rPr>
              <a:t>Why do we need Sentiment Analysis?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50550" y="937650"/>
            <a:ext cx="7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8875" y="1087675"/>
            <a:ext cx="8718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Customer insights: Sentiment analysis provides valuable insights into customer opinions and emotions.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Reputation management: It helps monitor and manage a company's online reputation by identifying negative sentiment and addressing complaints.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Efficient feedback analysis: Sentiment analysis automates the classification of customer feedback, saving time and resources.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Market research and competitive analysis: It offers insights into customer preferences and helps evaluate competitors.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Customer experience improvement: Sentiment analysis identifies areas for improvement and enhances the overall customer experience.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-448525" y="122450"/>
            <a:ext cx="877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</a:t>
            </a:r>
            <a:r>
              <a:rPr b="1" lang="en" sz="36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Methodology</a:t>
            </a:r>
            <a:endParaRPr b="1" sz="3600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19850" y="1495475"/>
            <a:ext cx="7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67450" y="879875"/>
            <a:ext cx="8609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collection: Gather a large dataset of customer reviews related to the target domain.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Preprocessing: Clean and preprocess the text data by removing noise and normalizing the text.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Deep learning model development: Train a deep learning model (e.g., RNN, CNN, transformer) on the preprocessed data to learn sentiment patterns.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Explainability with XAI: Apply XAI techniques (e.g., attention mechanisms, saliency maps) to enhance interpretability of the deep learning model's predictions.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Iterative refinement and deployment: Fine-tune the model based on analysis, deploy it for real-time sentiment analysis, and continuously update it to adapt to changing customer sentiment.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183900" y="431450"/>
            <a:ext cx="759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 </a:t>
            </a:r>
            <a:r>
              <a:rPr lang="en" sz="3600">
                <a:solidFill>
                  <a:schemeClr val="dk1"/>
                </a:solidFill>
              </a:rPr>
              <a:t>     </a:t>
            </a:r>
            <a:r>
              <a:rPr b="1" lang="en" sz="3600">
                <a:solidFill>
                  <a:srgbClr val="FFFF00"/>
                </a:solidFill>
              </a:rPr>
              <a:t>Discussion</a:t>
            </a:r>
            <a:endParaRPr b="1" sz="3600">
              <a:solidFill>
                <a:srgbClr val="FFFF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50550" y="937650"/>
            <a:ext cx="7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23075" y="1170350"/>
            <a:ext cx="77520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ML models like Naïve Bayes, maximum entropy classification, and SVM do not perform as well as traditional topic-based categorization in sentiment classification.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Lexicon-based approaches can achieve higher accuracy than ML models but are challenging to implement in languages other than English.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DL methods, such as RNN, CNN, and LSTM, show good performance in sentiment analysis, but further research is needed on hybrid approaches to improve classification accuracy.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DL techniques lack explainability, but XAI techniques like SHAP and LIME can provide insights into how DL models determine sentiment.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By using DL/ML methods and XAI techniques, FDS organizations can analyze customer complaints, categorize them into meaningful groups, and prioritize actions to enhance customer satisfaction.</a:t>
            </a:r>
            <a:endParaRPr sz="1500">
              <a:solidFill>
                <a:schemeClr val="dk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117950" y="635425"/>
            <a:ext cx="759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      </a:t>
            </a:r>
            <a:r>
              <a:rPr lang="en" sz="3600">
                <a:solidFill>
                  <a:schemeClr val="dk1"/>
                </a:solidFill>
              </a:rPr>
              <a:t> </a:t>
            </a:r>
            <a:r>
              <a:rPr lang="en" sz="3600">
                <a:solidFill>
                  <a:srgbClr val="FFFF00"/>
                </a:solidFill>
              </a:rPr>
              <a:t> </a:t>
            </a:r>
            <a:r>
              <a:rPr b="1" lang="en" sz="3600">
                <a:solidFill>
                  <a:srgbClr val="FFFF00"/>
                </a:solidFill>
              </a:rPr>
              <a:t>Conclusion</a:t>
            </a:r>
            <a:endParaRPr b="1" sz="3600">
              <a:solidFill>
                <a:srgbClr val="FFFF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96000" y="1506725"/>
            <a:ext cx="7752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DL techniques (CNN, LTSM, Bi-LTSM) achieve high accuracy in customer sentiment analysis but lack explainability, requiring implementation of XAI techniques like LIME or SHAP for better interpretability.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Further research is needed to compare the performance of DL techniques (CNN, LTSM, Bi-LTSM) in sentiment analysis within the FDS domain.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Classification of negative and positive sentiments into topic categories using topic categorization techniques can address supply chain issues, improve customer satisfaction, and appreciate/reward employees.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