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3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DA75-A0BD-4934-B848-0E407D0BC97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317E-309A-429F-8468-CB0648E6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7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5" y="949235"/>
            <a:ext cx="1088571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 Startup 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605246" y="2076995"/>
            <a:ext cx="1393370" cy="348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Choose Tool (Video)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301931" y="1297578"/>
            <a:ext cx="0" cy="77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57599" y="2076995"/>
            <a:ext cx="1393370" cy="348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Open Video Study Page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04950" y="842551"/>
            <a:ext cx="3272246" cy="9470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Tables and session data should be blank on fresh startup. Data has not been generated or loaded.</a:t>
            </a:r>
          </a:p>
          <a:p>
            <a:pPr algn="ctr"/>
            <a:endParaRPr lang="en-US" sz="105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Re-navigating to Video study after starting or loading a study will open existing results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46071" y="3010992"/>
            <a:ext cx="1393370" cy="348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Start new study.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46071" y="3642362"/>
            <a:ext cx="1393370" cy="701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ysClr val="windowText" lastClr="000000"/>
                </a:solidFill>
              </a:rPr>
              <a:t>Datapoints</a:t>
            </a:r>
            <a:r>
              <a:rPr lang="en-US" sz="1050" dirty="0" smtClean="0">
                <a:solidFill>
                  <a:sysClr val="windowText" lastClr="000000"/>
                </a:solidFill>
              </a:rPr>
              <a:t> are collected and sent to the Session Data.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46071" y="4593775"/>
            <a:ext cx="1393370" cy="348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Save study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46071" y="5246919"/>
            <a:ext cx="1393370" cy="701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User defines save file location.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/>
          <p:cNvCxnSpPr>
            <a:stCxn id="5" idx="3"/>
            <a:endCxn id="14" idx="1"/>
          </p:cNvCxnSpPr>
          <p:nvPr/>
        </p:nvCxnSpPr>
        <p:spPr>
          <a:xfrm>
            <a:off x="1998616" y="2251167"/>
            <a:ext cx="165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8" idx="0"/>
          </p:cNvCxnSpPr>
          <p:nvPr/>
        </p:nvCxnSpPr>
        <p:spPr>
          <a:xfrm rot="5400000">
            <a:off x="3105694" y="1762401"/>
            <a:ext cx="585653" cy="1911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47655" y="3014256"/>
            <a:ext cx="1384661" cy="348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Load an existing study.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Elbow Connector 32"/>
          <p:cNvCxnSpPr>
            <a:stCxn id="14" idx="2"/>
            <a:endCxn id="31" idx="0"/>
          </p:cNvCxnSpPr>
          <p:nvPr/>
        </p:nvCxnSpPr>
        <p:spPr>
          <a:xfrm rot="16200000" flipH="1">
            <a:off x="5102677" y="1676946"/>
            <a:ext cx="588917" cy="2085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879665" y="4032068"/>
            <a:ext cx="914400" cy="438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Folder/File Location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Elbow Connector 36"/>
          <p:cNvCxnSpPr>
            <a:stCxn id="20" idx="3"/>
            <a:endCxn id="35" idx="1"/>
          </p:cNvCxnSpPr>
          <p:nvPr/>
        </p:nvCxnSpPr>
        <p:spPr>
          <a:xfrm flipV="1">
            <a:off x="3139441" y="4251427"/>
            <a:ext cx="740224" cy="51652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2"/>
            <a:endCxn id="19" idx="0"/>
          </p:cNvCxnSpPr>
          <p:nvPr/>
        </p:nvCxnSpPr>
        <p:spPr>
          <a:xfrm>
            <a:off x="2442756" y="3359335"/>
            <a:ext cx="0" cy="28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2"/>
            <a:endCxn id="20" idx="0"/>
          </p:cNvCxnSpPr>
          <p:nvPr/>
        </p:nvCxnSpPr>
        <p:spPr>
          <a:xfrm>
            <a:off x="2442756" y="4343400"/>
            <a:ext cx="0" cy="2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2"/>
            <a:endCxn id="21" idx="0"/>
          </p:cNvCxnSpPr>
          <p:nvPr/>
        </p:nvCxnSpPr>
        <p:spPr>
          <a:xfrm>
            <a:off x="2442756" y="4942118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5" idx="3"/>
            <a:endCxn id="31" idx="1"/>
          </p:cNvCxnSpPr>
          <p:nvPr/>
        </p:nvCxnSpPr>
        <p:spPr>
          <a:xfrm flipV="1">
            <a:off x="4794065" y="3188428"/>
            <a:ext cx="953590" cy="1062999"/>
          </a:xfrm>
          <a:prstGeom prst="bentConnector3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747655" y="5301347"/>
            <a:ext cx="1393370" cy="592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User may continue to add and save data or navigate to new tab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647504" y="3992881"/>
            <a:ext cx="1584961" cy="701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Data is loaded from the file into the session and displayed on the page.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>
            <a:stCxn id="31" idx="2"/>
            <a:endCxn id="62" idx="0"/>
          </p:cNvCxnSpPr>
          <p:nvPr/>
        </p:nvCxnSpPr>
        <p:spPr>
          <a:xfrm flipH="1">
            <a:off x="6439985" y="3362599"/>
            <a:ext cx="1" cy="63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2"/>
            <a:endCxn id="61" idx="0"/>
          </p:cNvCxnSpPr>
          <p:nvPr/>
        </p:nvCxnSpPr>
        <p:spPr>
          <a:xfrm>
            <a:off x="6439985" y="4693919"/>
            <a:ext cx="4355" cy="60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60668" y="5423264"/>
            <a:ext cx="1088571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 Close </a:t>
            </a:r>
            <a:endParaRPr lang="en-US" sz="1050" dirty="0"/>
          </a:p>
        </p:txBody>
      </p:sp>
      <p:cxnSp>
        <p:nvCxnSpPr>
          <p:cNvPr id="89" name="Straight Arrow Connector 88"/>
          <p:cNvCxnSpPr>
            <a:stCxn id="61" idx="3"/>
            <a:endCxn id="88" idx="1"/>
          </p:cNvCxnSpPr>
          <p:nvPr/>
        </p:nvCxnSpPr>
        <p:spPr>
          <a:xfrm flipV="1">
            <a:off x="7141025" y="5597436"/>
            <a:ext cx="1519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1" idx="3"/>
            <a:endCxn id="61" idx="1"/>
          </p:cNvCxnSpPr>
          <p:nvPr/>
        </p:nvCxnSpPr>
        <p:spPr>
          <a:xfrm flipV="1">
            <a:off x="3139441" y="5597437"/>
            <a:ext cx="26082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8660668" y="5937077"/>
            <a:ext cx="3107877" cy="7380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App checks to see if user has saved data. Prompt Response from user.</a:t>
            </a:r>
          </a:p>
          <a:p>
            <a:pPr algn="ctr"/>
            <a:endParaRPr lang="en-US" sz="105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Session data is deleted upon closing.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4469" y="130629"/>
            <a:ext cx="1073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Video Tool - Startup - Basic Data 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16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5" y="949235"/>
            <a:ext cx="1088571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Video Study Opened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605245" y="1606734"/>
            <a:ext cx="1393370" cy="348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Choose Video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1301930" y="1297578"/>
            <a:ext cx="1" cy="30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74469" y="130629"/>
            <a:ext cx="1073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Video Tool – Data Points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357050" y="2566855"/>
            <a:ext cx="1889760" cy="8621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User defines save file location. </a:t>
            </a:r>
          </a:p>
          <a:p>
            <a:pPr algn="ctr"/>
            <a:endParaRPr lang="en-US" sz="105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Filed address and name is saved in Session data.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/>
          <p:cNvCxnSpPr>
            <a:stCxn id="5" idx="2"/>
            <a:endCxn id="32" idx="0"/>
          </p:cNvCxnSpPr>
          <p:nvPr/>
        </p:nvCxnSpPr>
        <p:spPr>
          <a:xfrm>
            <a:off x="1301930" y="1955077"/>
            <a:ext cx="0" cy="61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868927" y="1092929"/>
            <a:ext cx="914400" cy="438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Folder/File Location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Elbow Connector 41"/>
          <p:cNvCxnSpPr>
            <a:stCxn id="41" idx="1"/>
            <a:endCxn id="5" idx="3"/>
          </p:cNvCxnSpPr>
          <p:nvPr/>
        </p:nvCxnSpPr>
        <p:spPr>
          <a:xfrm rot="10800000" flipV="1">
            <a:off x="1998615" y="1312288"/>
            <a:ext cx="870312" cy="46861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876282" y="2032281"/>
            <a:ext cx="1112244" cy="438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Folder Location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File Name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5" idx="3"/>
            <a:endCxn id="50" idx="1"/>
          </p:cNvCxnSpPr>
          <p:nvPr/>
        </p:nvCxnSpPr>
        <p:spPr>
          <a:xfrm>
            <a:off x="1998615" y="1780906"/>
            <a:ext cx="877667" cy="47073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03127" y="199268"/>
            <a:ext cx="10668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</a:rPr>
              <a:t>Local Files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Session data</a:t>
            </a:r>
          </a:p>
          <a:p>
            <a:r>
              <a:rPr lang="en-US" sz="1100" dirty="0" smtClean="0">
                <a:solidFill>
                  <a:schemeClr val="accent1"/>
                </a:solidFill>
              </a:rPr>
              <a:t>Side Notes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9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3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Thermon Manufacturing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Ahrens, Anthony</dc:creator>
  <cp:lastModifiedBy>Ahrens, Anthony</cp:lastModifiedBy>
  <cp:revision>11</cp:revision>
  <dcterms:created xsi:type="dcterms:W3CDTF">2024-03-05T22:22:15Z</dcterms:created>
  <dcterms:modified xsi:type="dcterms:W3CDTF">2024-03-05T23:34:32Z</dcterms:modified>
</cp:coreProperties>
</file>