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57" r:id="rId4"/>
    <p:sldId id="270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stalador" initials="I" lastIdx="1" clrIdx="0">
    <p:extLst/>
  </p:cmAuthor>
  <p:cmAuthor id="2" name="Álvaro Alarcón Granero" initials="ÁAG" lastIdx="1" clrIdx="1">
    <p:extLst>
      <p:ext uri="{19B8F6BF-5375-455C-9EA6-DF929625EA0E}">
        <p15:presenceInfo xmlns:p15="http://schemas.microsoft.com/office/powerpoint/2012/main" userId="4151db62f6bd7c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725" autoAdjust="0"/>
  </p:normalViewPr>
  <p:slideViewPr>
    <p:cSldViewPr snapToGrid="0">
      <p:cViewPr varScale="1">
        <p:scale>
          <a:sx n="110" d="100"/>
          <a:sy n="110" d="100"/>
        </p:scale>
        <p:origin x="3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5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28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26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538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9350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41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32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62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5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7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75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9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296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70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0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49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E0CE-73F8-49CA-88EA-B667CC179D14}" type="datetimeFigureOut">
              <a:rPr lang="es-ES" smtClean="0"/>
              <a:t>06/06/2017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30BE40-9550-4B18-9E50-8883454FFE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70936" y="3101157"/>
            <a:ext cx="9704717" cy="1646302"/>
          </a:xfrm>
        </p:spPr>
        <p:txBody>
          <a:bodyPr/>
          <a:lstStyle/>
          <a:p>
            <a:pPr algn="ctr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Programación Gráfica con Python y JavaScript:</a:t>
            </a:r>
            <a:b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Simulador de partículas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5473233"/>
            <a:ext cx="7766936" cy="109689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Álvaro Alarcón Granero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Héctor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Arranz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Jiménez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485" y="571500"/>
            <a:ext cx="9114366" cy="78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Introducción</a:t>
            </a:r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6100" y="1423093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asdadasda</a:t>
            </a:r>
            <a:endParaRPr lang="en-US" sz="2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52203" y="2135768"/>
            <a:ext cx="2726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asdasdasd</a:t>
            </a:r>
            <a:endParaRPr lang="en-US" b="1" dirty="0" smtClean="0"/>
          </a:p>
          <a:p>
            <a:pPr marL="285750" indent="-285750">
              <a:buFont typeface="Trebuchet MS" panose="020B0603020202020204" pitchFamily="34" charset="0"/>
              <a:buChar char="●"/>
            </a:pPr>
            <a:endParaRPr lang="en-US" dirty="0" smtClean="0"/>
          </a:p>
          <a:p>
            <a:pPr marL="285750" indent="-285750">
              <a:buFont typeface="Trebuchet MS" panose="020B0603020202020204" pitchFamily="34" charset="0"/>
              <a:buChar char="●"/>
            </a:pPr>
            <a:endParaRPr lang="en-US" dirty="0" smtClean="0"/>
          </a:p>
          <a:p>
            <a:pPr marL="285750" indent="-285750">
              <a:buFont typeface="Trebuchet MS" panose="020B0603020202020204" pitchFamily="34" charset="0"/>
              <a:buChar char="●"/>
            </a:pPr>
            <a:endParaRPr lang="en-US" dirty="0" smtClean="0"/>
          </a:p>
          <a:p>
            <a:pPr marL="285750" indent="-285750">
              <a:buFont typeface="Trebuchet MS" panose="020B0603020202020204" pitchFamily="34" charset="0"/>
              <a:buChar char="●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905" y="1591108"/>
            <a:ext cx="2843645" cy="2843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2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485" y="571500"/>
            <a:ext cx="9114366" cy="78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6100" y="1347850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asdasdasdasd</a:t>
            </a:r>
            <a:endParaRPr lang="en-US" sz="2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00304" y="2260131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asdasdasda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485" y="571500"/>
            <a:ext cx="9114366" cy="78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</a:t>
            </a:r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6100" y="1358900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Tornado</a:t>
            </a:r>
            <a:endParaRPr lang="en-US" sz="2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00304" y="2260131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asdasdasda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4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485" y="571500"/>
            <a:ext cx="9114366" cy="78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HTML5</a:t>
            </a:r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6100" y="1358900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features</a:t>
            </a:r>
            <a:r>
              <a:rPr lang="en-US" sz="2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00304" y="2260131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Maneuver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2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485" y="571500"/>
            <a:ext cx="9114366" cy="78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</a:t>
            </a:r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6100" y="1347850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D3</a:t>
            </a:r>
            <a:endParaRPr lang="en-US" sz="2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00304" y="2260131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Maneuver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46100" y="3460460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AJAX</a:t>
            </a:r>
            <a:endParaRPr lang="en-US" sz="2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8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8485" y="571500"/>
            <a:ext cx="9114366" cy="7874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SVG</a:t>
            </a:r>
            <a:endParaRPr lang="en-US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100304" y="2260131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Maneuver capability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546100" y="1554071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 features</a:t>
            </a:r>
            <a:r>
              <a:rPr lang="en-US" sz="2400" b="1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400" b="1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1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0060" y="1264355"/>
            <a:ext cx="8047807" cy="4052712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   </a:t>
            </a:r>
            <a:r>
              <a:rPr lang="en-US" dirty="0" smtClean="0">
                <a:solidFill>
                  <a:schemeClr val="tx1"/>
                </a:solidFill>
              </a:rPr>
              <a:t>¿Alguna pregunta?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¡</a:t>
            </a:r>
            <a:r>
              <a:rPr lang="en-US" b="1" u="sng" dirty="0" smtClean="0"/>
              <a:t>Gracias por vuestra atención</a:t>
            </a:r>
            <a:r>
              <a:rPr lang="en-US" b="1" u="sng" dirty="0" smtClean="0"/>
              <a:t>! </a:t>
            </a:r>
            <a:endParaRPr lang="en-US" b="1" u="sng" dirty="0"/>
          </a:p>
        </p:txBody>
      </p:sp>
      <p:pic>
        <p:nvPicPr>
          <p:cNvPr id="4" name="Picture 2" descr="Resultado de imagen de etsia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5790249"/>
            <a:ext cx="1317534" cy="689714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762</TotalTime>
  <Words>37</Words>
  <Application>Microsoft Office PowerPoint</Application>
  <PresentationFormat>Panorámica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Verdana</vt:lpstr>
      <vt:lpstr>Wingdings 3</vt:lpstr>
      <vt:lpstr>Faceta</vt:lpstr>
      <vt:lpstr>Programación Gráfica con Python y JavaScript:   Simulador de partículas</vt:lpstr>
      <vt:lpstr>Introducción</vt:lpstr>
      <vt:lpstr>Python</vt:lpstr>
      <vt:lpstr>Python</vt:lpstr>
      <vt:lpstr>HTML5</vt:lpstr>
      <vt:lpstr>JavaScript</vt:lpstr>
      <vt:lpstr>SVG</vt:lpstr>
      <vt:lpstr>         ¿Alguna pregunta?       ¡Gracias por vuestra atención!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RPAS</dc:title>
  <dc:creator>Instalador</dc:creator>
  <cp:lastModifiedBy>Álvaro Alarcón Granero</cp:lastModifiedBy>
  <cp:revision>30</cp:revision>
  <dcterms:created xsi:type="dcterms:W3CDTF">2017-04-04T12:52:42Z</dcterms:created>
  <dcterms:modified xsi:type="dcterms:W3CDTF">2017-06-06T21:10:16Z</dcterms:modified>
</cp:coreProperties>
</file>