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6" r:id="rId3"/>
    <p:sldId id="257" r:id="rId4"/>
    <p:sldId id="270" r:id="rId5"/>
    <p:sldId id="268" r:id="rId6"/>
    <p:sldId id="269" r:id="rId7"/>
    <p:sldId id="271" r:id="rId8"/>
    <p:sldId id="267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talador" initials="I" lastIdx="1" clrIdx="0">
    <p:extLst/>
  </p:cmAuthor>
  <p:cmAuthor id="2" name="Álvaro Alarcón Granero" initials="ÁAG" lastIdx="1" clrIdx="1">
    <p:extLst>
      <p:ext uri="{19B8F6BF-5375-455C-9EA6-DF929625EA0E}">
        <p15:presenceInfo xmlns:p15="http://schemas.microsoft.com/office/powerpoint/2012/main" userId="4151db62f6bd7c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725" autoAdjust="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07BB-FA8F-4032-9A78-B853F7488238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BF131-8D55-4D1C-A480-56A27E298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9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F131-8D55-4D1C-A480-56A27E2980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2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5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2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2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3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35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41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32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5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7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6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0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4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E0CE-73F8-49CA-88EA-B667CC179D14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0936" y="3101157"/>
            <a:ext cx="9704717" cy="1646302"/>
          </a:xfrm>
        </p:spPr>
        <p:txBody>
          <a:bodyPr/>
          <a:lstStyle/>
          <a:p>
            <a:pPr algn="ctr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Programación Gráfica con Python y JavaScript:</a:t>
            </a:r>
            <a:b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partículas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473233"/>
            <a:ext cx="7766936" cy="10968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Álvaro Alarcón Granero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Héctor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Arranz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Jiménez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098" y="739987"/>
            <a:ext cx="6086521" cy="67669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Aplicaciones</a:t>
            </a:r>
            <a:endParaRPr lang="es-E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54" y="4064318"/>
            <a:ext cx="3444139" cy="207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73" y="463942"/>
            <a:ext cx="52832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8" y="2520350"/>
            <a:ext cx="4259652" cy="24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1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060" y="1264355"/>
            <a:ext cx="8047807" cy="405271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   </a:t>
            </a:r>
            <a:r>
              <a:rPr lang="en-US" dirty="0" smtClean="0">
                <a:solidFill>
                  <a:schemeClr val="tx1"/>
                </a:solidFill>
              </a:rPr>
              <a:t>¿Alguna pregunta?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¡</a:t>
            </a:r>
            <a:r>
              <a:rPr lang="en-US" b="1" u="sng" dirty="0" smtClean="0"/>
              <a:t>Gracias por vuestra atención! </a:t>
            </a:r>
            <a:endParaRPr lang="en-US" b="1" u="sng" dirty="0"/>
          </a:p>
        </p:txBody>
      </p:sp>
      <p:pic>
        <p:nvPicPr>
          <p:cNvPr id="4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Objetivos: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34785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asdasdasdasd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35890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Tornado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00304" y="226013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asdasdasda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43" y="529599"/>
            <a:ext cx="879808" cy="8798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80" y="242215"/>
            <a:ext cx="1414373" cy="1414373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66187" y="509498"/>
            <a:ext cx="4848203" cy="1320800"/>
          </a:xfrm>
        </p:spPr>
        <p:txBody>
          <a:bodyPr/>
          <a:lstStyle/>
          <a:p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Lectura de datos</a:t>
            </a:r>
            <a:r>
              <a:rPr lang="es-E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" y="2762524"/>
            <a:ext cx="3729196" cy="1633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uadroTexto 11"/>
          <p:cNvSpPr txBox="1"/>
          <p:nvPr/>
        </p:nvSpPr>
        <p:spPr>
          <a:xfrm>
            <a:off x="1204867" y="4522952"/>
            <a:ext cx="27028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Archivo de datos en formato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73" y="1939352"/>
            <a:ext cx="4496534" cy="3340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Conector recto de flecha 13"/>
          <p:cNvCxnSpPr/>
          <p:nvPr/>
        </p:nvCxnSpPr>
        <p:spPr>
          <a:xfrm>
            <a:off x="5072880" y="3618032"/>
            <a:ext cx="7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629743" y="5434181"/>
            <a:ext cx="27028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Lectura con 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20" y="425003"/>
            <a:ext cx="1189793" cy="118979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10152" y="604190"/>
            <a:ext cx="4605037" cy="836525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Representación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54" y="2091542"/>
            <a:ext cx="9068881" cy="2853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uadroTexto 11"/>
          <p:cNvSpPr txBox="1"/>
          <p:nvPr/>
        </p:nvSpPr>
        <p:spPr>
          <a:xfrm>
            <a:off x="3112841" y="5167813"/>
            <a:ext cx="5004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Creación de las partículas en SVG</a:t>
            </a:r>
            <a:endParaRPr lang="es-E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20" y="425003"/>
            <a:ext cx="1189793" cy="118979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10152" y="604190"/>
            <a:ext cx="4605037" cy="836525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9" y="1637389"/>
            <a:ext cx="3267075" cy="333375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112841" y="5167813"/>
            <a:ext cx="500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Representadores para los diferentes simulaciones</a:t>
            </a:r>
            <a:endParaRPr lang="es-E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3" y="1726980"/>
            <a:ext cx="3324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100" y="739987"/>
            <a:ext cx="3497908" cy="7874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Página </a:t>
            </a:r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es-E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33" y="282924"/>
            <a:ext cx="1239908" cy="12399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86" y="360589"/>
            <a:ext cx="1494907" cy="12437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2" y="1604352"/>
            <a:ext cx="9401578" cy="461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098" y="739987"/>
            <a:ext cx="6086521" cy="676690"/>
          </a:xfrm>
        </p:spPr>
        <p:txBody>
          <a:bodyPr>
            <a:normAutofit fontScale="90000"/>
          </a:bodyPr>
          <a:lstStyle/>
          <a:p>
            <a:r>
              <a:rPr lang="es-ES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Modificaciones y mejoras</a:t>
            </a:r>
            <a:endParaRPr lang="es-E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6" y="2426553"/>
            <a:ext cx="4281869" cy="2055296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12143" y="2682293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1631</TotalTime>
  <Words>52</Words>
  <Application>Microsoft Office PowerPoint</Application>
  <PresentationFormat>Panorámica</PresentationFormat>
  <Paragraphs>24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Verdana</vt:lpstr>
      <vt:lpstr>Wingdings 3</vt:lpstr>
      <vt:lpstr>Faceta</vt:lpstr>
      <vt:lpstr>Programación Gráfica con Python y JavaScript:   Simulador de partículas</vt:lpstr>
      <vt:lpstr>Objetivos:</vt:lpstr>
      <vt:lpstr>Python</vt:lpstr>
      <vt:lpstr>Python</vt:lpstr>
      <vt:lpstr>Lectura de datos </vt:lpstr>
      <vt:lpstr>Representación</vt:lpstr>
      <vt:lpstr>Representación</vt:lpstr>
      <vt:lpstr>Página web </vt:lpstr>
      <vt:lpstr>Modificaciones y mejoras</vt:lpstr>
      <vt:lpstr>Aplicaciones</vt:lpstr>
      <vt:lpstr>         ¿Alguna pregunta?       ¡Gracias por vuestra atención!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RPAS</dc:title>
  <dc:creator>Instalador</dc:creator>
  <cp:lastModifiedBy>Álvaro Alarcón Granero</cp:lastModifiedBy>
  <cp:revision>46</cp:revision>
  <dcterms:created xsi:type="dcterms:W3CDTF">2017-04-04T12:52:42Z</dcterms:created>
  <dcterms:modified xsi:type="dcterms:W3CDTF">2017-06-08T11:59:34Z</dcterms:modified>
</cp:coreProperties>
</file>