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60" r:id="rId5"/>
    <p:sldId id="261" r:id="rId6"/>
    <p:sldId id="262" r:id="rId7"/>
    <p:sldId id="263" r:id="rId8"/>
    <p:sldId id="268" r:id="rId9"/>
    <p:sldId id="269" r:id="rId10"/>
    <p:sldId id="284" r:id="rId11"/>
    <p:sldId id="270" r:id="rId12"/>
    <p:sldId id="285" r:id="rId13"/>
    <p:sldId id="286" r:id="rId14"/>
    <p:sldId id="287" r:id="rId15"/>
    <p:sldId id="264" r:id="rId16"/>
    <p:sldId id="265" r:id="rId17"/>
    <p:sldId id="266" r:id="rId18"/>
    <p:sldId id="267" r:id="rId19"/>
    <p:sldId id="271" r:id="rId20"/>
    <p:sldId id="272" r:id="rId21"/>
    <p:sldId id="283" r:id="rId22"/>
    <p:sldId id="288" r:id="rId23"/>
    <p:sldId id="289" r:id="rId24"/>
    <p:sldId id="290" r:id="rId25"/>
    <p:sldId id="291" r:id="rId26"/>
    <p:sldId id="292"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48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outlineViewPr>
    <p:cViewPr>
      <p:scale>
        <a:sx n="33" d="100"/>
        <a:sy n="33" d="100"/>
      </p:scale>
      <p:origin x="0" y="-1400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BC9B7-4FCB-456B-A20E-EDC131988C8E}" type="datetimeFigureOut">
              <a:rPr lang="it-IT" smtClean="0"/>
              <a:t>03/09/2021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B0D5-2208-4BD1-BA5E-F71EB2F6C826}" type="slidenum">
              <a:rPr lang="it-IT" smtClean="0"/>
              <a:t>‹N›</a:t>
            </a:fld>
            <a:endParaRPr lang="it-IT" dirty="0"/>
          </a:p>
        </p:txBody>
      </p:sp>
    </p:spTree>
    <p:extLst>
      <p:ext uri="{BB962C8B-B14F-4D97-AF65-F5344CB8AC3E}">
        <p14:creationId xmlns:p14="http://schemas.microsoft.com/office/powerpoint/2010/main" val="68365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59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83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9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35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E4DFCF-10C9-45A5-A2B1-AC263B070C2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575B6F8-214D-45BF-A841-5545AA063D5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619E9F6-643A-4DE1-8BDD-8912C970D4BC}"/>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5" name="Segnaposto piè di pagina 4">
            <a:extLst>
              <a:ext uri="{FF2B5EF4-FFF2-40B4-BE49-F238E27FC236}">
                <a16:creationId xmlns:a16="http://schemas.microsoft.com/office/drawing/2014/main" id="{68B08815-017C-4D08-A1F1-AB2C539F465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265E7C87-DEAF-43F6-94DA-A168EA7A90F0}"/>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425091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93A7C8-C529-4357-9308-693E66D4849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50C5748-42AA-4A8B-9953-3D9833E95EC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CB663D-70E3-42F1-BC21-2A19AC53F200}"/>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5" name="Segnaposto piè di pagina 4">
            <a:extLst>
              <a:ext uri="{FF2B5EF4-FFF2-40B4-BE49-F238E27FC236}">
                <a16:creationId xmlns:a16="http://schemas.microsoft.com/office/drawing/2014/main" id="{8F8A51E7-A8B4-4BB3-9E1D-AF6B613421A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7BBA08E-FC7C-4327-B4C2-CAB246B83119}"/>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306271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A637D9-AE5D-441B-93DB-B144B8F824A0}"/>
              </a:ext>
            </a:extLst>
          </p:cNvPr>
          <p:cNvSpPr>
            <a:spLocks noGrp="1"/>
          </p:cNvSpPr>
          <p:nvPr>
            <p:ph type="title" orient="vert"/>
          </p:nvPr>
        </p:nvSpPr>
        <p:spPr>
          <a:xfrm>
            <a:off x="8724901"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134D06F-26DB-4883-A5B3-8CFD00427385}"/>
              </a:ext>
            </a:extLst>
          </p:cNvPr>
          <p:cNvSpPr>
            <a:spLocks noGrp="1"/>
          </p:cNvSpPr>
          <p:nvPr>
            <p:ph type="body" orient="vert" idx="1"/>
          </p:nvPr>
        </p:nvSpPr>
        <p:spPr>
          <a:xfrm>
            <a:off x="838201"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9E5FE2-879D-451F-9A81-44A465635DE7}"/>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5" name="Segnaposto piè di pagina 4">
            <a:extLst>
              <a:ext uri="{FF2B5EF4-FFF2-40B4-BE49-F238E27FC236}">
                <a16:creationId xmlns:a16="http://schemas.microsoft.com/office/drawing/2014/main" id="{8F11722E-D712-40BD-B91C-22A00A01304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8617C3B-12DC-437B-AABA-B971C919200F}"/>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428819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F4965A-610B-43A6-BDFD-B12A66BD4AF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C2D3B7-3405-4569-9199-01E765A3B81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8873F-E445-4457-9689-907B5D557367}"/>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5" name="Segnaposto piè di pagina 4">
            <a:extLst>
              <a:ext uri="{FF2B5EF4-FFF2-40B4-BE49-F238E27FC236}">
                <a16:creationId xmlns:a16="http://schemas.microsoft.com/office/drawing/2014/main" id="{98F78F73-F4F6-454D-823E-BC3A0404FC73}"/>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02AA900-A495-4206-A8B0-6090BAA741F2}"/>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220203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06624-BB7E-42B1-8FA0-0BCA6488645E}"/>
              </a:ext>
            </a:extLst>
          </p:cNvPr>
          <p:cNvSpPr>
            <a:spLocks noGrp="1"/>
          </p:cNvSpPr>
          <p:nvPr>
            <p:ph type="title"/>
          </p:nvPr>
        </p:nvSpPr>
        <p:spPr>
          <a:xfrm>
            <a:off x="831851" y="1709740"/>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CA9F1E4-25DB-461D-AD44-BA40B260BB8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C3598DE-34B3-4517-80E8-A8D75D86FD4C}"/>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5" name="Segnaposto piè di pagina 4">
            <a:extLst>
              <a:ext uri="{FF2B5EF4-FFF2-40B4-BE49-F238E27FC236}">
                <a16:creationId xmlns:a16="http://schemas.microsoft.com/office/drawing/2014/main" id="{07CDC155-2ACD-4873-B3B2-54307520528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D34296C-F436-4C9B-A77F-26385FDD5E80}"/>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2052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E94C5D-C2F1-4953-9F59-0040C8CDC3C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1A65BB2-9875-4B64-BA5B-08C03C6CB23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ECFF378-C310-44AB-9FC3-E3158949357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AA0DF32-2206-4418-8E57-F949C76E2BBF}"/>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6" name="Segnaposto piè di pagina 5">
            <a:extLst>
              <a:ext uri="{FF2B5EF4-FFF2-40B4-BE49-F238E27FC236}">
                <a16:creationId xmlns:a16="http://schemas.microsoft.com/office/drawing/2014/main" id="{0C2329BC-3022-423C-A8A9-53E76030C22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5072CBAF-A050-4418-8056-5F6A9AB3DA24}"/>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89806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BB595C-B9C7-4F47-8CAB-3F8273853381}"/>
              </a:ext>
            </a:extLst>
          </p:cNvPr>
          <p:cNvSpPr>
            <a:spLocks noGrp="1"/>
          </p:cNvSpPr>
          <p:nvPr>
            <p:ph type="title"/>
          </p:nvPr>
        </p:nvSpPr>
        <p:spPr>
          <a:xfrm>
            <a:off x="839788" y="365127"/>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56D4E68-A729-4B68-849D-5B748115C6FE}"/>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0DFCF9D-23C8-4882-95D5-74E2EDF5AD4E}"/>
              </a:ext>
            </a:extLst>
          </p:cNvPr>
          <p:cNvSpPr>
            <a:spLocks noGrp="1"/>
          </p:cNvSpPr>
          <p:nvPr>
            <p:ph sz="half" idx="2"/>
          </p:nvPr>
        </p:nvSpPr>
        <p:spPr>
          <a:xfrm>
            <a:off x="839789"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250BD19-2145-4E9F-BCD9-2CE364939A2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A868886-17DC-48A7-9081-BB5F7A57E97D}"/>
              </a:ext>
            </a:extLst>
          </p:cNvPr>
          <p:cNvSpPr>
            <a:spLocks noGrp="1"/>
          </p:cNvSpPr>
          <p:nvPr>
            <p:ph sz="quarter" idx="4"/>
          </p:nvPr>
        </p:nvSpPr>
        <p:spPr>
          <a:xfrm>
            <a:off x="6172201"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7D3B05D-0B31-46EB-A1D1-5BB32818F281}"/>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8" name="Segnaposto piè di pagina 7">
            <a:extLst>
              <a:ext uri="{FF2B5EF4-FFF2-40B4-BE49-F238E27FC236}">
                <a16:creationId xmlns:a16="http://schemas.microsoft.com/office/drawing/2014/main" id="{20DD16A9-7BFF-4FDC-9278-CF0AFD13FE05}"/>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6D00ADD3-4670-409F-A4C5-AD62AC77C178}"/>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326309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656AA-0418-4A01-95CB-D33133B6862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A326C15-510A-4367-93F8-472FDB8496B7}"/>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4" name="Segnaposto piè di pagina 3">
            <a:extLst>
              <a:ext uri="{FF2B5EF4-FFF2-40B4-BE49-F238E27FC236}">
                <a16:creationId xmlns:a16="http://schemas.microsoft.com/office/drawing/2014/main" id="{6EB221DB-0DE4-4CB7-9537-1F9E5F14A25E}"/>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95AEC1F3-9835-42DF-8AC0-0AEDF682C3A9}"/>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244455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84129D0-6F67-463B-A508-2DEF93B07E9C}"/>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3" name="Segnaposto piè di pagina 2">
            <a:extLst>
              <a:ext uri="{FF2B5EF4-FFF2-40B4-BE49-F238E27FC236}">
                <a16:creationId xmlns:a16="http://schemas.microsoft.com/office/drawing/2014/main" id="{73DD799A-3127-4527-875F-7A0F1742E9D6}"/>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CA571B72-AD91-4BC3-A956-05F7A16C4AC1}"/>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416457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8DA8C-814E-465B-92A5-D07AF60A34B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65B732-3380-420B-B452-86553AB1474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7CBEE97-26B5-4590-8F66-4FD26670A1A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9CD6D15-0C1C-4A0A-8666-4899E1AA954A}"/>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6" name="Segnaposto piè di pagina 5">
            <a:extLst>
              <a:ext uri="{FF2B5EF4-FFF2-40B4-BE49-F238E27FC236}">
                <a16:creationId xmlns:a16="http://schemas.microsoft.com/office/drawing/2014/main" id="{74838A85-D713-45C0-BF26-7E9413FC0D74}"/>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B0E25D3B-8D65-4EAE-A371-D5C969DA3C36}"/>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428664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76E4F-23FA-49F7-9DE8-F55A2CB46DB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10EBB53-2135-4EAD-88C7-5FC0F34E306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it-IT" dirty="0"/>
          </a:p>
        </p:txBody>
      </p:sp>
      <p:sp>
        <p:nvSpPr>
          <p:cNvPr id="4" name="Segnaposto testo 3">
            <a:extLst>
              <a:ext uri="{FF2B5EF4-FFF2-40B4-BE49-F238E27FC236}">
                <a16:creationId xmlns:a16="http://schemas.microsoft.com/office/drawing/2014/main" id="{A987C54D-096D-4B87-83BB-315096B320E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1326B28-CB82-4AAF-A729-C5CCB3CA9BFB}"/>
              </a:ext>
            </a:extLst>
          </p:cNvPr>
          <p:cNvSpPr>
            <a:spLocks noGrp="1"/>
          </p:cNvSpPr>
          <p:nvPr>
            <p:ph type="dt" sz="half" idx="10"/>
          </p:nvPr>
        </p:nvSpPr>
        <p:spPr/>
        <p:txBody>
          <a:bodyPr/>
          <a:lstStyle/>
          <a:p>
            <a:fld id="{1D23B4F4-CDF7-4A85-94F0-B6EF934F75F1}" type="datetimeFigureOut">
              <a:rPr lang="it-IT" smtClean="0"/>
              <a:t>03/09/2021</a:t>
            </a:fld>
            <a:endParaRPr lang="it-IT" dirty="0"/>
          </a:p>
        </p:txBody>
      </p:sp>
      <p:sp>
        <p:nvSpPr>
          <p:cNvPr id="6" name="Segnaposto piè di pagina 5">
            <a:extLst>
              <a:ext uri="{FF2B5EF4-FFF2-40B4-BE49-F238E27FC236}">
                <a16:creationId xmlns:a16="http://schemas.microsoft.com/office/drawing/2014/main" id="{AA16044A-CAA2-413B-A740-87C302976D02}"/>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7A91B8B-8B4B-4BA9-95DD-2D6502F991C1}"/>
              </a:ext>
            </a:extLst>
          </p:cNvPr>
          <p:cNvSpPr>
            <a:spLocks noGrp="1"/>
          </p:cNvSpPr>
          <p:nvPr>
            <p:ph type="sldNum" sz="quarter" idx="12"/>
          </p:nvPr>
        </p:nvSpPr>
        <p:spPr/>
        <p:txBody>
          <a:bodyPr/>
          <a:lstStyle/>
          <a:p>
            <a:fld id="{52E414B8-7146-4AEA-933D-8C7C30978545}" type="slidenum">
              <a:rPr lang="it-IT" smtClean="0"/>
              <a:t>‹N›</a:t>
            </a:fld>
            <a:endParaRPr lang="it-IT" dirty="0"/>
          </a:p>
        </p:txBody>
      </p:sp>
    </p:spTree>
    <p:extLst>
      <p:ext uri="{BB962C8B-B14F-4D97-AF65-F5344CB8AC3E}">
        <p14:creationId xmlns:p14="http://schemas.microsoft.com/office/powerpoint/2010/main" val="62246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63CD10E-FE20-421D-9D8E-39FF56C011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09125C0-7F59-45C7-88C0-01D1ECD91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05819A5-B794-4D89-AE8E-D4E361F958EA}"/>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3B4F4-CDF7-4A85-94F0-B6EF934F75F1}" type="datetimeFigureOut">
              <a:rPr lang="it-IT" smtClean="0"/>
              <a:t>03/09/2021</a:t>
            </a:fld>
            <a:endParaRPr lang="it-IT" dirty="0"/>
          </a:p>
        </p:txBody>
      </p:sp>
      <p:sp>
        <p:nvSpPr>
          <p:cNvPr id="5" name="Segnaposto piè di pagina 4">
            <a:extLst>
              <a:ext uri="{FF2B5EF4-FFF2-40B4-BE49-F238E27FC236}">
                <a16:creationId xmlns:a16="http://schemas.microsoft.com/office/drawing/2014/main" id="{CD19B9FC-9303-4CD9-8593-7F2E096ECE5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BB7918FC-D5F8-41A1-8552-2F0EE69F66D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414B8-7146-4AEA-933D-8C7C30978545}" type="slidenum">
              <a:rPr lang="it-IT" smtClean="0"/>
              <a:t>‹N›</a:t>
            </a:fld>
            <a:endParaRPr lang="it-IT" dirty="0"/>
          </a:p>
        </p:txBody>
      </p:sp>
    </p:spTree>
    <p:extLst>
      <p:ext uri="{BB962C8B-B14F-4D97-AF65-F5344CB8AC3E}">
        <p14:creationId xmlns:p14="http://schemas.microsoft.com/office/powerpoint/2010/main" val="1361724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CB64B3-D35D-4FE1-9A45-23E2596A7433}"/>
              </a:ext>
            </a:extLst>
          </p:cNvPr>
          <p:cNvSpPr>
            <a:spLocks noGrp="1"/>
          </p:cNvSpPr>
          <p:nvPr>
            <p:ph type="ctrTitle"/>
          </p:nvPr>
        </p:nvSpPr>
        <p:spPr>
          <a:xfrm>
            <a:off x="1524000" y="1116443"/>
            <a:ext cx="9144000" cy="1804386"/>
          </a:xfrm>
        </p:spPr>
        <p:txBody>
          <a:bodyPr>
            <a:normAutofit/>
          </a:bodyPr>
          <a:lstStyle/>
          <a:p>
            <a:r>
              <a:rPr lang="it-IT" dirty="0"/>
              <a:t>Progetto TIW</a:t>
            </a:r>
            <a:br>
              <a:rPr lang="it-IT" dirty="0"/>
            </a:br>
            <a:r>
              <a:rPr lang="it-IT" dirty="0"/>
              <a:t>Catalogazione di immagini</a:t>
            </a:r>
          </a:p>
        </p:txBody>
      </p:sp>
      <p:sp>
        <p:nvSpPr>
          <p:cNvPr id="3" name="Sottotitolo 2">
            <a:extLst>
              <a:ext uri="{FF2B5EF4-FFF2-40B4-BE49-F238E27FC236}">
                <a16:creationId xmlns:a16="http://schemas.microsoft.com/office/drawing/2014/main" id="{5F57AC57-33CB-4382-8EB7-86AB2EBAA137}"/>
              </a:ext>
            </a:extLst>
          </p:cNvPr>
          <p:cNvSpPr>
            <a:spLocks noGrp="1"/>
          </p:cNvSpPr>
          <p:nvPr>
            <p:ph type="subTitle" idx="1"/>
          </p:nvPr>
        </p:nvSpPr>
        <p:spPr>
          <a:xfrm>
            <a:off x="1524000" y="3335709"/>
            <a:ext cx="9144000" cy="1655762"/>
          </a:xfrm>
        </p:spPr>
        <p:txBody>
          <a:bodyPr>
            <a:normAutofit lnSpcReduction="10000"/>
          </a:bodyPr>
          <a:lstStyle/>
          <a:p>
            <a:r>
              <a:rPr lang="it-IT" dirty="0"/>
              <a:t>Andrea Altomare: 10608961</a:t>
            </a:r>
          </a:p>
          <a:p>
            <a:r>
              <a:rPr lang="it-IT" dirty="0"/>
              <a:t>Giuseppe Marchesani: 10660217</a:t>
            </a:r>
          </a:p>
          <a:p>
            <a:endParaRPr lang="it-IT" dirty="0"/>
          </a:p>
          <a:p>
            <a:r>
              <a:rPr lang="it-IT" dirty="0"/>
              <a:t>Gruppo 72</a:t>
            </a:r>
          </a:p>
        </p:txBody>
      </p:sp>
      <p:sp>
        <p:nvSpPr>
          <p:cNvPr id="4" name="Google Shape;130;p25">
            <a:extLst>
              <a:ext uri="{FF2B5EF4-FFF2-40B4-BE49-F238E27FC236}">
                <a16:creationId xmlns:a16="http://schemas.microsoft.com/office/drawing/2014/main" id="{C1DF6552-C571-4528-A6D1-DB23FDAAF871}"/>
              </a:ext>
            </a:extLst>
          </p:cNvPr>
          <p:cNvSpPr txBox="1">
            <a:spLocks/>
          </p:cNvSpPr>
          <p:nvPr/>
        </p:nvSpPr>
        <p:spPr>
          <a:xfrm>
            <a:off x="2628900" y="5406351"/>
            <a:ext cx="6934200" cy="969885"/>
          </a:xfrm>
          <a:prstGeom prst="rect">
            <a:avLst/>
          </a:prstGeom>
        </p:spPr>
        <p:txBody>
          <a:bodyPr vert="horz" lIns="91440" tIns="45720" rIns="91440" bIns="45720" rtlCol="0">
            <a:normAutofit/>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Web technologies</a:t>
            </a:r>
          </a:p>
          <a:p>
            <a:r>
              <a:rPr lang="en-US" dirty="0">
                <a:solidFill>
                  <a:schemeClr val="bg1">
                    <a:lumMod val="50000"/>
                  </a:schemeClr>
                </a:solidFill>
              </a:rPr>
              <a:t>Politecnico di Milano</a:t>
            </a:r>
          </a:p>
        </p:txBody>
      </p:sp>
    </p:spTree>
    <p:extLst>
      <p:ext uri="{BB962C8B-B14F-4D97-AF65-F5344CB8AC3E}">
        <p14:creationId xmlns:p14="http://schemas.microsoft.com/office/powerpoint/2010/main" val="2220028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91E6A-A901-4F69-873C-739FA43E99D0}"/>
              </a:ext>
            </a:extLst>
          </p:cNvPr>
          <p:cNvSpPr>
            <a:spLocks noGrp="1"/>
          </p:cNvSpPr>
          <p:nvPr>
            <p:ph type="title"/>
          </p:nvPr>
        </p:nvSpPr>
        <p:spPr>
          <a:xfrm>
            <a:off x="838200" y="365128"/>
            <a:ext cx="10515600" cy="1079360"/>
          </a:xfrm>
        </p:spPr>
        <p:txBody>
          <a:bodyPr>
            <a:normAutofit/>
          </a:bodyPr>
          <a:lstStyle/>
          <a:p>
            <a:r>
              <a:rPr lang="it-IT" sz="3600" b="1" dirty="0"/>
              <a:t>Event: CheckLogin</a:t>
            </a:r>
          </a:p>
        </p:txBody>
      </p:sp>
      <p:sp>
        <p:nvSpPr>
          <p:cNvPr id="28" name="Google Shape;310;p38">
            <a:extLst>
              <a:ext uri="{FF2B5EF4-FFF2-40B4-BE49-F238E27FC236}">
                <a16:creationId xmlns:a16="http://schemas.microsoft.com/office/drawing/2014/main" id="{E1DEA79A-DC1B-4283-8E6D-BDDE361B4A5B}"/>
              </a:ext>
            </a:extLst>
          </p:cNvPr>
          <p:cNvSpPr/>
          <p:nvPr/>
        </p:nvSpPr>
        <p:spPr>
          <a:xfrm>
            <a:off x="1180056" y="1687920"/>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CheckLogin</a:t>
            </a:r>
            <a:endParaRPr dirty="0">
              <a:solidFill>
                <a:schemeClr val="dk1"/>
              </a:solidFill>
              <a:latin typeface="Calibri"/>
              <a:ea typeface="Calibri"/>
              <a:cs typeface="Calibri"/>
              <a:sym typeface="Calibri"/>
            </a:endParaRPr>
          </a:p>
        </p:txBody>
      </p:sp>
      <p:cxnSp>
        <p:nvCxnSpPr>
          <p:cNvPr id="29" name="Google Shape;311;p38">
            <a:extLst>
              <a:ext uri="{FF2B5EF4-FFF2-40B4-BE49-F238E27FC236}">
                <a16:creationId xmlns:a16="http://schemas.microsoft.com/office/drawing/2014/main" id="{1C8EC052-0AE0-463C-907E-FC35A2079D24}"/>
              </a:ext>
            </a:extLst>
          </p:cNvPr>
          <p:cNvCxnSpPr>
            <a:cxnSpLocks/>
            <a:stCxn id="28" idx="2"/>
          </p:cNvCxnSpPr>
          <p:nvPr/>
        </p:nvCxnSpPr>
        <p:spPr>
          <a:xfrm>
            <a:off x="2121403" y="2184307"/>
            <a:ext cx="0" cy="41899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0" name="Google Shape;312;p38">
            <a:extLst>
              <a:ext uri="{FF2B5EF4-FFF2-40B4-BE49-F238E27FC236}">
                <a16:creationId xmlns:a16="http://schemas.microsoft.com/office/drawing/2014/main" id="{37CE92C9-3D8D-4FBA-AA63-D45E5C22BEBB}"/>
              </a:ext>
            </a:extLst>
          </p:cNvPr>
          <p:cNvCxnSpPr/>
          <p:nvPr/>
        </p:nvCxnSpPr>
        <p:spPr>
          <a:xfrm>
            <a:off x="1070316" y="3059595"/>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 name="Google Shape;313;p38">
            <a:extLst>
              <a:ext uri="{FF2B5EF4-FFF2-40B4-BE49-F238E27FC236}">
                <a16:creationId xmlns:a16="http://schemas.microsoft.com/office/drawing/2014/main" id="{DDAD8031-21C7-4F4C-AA58-879C1EC7A624}"/>
              </a:ext>
            </a:extLst>
          </p:cNvPr>
          <p:cNvSpPr txBox="1"/>
          <p:nvPr/>
        </p:nvSpPr>
        <p:spPr>
          <a:xfrm>
            <a:off x="994116" y="2782596"/>
            <a:ext cx="9156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doPOST</a:t>
            </a:r>
            <a:endParaRPr dirty="0">
              <a:solidFill>
                <a:schemeClr val="dk1"/>
              </a:solidFill>
              <a:latin typeface="Calibri"/>
              <a:ea typeface="Calibri"/>
              <a:cs typeface="Calibri"/>
              <a:sym typeface="Calibri"/>
            </a:endParaRPr>
          </a:p>
        </p:txBody>
      </p:sp>
      <p:sp>
        <p:nvSpPr>
          <p:cNvPr id="32" name="Google Shape;314;p38">
            <a:extLst>
              <a:ext uri="{FF2B5EF4-FFF2-40B4-BE49-F238E27FC236}">
                <a16:creationId xmlns:a16="http://schemas.microsoft.com/office/drawing/2014/main" id="{666C3E04-F1E6-4A01-BC9C-532DC0060574}"/>
              </a:ext>
            </a:extLst>
          </p:cNvPr>
          <p:cNvSpPr/>
          <p:nvPr/>
        </p:nvSpPr>
        <p:spPr>
          <a:xfrm>
            <a:off x="1982965" y="2364269"/>
            <a:ext cx="306600" cy="37591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33" name="Google Shape;315;p38">
            <a:extLst>
              <a:ext uri="{FF2B5EF4-FFF2-40B4-BE49-F238E27FC236}">
                <a16:creationId xmlns:a16="http://schemas.microsoft.com/office/drawing/2014/main" id="{20E418B4-2727-4F51-8F51-C0B7F0013F7D}"/>
              </a:ext>
            </a:extLst>
          </p:cNvPr>
          <p:cNvSpPr/>
          <p:nvPr/>
        </p:nvSpPr>
        <p:spPr>
          <a:xfrm>
            <a:off x="4548875" y="1639202"/>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34" name="Google Shape;316;p38">
            <a:extLst>
              <a:ext uri="{FF2B5EF4-FFF2-40B4-BE49-F238E27FC236}">
                <a16:creationId xmlns:a16="http://schemas.microsoft.com/office/drawing/2014/main" id="{057E26AE-C9A1-40C8-9240-893258D3DEFC}"/>
              </a:ext>
            </a:extLst>
          </p:cNvPr>
          <p:cNvCxnSpPr>
            <a:cxnSpLocks/>
            <a:stCxn id="33" idx="2"/>
          </p:cNvCxnSpPr>
          <p:nvPr/>
        </p:nvCxnSpPr>
        <p:spPr>
          <a:xfrm>
            <a:off x="5275331" y="2117401"/>
            <a:ext cx="0" cy="425689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5" name="Google Shape;317;p38">
            <a:extLst>
              <a:ext uri="{FF2B5EF4-FFF2-40B4-BE49-F238E27FC236}">
                <a16:creationId xmlns:a16="http://schemas.microsoft.com/office/drawing/2014/main" id="{248686E3-771D-40AF-8B15-DFB15E7D7E46}"/>
              </a:ext>
            </a:extLst>
          </p:cNvPr>
          <p:cNvCxnSpPr/>
          <p:nvPr/>
        </p:nvCxnSpPr>
        <p:spPr>
          <a:xfrm rot="10800000">
            <a:off x="2283415" y="3401828"/>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 name="Google Shape;318;p38">
            <a:extLst>
              <a:ext uri="{FF2B5EF4-FFF2-40B4-BE49-F238E27FC236}">
                <a16:creationId xmlns:a16="http://schemas.microsoft.com/office/drawing/2014/main" id="{69BDE202-13FF-48B1-8C1E-5BE6C84ED1FD}"/>
              </a:ext>
            </a:extLst>
          </p:cNvPr>
          <p:cNvSpPr txBox="1"/>
          <p:nvPr/>
        </p:nvSpPr>
        <p:spPr>
          <a:xfrm>
            <a:off x="2790485" y="3083354"/>
            <a:ext cx="1551496" cy="266791"/>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37" name="Google Shape;319;p38">
            <a:extLst>
              <a:ext uri="{FF2B5EF4-FFF2-40B4-BE49-F238E27FC236}">
                <a16:creationId xmlns:a16="http://schemas.microsoft.com/office/drawing/2014/main" id="{9EC500A5-78C8-4AC4-A6EC-C064E75DEF9A}"/>
              </a:ext>
            </a:extLst>
          </p:cNvPr>
          <p:cNvSpPr/>
          <p:nvPr/>
        </p:nvSpPr>
        <p:spPr>
          <a:xfrm>
            <a:off x="5166108" y="2548891"/>
            <a:ext cx="300237" cy="10109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38" name="Google Shape;320;p38">
            <a:extLst>
              <a:ext uri="{FF2B5EF4-FFF2-40B4-BE49-F238E27FC236}">
                <a16:creationId xmlns:a16="http://schemas.microsoft.com/office/drawing/2014/main" id="{B1B352D7-950E-4655-86C9-831AD474113E}"/>
              </a:ext>
            </a:extLst>
          </p:cNvPr>
          <p:cNvCxnSpPr/>
          <p:nvPr/>
        </p:nvCxnSpPr>
        <p:spPr>
          <a:xfrm rot="10800000" flipH="1">
            <a:off x="2300365" y="2707520"/>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21;p38">
            <a:extLst>
              <a:ext uri="{FF2B5EF4-FFF2-40B4-BE49-F238E27FC236}">
                <a16:creationId xmlns:a16="http://schemas.microsoft.com/office/drawing/2014/main" id="{3CE9F759-6ECD-473B-A9FE-F94CD30FACE6}"/>
              </a:ext>
            </a:extLst>
          </p:cNvPr>
          <p:cNvSpPr txBox="1"/>
          <p:nvPr/>
        </p:nvSpPr>
        <p:spPr>
          <a:xfrm>
            <a:off x="2409534" y="2372701"/>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UserDao()</a:t>
            </a:r>
            <a:endParaRPr dirty="0">
              <a:solidFill>
                <a:schemeClr val="dk1"/>
              </a:solidFill>
              <a:latin typeface="Calibri"/>
              <a:ea typeface="Calibri"/>
              <a:cs typeface="Calibri"/>
              <a:sym typeface="Calibri"/>
            </a:endParaRPr>
          </a:p>
        </p:txBody>
      </p:sp>
      <p:sp>
        <p:nvSpPr>
          <p:cNvPr id="40" name="Google Shape;322;p38">
            <a:extLst>
              <a:ext uri="{FF2B5EF4-FFF2-40B4-BE49-F238E27FC236}">
                <a16:creationId xmlns:a16="http://schemas.microsoft.com/office/drawing/2014/main" id="{94DD21A2-8612-411D-BCF1-05A040B23094}"/>
              </a:ext>
            </a:extLst>
          </p:cNvPr>
          <p:cNvSpPr/>
          <p:nvPr/>
        </p:nvSpPr>
        <p:spPr>
          <a:xfrm>
            <a:off x="6172581" y="1691817"/>
            <a:ext cx="1080000" cy="38614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ctx</a:t>
            </a:r>
            <a:endParaRPr sz="1400" dirty="0">
              <a:solidFill>
                <a:schemeClr val="dk1"/>
              </a:solidFill>
              <a:latin typeface="Calibri"/>
              <a:ea typeface="Calibri"/>
              <a:cs typeface="Calibri"/>
              <a:sym typeface="Calibri"/>
            </a:endParaRPr>
          </a:p>
        </p:txBody>
      </p:sp>
      <p:cxnSp>
        <p:nvCxnSpPr>
          <p:cNvPr id="41" name="Google Shape;323;p38">
            <a:extLst>
              <a:ext uri="{FF2B5EF4-FFF2-40B4-BE49-F238E27FC236}">
                <a16:creationId xmlns:a16="http://schemas.microsoft.com/office/drawing/2014/main" id="{20DDBFBF-575E-4B3E-A2B3-0CAFD760B8C1}"/>
              </a:ext>
            </a:extLst>
          </p:cNvPr>
          <p:cNvCxnSpPr>
            <a:cxnSpLocks/>
            <a:stCxn id="40" idx="2"/>
          </p:cNvCxnSpPr>
          <p:nvPr/>
        </p:nvCxnSpPr>
        <p:spPr>
          <a:xfrm>
            <a:off x="6712581" y="2077963"/>
            <a:ext cx="0" cy="419031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2" name="Google Shape;324;p38">
            <a:extLst>
              <a:ext uri="{FF2B5EF4-FFF2-40B4-BE49-F238E27FC236}">
                <a16:creationId xmlns:a16="http://schemas.microsoft.com/office/drawing/2014/main" id="{65FFB2C5-541D-481C-B375-86F15A45ABAF}"/>
              </a:ext>
            </a:extLst>
          </p:cNvPr>
          <p:cNvCxnSpPr>
            <a:cxnSpLocks/>
          </p:cNvCxnSpPr>
          <p:nvPr/>
        </p:nvCxnSpPr>
        <p:spPr>
          <a:xfrm>
            <a:off x="2300365" y="5783684"/>
            <a:ext cx="806510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326;p38">
            <a:extLst>
              <a:ext uri="{FF2B5EF4-FFF2-40B4-BE49-F238E27FC236}">
                <a16:creationId xmlns:a16="http://schemas.microsoft.com/office/drawing/2014/main" id="{D0284BD5-8595-478B-AE92-78FEF042C040}"/>
              </a:ext>
            </a:extLst>
          </p:cNvPr>
          <p:cNvSpPr/>
          <p:nvPr/>
        </p:nvSpPr>
        <p:spPr>
          <a:xfrm>
            <a:off x="8689830" y="1688395"/>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Session</a:t>
            </a:r>
            <a:endParaRPr sz="1400" dirty="0">
              <a:solidFill>
                <a:schemeClr val="dk1"/>
              </a:solidFill>
              <a:latin typeface="Calibri"/>
              <a:ea typeface="Calibri"/>
              <a:cs typeface="Calibri"/>
              <a:sym typeface="Calibri"/>
            </a:endParaRPr>
          </a:p>
        </p:txBody>
      </p:sp>
      <p:cxnSp>
        <p:nvCxnSpPr>
          <p:cNvPr id="44" name="Google Shape;327;p38">
            <a:extLst>
              <a:ext uri="{FF2B5EF4-FFF2-40B4-BE49-F238E27FC236}">
                <a16:creationId xmlns:a16="http://schemas.microsoft.com/office/drawing/2014/main" id="{790862AB-00F0-4AC5-887B-55760B660860}"/>
              </a:ext>
            </a:extLst>
          </p:cNvPr>
          <p:cNvCxnSpPr>
            <a:cxnSpLocks/>
          </p:cNvCxnSpPr>
          <p:nvPr/>
        </p:nvCxnSpPr>
        <p:spPr>
          <a:xfrm>
            <a:off x="9232583" y="2222203"/>
            <a:ext cx="0" cy="404607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 name="Google Shape;328;p38">
            <a:extLst>
              <a:ext uri="{FF2B5EF4-FFF2-40B4-BE49-F238E27FC236}">
                <a16:creationId xmlns:a16="http://schemas.microsoft.com/office/drawing/2014/main" id="{EA4ED4B0-98A7-476C-8233-6F36353527E1}"/>
              </a:ext>
            </a:extLst>
          </p:cNvPr>
          <p:cNvCxnSpPr>
            <a:cxnSpLocks/>
          </p:cNvCxnSpPr>
          <p:nvPr/>
        </p:nvCxnSpPr>
        <p:spPr>
          <a:xfrm>
            <a:off x="2282040" y="5188769"/>
            <a:ext cx="682417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29;p38">
            <a:extLst>
              <a:ext uri="{FF2B5EF4-FFF2-40B4-BE49-F238E27FC236}">
                <a16:creationId xmlns:a16="http://schemas.microsoft.com/office/drawing/2014/main" id="{3716DB92-5545-477C-9690-5BA2CE17E2E1}"/>
              </a:ext>
            </a:extLst>
          </p:cNvPr>
          <p:cNvSpPr/>
          <p:nvPr/>
        </p:nvSpPr>
        <p:spPr>
          <a:xfrm>
            <a:off x="6564267" y="3565164"/>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49" name="Google Shape;331;p38">
            <a:extLst>
              <a:ext uri="{FF2B5EF4-FFF2-40B4-BE49-F238E27FC236}">
                <a16:creationId xmlns:a16="http://schemas.microsoft.com/office/drawing/2014/main" id="{50A44269-1BB5-4261-9830-F88F603F16EC}"/>
              </a:ext>
            </a:extLst>
          </p:cNvPr>
          <p:cNvSpPr txBox="1"/>
          <p:nvPr/>
        </p:nvSpPr>
        <p:spPr>
          <a:xfrm>
            <a:off x="2160994" y="4137304"/>
            <a:ext cx="3942596" cy="370389"/>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[user == null] process(“Index.html", ctx, ...)</a:t>
            </a:r>
            <a:endParaRPr sz="1600" dirty="0">
              <a:solidFill>
                <a:schemeClr val="dk1"/>
              </a:solidFill>
              <a:latin typeface="Calibri"/>
              <a:ea typeface="Calibri"/>
              <a:cs typeface="Calibri"/>
              <a:sym typeface="Calibri"/>
            </a:endParaRPr>
          </a:p>
        </p:txBody>
      </p:sp>
      <p:cxnSp>
        <p:nvCxnSpPr>
          <p:cNvPr id="50" name="Google Shape;332;p38">
            <a:extLst>
              <a:ext uri="{FF2B5EF4-FFF2-40B4-BE49-F238E27FC236}">
                <a16:creationId xmlns:a16="http://schemas.microsoft.com/office/drawing/2014/main" id="{79DC5E19-EC62-4E23-B828-BBC01366E5EC}"/>
              </a:ext>
            </a:extLst>
          </p:cNvPr>
          <p:cNvCxnSpPr/>
          <p:nvPr/>
        </p:nvCxnSpPr>
        <p:spPr>
          <a:xfrm rot="10800000" flipH="1">
            <a:off x="2294090" y="3031370"/>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333;p38">
            <a:extLst>
              <a:ext uri="{FF2B5EF4-FFF2-40B4-BE49-F238E27FC236}">
                <a16:creationId xmlns:a16="http://schemas.microsoft.com/office/drawing/2014/main" id="{E1319CF3-DB3A-4F4F-B04D-2A95A9F1393B}"/>
              </a:ext>
            </a:extLst>
          </p:cNvPr>
          <p:cNvSpPr txBox="1"/>
          <p:nvPr/>
        </p:nvSpPr>
        <p:spPr>
          <a:xfrm>
            <a:off x="2356740" y="2754245"/>
            <a:ext cx="2660400" cy="230700"/>
          </a:xfrm>
          <a:prstGeom prst="rect">
            <a:avLst/>
          </a:prstGeom>
          <a:noFill/>
          <a:ln>
            <a:noFill/>
          </a:ln>
        </p:spPr>
        <p:txBody>
          <a:bodyPr spcFirstLastPara="1" wrap="square" lIns="91425" tIns="45700" rIns="91425" bIns="45700" anchor="t" anchorCtr="0">
            <a:noAutofit/>
          </a:bodyPr>
          <a:lstStyle/>
          <a:p>
            <a:r>
              <a:rPr lang="it-IT" dirty="0"/>
              <a:t>checkCredentials()</a:t>
            </a:r>
          </a:p>
        </p:txBody>
      </p:sp>
      <p:cxnSp>
        <p:nvCxnSpPr>
          <p:cNvPr id="54" name="Google Shape;332;p38">
            <a:extLst>
              <a:ext uri="{FF2B5EF4-FFF2-40B4-BE49-F238E27FC236}">
                <a16:creationId xmlns:a16="http://schemas.microsoft.com/office/drawing/2014/main" id="{9E153DBE-80C3-4673-8D49-E1BA90F08BDF}"/>
              </a:ext>
            </a:extLst>
          </p:cNvPr>
          <p:cNvCxnSpPr>
            <a:cxnSpLocks/>
          </p:cNvCxnSpPr>
          <p:nvPr/>
        </p:nvCxnSpPr>
        <p:spPr>
          <a:xfrm>
            <a:off x="2292996" y="3904914"/>
            <a:ext cx="425630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5" name="Google Shape;333;p38">
            <a:extLst>
              <a:ext uri="{FF2B5EF4-FFF2-40B4-BE49-F238E27FC236}">
                <a16:creationId xmlns:a16="http://schemas.microsoft.com/office/drawing/2014/main" id="{5250D271-A9AC-4EDC-ABF2-6272359C4E91}"/>
              </a:ext>
            </a:extLst>
          </p:cNvPr>
          <p:cNvSpPr txBox="1"/>
          <p:nvPr/>
        </p:nvSpPr>
        <p:spPr>
          <a:xfrm>
            <a:off x="2292996" y="3552908"/>
            <a:ext cx="5297550" cy="225117"/>
          </a:xfrm>
          <a:prstGeom prst="rect">
            <a:avLst/>
          </a:prstGeom>
          <a:noFill/>
          <a:ln>
            <a:noFill/>
          </a:ln>
        </p:spPr>
        <p:txBody>
          <a:bodyPr spcFirstLastPara="1" wrap="square" lIns="91425" tIns="45700" rIns="91425" bIns="45700" anchor="t" anchorCtr="0">
            <a:noAutofit/>
          </a:bodyPr>
          <a:lstStyle/>
          <a:p>
            <a:r>
              <a:rPr lang="it-IT" sz="1600" dirty="0"/>
              <a:t>[user == null] setVariable(</a:t>
            </a:r>
            <a:r>
              <a:rPr lang="es-419" sz="1600" dirty="0">
                <a:solidFill>
                  <a:schemeClr val="dk1"/>
                </a:solidFill>
                <a:latin typeface="Calibri"/>
                <a:ea typeface="Calibri"/>
                <a:cs typeface="Calibri"/>
                <a:sym typeface="Calibri"/>
              </a:rPr>
              <a:t>"</a:t>
            </a:r>
            <a:r>
              <a:rPr lang="it-IT" sz="1600" dirty="0"/>
              <a:t>errorMsg</a:t>
            </a:r>
            <a:r>
              <a:rPr lang="es-419" sz="1600" dirty="0">
                <a:solidFill>
                  <a:schemeClr val="dk1"/>
                </a:solidFill>
                <a:latin typeface="Calibri"/>
                <a:ea typeface="Calibri"/>
                <a:cs typeface="Calibri"/>
                <a:sym typeface="Calibri"/>
              </a:rPr>
              <a:t>"</a:t>
            </a:r>
            <a:r>
              <a:rPr lang="it-IT" sz="1600" dirty="0"/>
              <a:t>, …)</a:t>
            </a:r>
          </a:p>
        </p:txBody>
      </p:sp>
      <p:sp>
        <p:nvSpPr>
          <p:cNvPr id="56" name="Google Shape;289;p37">
            <a:extLst>
              <a:ext uri="{FF2B5EF4-FFF2-40B4-BE49-F238E27FC236}">
                <a16:creationId xmlns:a16="http://schemas.microsoft.com/office/drawing/2014/main" id="{F8C0A56C-2CDF-49B8-A086-1871C6F9DEEB}"/>
              </a:ext>
            </a:extLst>
          </p:cNvPr>
          <p:cNvSpPr txBox="1"/>
          <p:nvPr/>
        </p:nvSpPr>
        <p:spPr>
          <a:xfrm>
            <a:off x="2338782" y="4764012"/>
            <a:ext cx="4127647" cy="3555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s-419" sz="1800" dirty="0">
                <a:solidFill>
                  <a:schemeClr val="dk1"/>
                </a:solidFill>
                <a:latin typeface="Calibri"/>
                <a:ea typeface="Calibri"/>
                <a:cs typeface="Calibri"/>
                <a:sym typeface="Calibri"/>
              </a:rPr>
              <a:t>[user != null] setAttribute  ("user", user)</a:t>
            </a:r>
            <a:endParaRPr sz="1800" dirty="0">
              <a:solidFill>
                <a:schemeClr val="dk1"/>
              </a:solidFill>
              <a:latin typeface="Calibri"/>
              <a:ea typeface="Calibri"/>
              <a:cs typeface="Calibri"/>
              <a:sym typeface="Calibri"/>
            </a:endParaRPr>
          </a:p>
        </p:txBody>
      </p:sp>
      <p:sp>
        <p:nvSpPr>
          <p:cNvPr id="57" name="Google Shape;329;p38">
            <a:extLst>
              <a:ext uri="{FF2B5EF4-FFF2-40B4-BE49-F238E27FC236}">
                <a16:creationId xmlns:a16="http://schemas.microsoft.com/office/drawing/2014/main" id="{7E2F322F-6D0F-4468-AD9E-CF5C893CDBC3}"/>
              </a:ext>
            </a:extLst>
          </p:cNvPr>
          <p:cNvSpPr/>
          <p:nvPr/>
        </p:nvSpPr>
        <p:spPr>
          <a:xfrm>
            <a:off x="9119419" y="4849019"/>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58" name="Google Shape;326;p38">
            <a:extLst>
              <a:ext uri="{FF2B5EF4-FFF2-40B4-BE49-F238E27FC236}">
                <a16:creationId xmlns:a16="http://schemas.microsoft.com/office/drawing/2014/main" id="{F6B8534F-6D97-4D3A-A495-44B32D5B6E0A}"/>
              </a:ext>
            </a:extLst>
          </p:cNvPr>
          <p:cNvSpPr/>
          <p:nvPr/>
        </p:nvSpPr>
        <p:spPr>
          <a:xfrm>
            <a:off x="7485765" y="1671139"/>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Template</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Engine</a:t>
            </a:r>
            <a:endParaRPr sz="1400" dirty="0">
              <a:solidFill>
                <a:schemeClr val="dk1"/>
              </a:solidFill>
              <a:latin typeface="Calibri"/>
              <a:ea typeface="Calibri"/>
              <a:cs typeface="Calibri"/>
              <a:sym typeface="Calibri"/>
            </a:endParaRPr>
          </a:p>
        </p:txBody>
      </p:sp>
      <p:cxnSp>
        <p:nvCxnSpPr>
          <p:cNvPr id="59" name="Google Shape;327;p38">
            <a:extLst>
              <a:ext uri="{FF2B5EF4-FFF2-40B4-BE49-F238E27FC236}">
                <a16:creationId xmlns:a16="http://schemas.microsoft.com/office/drawing/2014/main" id="{C0E65D9E-61A4-4EFC-8A69-9DD4905CBFE2}"/>
              </a:ext>
            </a:extLst>
          </p:cNvPr>
          <p:cNvCxnSpPr>
            <a:cxnSpLocks/>
            <a:stCxn id="58" idx="2"/>
          </p:cNvCxnSpPr>
          <p:nvPr/>
        </p:nvCxnSpPr>
        <p:spPr>
          <a:xfrm>
            <a:off x="8025765" y="2146939"/>
            <a:ext cx="0" cy="422735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0" name="Google Shape;325;p38">
            <a:extLst>
              <a:ext uri="{FF2B5EF4-FFF2-40B4-BE49-F238E27FC236}">
                <a16:creationId xmlns:a16="http://schemas.microsoft.com/office/drawing/2014/main" id="{8DCBAD6D-492D-4D48-BE5B-C3A227BF1000}"/>
              </a:ext>
            </a:extLst>
          </p:cNvPr>
          <p:cNvSpPr/>
          <p:nvPr/>
        </p:nvSpPr>
        <p:spPr>
          <a:xfrm>
            <a:off x="7905537" y="4221146"/>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61" name="Google Shape;332;p38">
            <a:extLst>
              <a:ext uri="{FF2B5EF4-FFF2-40B4-BE49-F238E27FC236}">
                <a16:creationId xmlns:a16="http://schemas.microsoft.com/office/drawing/2014/main" id="{12A7DD64-CD63-4F2C-B04D-AA6B2D6089F8}"/>
              </a:ext>
            </a:extLst>
          </p:cNvPr>
          <p:cNvCxnSpPr>
            <a:cxnSpLocks/>
          </p:cNvCxnSpPr>
          <p:nvPr/>
        </p:nvCxnSpPr>
        <p:spPr>
          <a:xfrm>
            <a:off x="2300365" y="4560896"/>
            <a:ext cx="557976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2" name="Google Shape;326;p38">
            <a:extLst>
              <a:ext uri="{FF2B5EF4-FFF2-40B4-BE49-F238E27FC236}">
                <a16:creationId xmlns:a16="http://schemas.microsoft.com/office/drawing/2014/main" id="{30685367-519A-4315-94ED-F88F48E911CF}"/>
              </a:ext>
            </a:extLst>
          </p:cNvPr>
          <p:cNvSpPr/>
          <p:nvPr/>
        </p:nvSpPr>
        <p:spPr>
          <a:xfrm>
            <a:off x="9893894" y="1679497"/>
            <a:ext cx="1262943"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GoToHomePage</a:t>
            </a:r>
            <a:endParaRPr sz="1400" dirty="0">
              <a:solidFill>
                <a:schemeClr val="dk1"/>
              </a:solidFill>
              <a:latin typeface="Calibri"/>
              <a:ea typeface="Calibri"/>
              <a:cs typeface="Calibri"/>
              <a:sym typeface="Calibri"/>
            </a:endParaRPr>
          </a:p>
        </p:txBody>
      </p:sp>
      <p:cxnSp>
        <p:nvCxnSpPr>
          <p:cNvPr id="63" name="Google Shape;327;p38">
            <a:extLst>
              <a:ext uri="{FF2B5EF4-FFF2-40B4-BE49-F238E27FC236}">
                <a16:creationId xmlns:a16="http://schemas.microsoft.com/office/drawing/2014/main" id="{6E52F845-FCC1-4C5C-8CB5-7E6EB56F5EA8}"/>
              </a:ext>
            </a:extLst>
          </p:cNvPr>
          <p:cNvCxnSpPr>
            <a:cxnSpLocks/>
          </p:cNvCxnSpPr>
          <p:nvPr/>
        </p:nvCxnSpPr>
        <p:spPr>
          <a:xfrm>
            <a:off x="10525366" y="2213305"/>
            <a:ext cx="0" cy="405497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4" name="Google Shape;289;p37">
            <a:extLst>
              <a:ext uri="{FF2B5EF4-FFF2-40B4-BE49-F238E27FC236}">
                <a16:creationId xmlns:a16="http://schemas.microsoft.com/office/drawing/2014/main" id="{A91E25C0-B7B6-4468-9F60-26E99EE09167}"/>
              </a:ext>
            </a:extLst>
          </p:cNvPr>
          <p:cNvSpPr txBox="1"/>
          <p:nvPr/>
        </p:nvSpPr>
        <p:spPr>
          <a:xfrm>
            <a:off x="2290530" y="5366805"/>
            <a:ext cx="4127647" cy="3555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s-419" sz="1800" dirty="0">
                <a:solidFill>
                  <a:schemeClr val="dk1"/>
                </a:solidFill>
                <a:latin typeface="Calibri"/>
                <a:ea typeface="Calibri"/>
                <a:cs typeface="Calibri"/>
                <a:sym typeface="Calibri"/>
              </a:rPr>
              <a:t>[user != null] redirect</a:t>
            </a:r>
            <a:endParaRPr sz="1800" dirty="0">
              <a:solidFill>
                <a:schemeClr val="dk1"/>
              </a:solidFill>
              <a:latin typeface="Calibri"/>
              <a:ea typeface="Calibri"/>
              <a:cs typeface="Calibri"/>
              <a:sym typeface="Calibri"/>
            </a:endParaRPr>
          </a:p>
        </p:txBody>
      </p:sp>
      <p:sp>
        <p:nvSpPr>
          <p:cNvPr id="65" name="Google Shape;329;p38">
            <a:extLst>
              <a:ext uri="{FF2B5EF4-FFF2-40B4-BE49-F238E27FC236}">
                <a16:creationId xmlns:a16="http://schemas.microsoft.com/office/drawing/2014/main" id="{3C359A6B-1A52-461A-A8CF-81ECE62E8269}"/>
              </a:ext>
            </a:extLst>
          </p:cNvPr>
          <p:cNvSpPr/>
          <p:nvPr/>
        </p:nvSpPr>
        <p:spPr>
          <a:xfrm>
            <a:off x="10399723" y="5443934"/>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500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91E6A-A901-4F69-873C-739FA43E99D0}"/>
              </a:ext>
            </a:extLst>
          </p:cNvPr>
          <p:cNvSpPr>
            <a:spLocks noGrp="1"/>
          </p:cNvSpPr>
          <p:nvPr>
            <p:ph type="title"/>
          </p:nvPr>
        </p:nvSpPr>
        <p:spPr>
          <a:xfrm>
            <a:off x="838200" y="365128"/>
            <a:ext cx="10515600" cy="1079360"/>
          </a:xfrm>
        </p:spPr>
        <p:txBody>
          <a:bodyPr>
            <a:normAutofit/>
          </a:bodyPr>
          <a:lstStyle/>
          <a:p>
            <a:r>
              <a:rPr lang="it-IT" sz="3600" b="1" dirty="0"/>
              <a:t>Event: GoToHomePage</a:t>
            </a:r>
          </a:p>
        </p:txBody>
      </p:sp>
      <p:sp>
        <p:nvSpPr>
          <p:cNvPr id="28" name="Google Shape;310;p38">
            <a:extLst>
              <a:ext uri="{FF2B5EF4-FFF2-40B4-BE49-F238E27FC236}">
                <a16:creationId xmlns:a16="http://schemas.microsoft.com/office/drawing/2014/main" id="{E1DEA79A-DC1B-4283-8E6D-BDDE361B4A5B}"/>
              </a:ext>
            </a:extLst>
          </p:cNvPr>
          <p:cNvSpPr/>
          <p:nvPr/>
        </p:nvSpPr>
        <p:spPr>
          <a:xfrm>
            <a:off x="2094456" y="1701173"/>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29" name="Google Shape;311;p38">
            <a:extLst>
              <a:ext uri="{FF2B5EF4-FFF2-40B4-BE49-F238E27FC236}">
                <a16:creationId xmlns:a16="http://schemas.microsoft.com/office/drawing/2014/main" id="{1C8EC052-0AE0-463C-907E-FC35A2079D24}"/>
              </a:ext>
            </a:extLst>
          </p:cNvPr>
          <p:cNvCxnSpPr>
            <a:cxnSpLocks/>
            <a:stCxn id="28" idx="2"/>
          </p:cNvCxnSpPr>
          <p:nvPr/>
        </p:nvCxnSpPr>
        <p:spPr>
          <a:xfrm>
            <a:off x="3035803" y="2197560"/>
            <a:ext cx="0" cy="41899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0" name="Google Shape;312;p38">
            <a:extLst>
              <a:ext uri="{FF2B5EF4-FFF2-40B4-BE49-F238E27FC236}">
                <a16:creationId xmlns:a16="http://schemas.microsoft.com/office/drawing/2014/main" id="{37CE92C9-3D8D-4FBA-AA63-D45E5C22BEBB}"/>
              </a:ext>
            </a:extLst>
          </p:cNvPr>
          <p:cNvCxnSpPr/>
          <p:nvPr/>
        </p:nvCxnSpPr>
        <p:spPr>
          <a:xfrm>
            <a:off x="1984716" y="307284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 name="Google Shape;313;p38">
            <a:extLst>
              <a:ext uri="{FF2B5EF4-FFF2-40B4-BE49-F238E27FC236}">
                <a16:creationId xmlns:a16="http://schemas.microsoft.com/office/drawing/2014/main" id="{DDAD8031-21C7-4F4C-AA58-879C1EC7A624}"/>
              </a:ext>
            </a:extLst>
          </p:cNvPr>
          <p:cNvSpPr txBox="1"/>
          <p:nvPr/>
        </p:nvSpPr>
        <p:spPr>
          <a:xfrm>
            <a:off x="1908516" y="2795849"/>
            <a:ext cx="9156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redirect</a:t>
            </a:r>
            <a:endParaRPr dirty="0">
              <a:solidFill>
                <a:schemeClr val="dk1"/>
              </a:solidFill>
              <a:latin typeface="Calibri"/>
              <a:ea typeface="Calibri"/>
              <a:cs typeface="Calibri"/>
              <a:sym typeface="Calibri"/>
            </a:endParaRPr>
          </a:p>
        </p:txBody>
      </p:sp>
      <p:sp>
        <p:nvSpPr>
          <p:cNvPr id="32" name="Google Shape;314;p38">
            <a:extLst>
              <a:ext uri="{FF2B5EF4-FFF2-40B4-BE49-F238E27FC236}">
                <a16:creationId xmlns:a16="http://schemas.microsoft.com/office/drawing/2014/main" id="{666C3E04-F1E6-4A01-BC9C-532DC0060574}"/>
              </a:ext>
            </a:extLst>
          </p:cNvPr>
          <p:cNvSpPr/>
          <p:nvPr/>
        </p:nvSpPr>
        <p:spPr>
          <a:xfrm>
            <a:off x="2897365" y="2377522"/>
            <a:ext cx="306600" cy="37591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33" name="Google Shape;315;p38">
            <a:extLst>
              <a:ext uri="{FF2B5EF4-FFF2-40B4-BE49-F238E27FC236}">
                <a16:creationId xmlns:a16="http://schemas.microsoft.com/office/drawing/2014/main" id="{20E418B4-2727-4F51-8F51-C0B7F0013F7D}"/>
              </a:ext>
            </a:extLst>
          </p:cNvPr>
          <p:cNvSpPr/>
          <p:nvPr/>
        </p:nvSpPr>
        <p:spPr>
          <a:xfrm>
            <a:off x="5484516" y="1719361"/>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CategoryDAO</a:t>
            </a:r>
            <a:endParaRPr dirty="0">
              <a:solidFill>
                <a:schemeClr val="dk1"/>
              </a:solidFill>
              <a:latin typeface="Calibri"/>
              <a:ea typeface="Calibri"/>
              <a:cs typeface="Calibri"/>
              <a:sym typeface="Calibri"/>
            </a:endParaRPr>
          </a:p>
        </p:txBody>
      </p:sp>
      <p:cxnSp>
        <p:nvCxnSpPr>
          <p:cNvPr id="34" name="Google Shape;316;p38">
            <a:extLst>
              <a:ext uri="{FF2B5EF4-FFF2-40B4-BE49-F238E27FC236}">
                <a16:creationId xmlns:a16="http://schemas.microsoft.com/office/drawing/2014/main" id="{057E26AE-C9A1-40C8-9240-893258D3DEFC}"/>
              </a:ext>
            </a:extLst>
          </p:cNvPr>
          <p:cNvCxnSpPr>
            <a:cxnSpLocks/>
            <a:stCxn id="33" idx="2"/>
          </p:cNvCxnSpPr>
          <p:nvPr/>
        </p:nvCxnSpPr>
        <p:spPr>
          <a:xfrm>
            <a:off x="6210972" y="2197560"/>
            <a:ext cx="0" cy="41899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5" name="Google Shape;317;p38">
            <a:extLst>
              <a:ext uri="{FF2B5EF4-FFF2-40B4-BE49-F238E27FC236}">
                <a16:creationId xmlns:a16="http://schemas.microsoft.com/office/drawing/2014/main" id="{248686E3-771D-40AF-8B15-DFB15E7D7E46}"/>
              </a:ext>
            </a:extLst>
          </p:cNvPr>
          <p:cNvCxnSpPr/>
          <p:nvPr/>
        </p:nvCxnSpPr>
        <p:spPr>
          <a:xfrm rot="10800000">
            <a:off x="3197815" y="3415081"/>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 name="Google Shape;318;p38">
            <a:extLst>
              <a:ext uri="{FF2B5EF4-FFF2-40B4-BE49-F238E27FC236}">
                <a16:creationId xmlns:a16="http://schemas.microsoft.com/office/drawing/2014/main" id="{69BDE202-13FF-48B1-8C1E-5BE6C84ED1FD}"/>
              </a:ext>
            </a:extLst>
          </p:cNvPr>
          <p:cNvSpPr txBox="1"/>
          <p:nvPr/>
        </p:nvSpPr>
        <p:spPr>
          <a:xfrm>
            <a:off x="3704885" y="3096607"/>
            <a:ext cx="1551496" cy="266791"/>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allcategories</a:t>
            </a:r>
            <a:endParaRPr sz="1400" dirty="0">
              <a:solidFill>
                <a:schemeClr val="dk1"/>
              </a:solidFill>
              <a:latin typeface="Calibri"/>
              <a:ea typeface="Calibri"/>
              <a:cs typeface="Calibri"/>
              <a:sym typeface="Calibri"/>
            </a:endParaRPr>
          </a:p>
        </p:txBody>
      </p:sp>
      <p:sp>
        <p:nvSpPr>
          <p:cNvPr id="37" name="Google Shape;319;p38">
            <a:extLst>
              <a:ext uri="{FF2B5EF4-FFF2-40B4-BE49-F238E27FC236}">
                <a16:creationId xmlns:a16="http://schemas.microsoft.com/office/drawing/2014/main" id="{9EC500A5-78C8-4AC4-A6EC-C064E75DEF9A}"/>
              </a:ext>
            </a:extLst>
          </p:cNvPr>
          <p:cNvSpPr/>
          <p:nvPr/>
        </p:nvSpPr>
        <p:spPr>
          <a:xfrm>
            <a:off x="6037127" y="2559055"/>
            <a:ext cx="304800" cy="18636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38" name="Google Shape;320;p38">
            <a:extLst>
              <a:ext uri="{FF2B5EF4-FFF2-40B4-BE49-F238E27FC236}">
                <a16:creationId xmlns:a16="http://schemas.microsoft.com/office/drawing/2014/main" id="{B1B352D7-950E-4655-86C9-831AD474113E}"/>
              </a:ext>
            </a:extLst>
          </p:cNvPr>
          <p:cNvCxnSpPr/>
          <p:nvPr/>
        </p:nvCxnSpPr>
        <p:spPr>
          <a:xfrm rot="10800000" flipH="1">
            <a:off x="3214765" y="2720773"/>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321;p38">
            <a:extLst>
              <a:ext uri="{FF2B5EF4-FFF2-40B4-BE49-F238E27FC236}">
                <a16:creationId xmlns:a16="http://schemas.microsoft.com/office/drawing/2014/main" id="{3CE9F759-6ECD-473B-A9FE-F94CD30FACE6}"/>
              </a:ext>
            </a:extLst>
          </p:cNvPr>
          <p:cNvSpPr txBox="1"/>
          <p:nvPr/>
        </p:nvSpPr>
        <p:spPr>
          <a:xfrm>
            <a:off x="3323934" y="2385954"/>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CategoryDao()</a:t>
            </a:r>
            <a:endParaRPr dirty="0">
              <a:solidFill>
                <a:schemeClr val="dk1"/>
              </a:solidFill>
              <a:latin typeface="Calibri"/>
              <a:ea typeface="Calibri"/>
              <a:cs typeface="Calibri"/>
              <a:sym typeface="Calibri"/>
            </a:endParaRPr>
          </a:p>
        </p:txBody>
      </p:sp>
      <p:sp>
        <p:nvSpPr>
          <p:cNvPr id="40" name="Google Shape;322;p38">
            <a:extLst>
              <a:ext uri="{FF2B5EF4-FFF2-40B4-BE49-F238E27FC236}">
                <a16:creationId xmlns:a16="http://schemas.microsoft.com/office/drawing/2014/main" id="{94DD21A2-8612-411D-BCF1-05A040B23094}"/>
              </a:ext>
            </a:extLst>
          </p:cNvPr>
          <p:cNvSpPr/>
          <p:nvPr/>
        </p:nvSpPr>
        <p:spPr>
          <a:xfrm>
            <a:off x="7108222" y="1758724"/>
            <a:ext cx="1080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ctx</a:t>
            </a:r>
            <a:endParaRPr sz="1400" dirty="0">
              <a:solidFill>
                <a:schemeClr val="dk1"/>
              </a:solidFill>
              <a:latin typeface="Calibri"/>
              <a:ea typeface="Calibri"/>
              <a:cs typeface="Calibri"/>
              <a:sym typeface="Calibri"/>
            </a:endParaRPr>
          </a:p>
        </p:txBody>
      </p:sp>
      <p:cxnSp>
        <p:nvCxnSpPr>
          <p:cNvPr id="41" name="Google Shape;323;p38">
            <a:extLst>
              <a:ext uri="{FF2B5EF4-FFF2-40B4-BE49-F238E27FC236}">
                <a16:creationId xmlns:a16="http://schemas.microsoft.com/office/drawing/2014/main" id="{20DDBFBF-575E-4B3E-A2B3-0CAFD760B8C1}"/>
              </a:ext>
            </a:extLst>
          </p:cNvPr>
          <p:cNvCxnSpPr>
            <a:cxnSpLocks/>
            <a:stCxn id="40" idx="2"/>
          </p:cNvCxnSpPr>
          <p:nvPr/>
        </p:nvCxnSpPr>
        <p:spPr>
          <a:xfrm>
            <a:off x="7648222" y="2044624"/>
            <a:ext cx="0" cy="434292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2" name="Google Shape;324;p38">
            <a:extLst>
              <a:ext uri="{FF2B5EF4-FFF2-40B4-BE49-F238E27FC236}">
                <a16:creationId xmlns:a16="http://schemas.microsoft.com/office/drawing/2014/main" id="{65FFB2C5-541D-481C-B375-86F15A45ABAF}"/>
              </a:ext>
            </a:extLst>
          </p:cNvPr>
          <p:cNvCxnSpPr>
            <a:endCxn id="45" idx="1"/>
          </p:cNvCxnSpPr>
          <p:nvPr/>
        </p:nvCxnSpPr>
        <p:spPr>
          <a:xfrm>
            <a:off x="3203965" y="5435415"/>
            <a:ext cx="56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326;p38">
            <a:extLst>
              <a:ext uri="{FF2B5EF4-FFF2-40B4-BE49-F238E27FC236}">
                <a16:creationId xmlns:a16="http://schemas.microsoft.com/office/drawing/2014/main" id="{D0284BD5-8595-478B-AE92-78FEF042C040}"/>
              </a:ext>
            </a:extLst>
          </p:cNvPr>
          <p:cNvSpPr/>
          <p:nvPr/>
        </p:nvSpPr>
        <p:spPr>
          <a:xfrm>
            <a:off x="8427540" y="1700672"/>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Template</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Engine</a:t>
            </a:r>
            <a:endParaRPr sz="1400" dirty="0">
              <a:solidFill>
                <a:schemeClr val="dk1"/>
              </a:solidFill>
              <a:latin typeface="Calibri"/>
              <a:ea typeface="Calibri"/>
              <a:cs typeface="Calibri"/>
              <a:sym typeface="Calibri"/>
            </a:endParaRPr>
          </a:p>
        </p:txBody>
      </p:sp>
      <p:cxnSp>
        <p:nvCxnSpPr>
          <p:cNvPr id="44" name="Google Shape;327;p38">
            <a:extLst>
              <a:ext uri="{FF2B5EF4-FFF2-40B4-BE49-F238E27FC236}">
                <a16:creationId xmlns:a16="http://schemas.microsoft.com/office/drawing/2014/main" id="{790862AB-00F0-4AC5-887B-55760B660860}"/>
              </a:ext>
            </a:extLst>
          </p:cNvPr>
          <p:cNvCxnSpPr>
            <a:cxnSpLocks/>
            <a:stCxn id="43" idx="2"/>
          </p:cNvCxnSpPr>
          <p:nvPr/>
        </p:nvCxnSpPr>
        <p:spPr>
          <a:xfrm>
            <a:off x="8967540" y="2176472"/>
            <a:ext cx="0" cy="421107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5" name="Google Shape;325;p38">
            <a:extLst>
              <a:ext uri="{FF2B5EF4-FFF2-40B4-BE49-F238E27FC236}">
                <a16:creationId xmlns:a16="http://schemas.microsoft.com/office/drawing/2014/main" id="{0FA03002-2B4C-47BA-B058-52186C1E2AF7}"/>
              </a:ext>
            </a:extLst>
          </p:cNvPr>
          <p:cNvSpPr/>
          <p:nvPr/>
        </p:nvSpPr>
        <p:spPr>
          <a:xfrm>
            <a:off x="8822665" y="5095665"/>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46" name="Google Shape;328;p38">
            <a:extLst>
              <a:ext uri="{FF2B5EF4-FFF2-40B4-BE49-F238E27FC236}">
                <a16:creationId xmlns:a16="http://schemas.microsoft.com/office/drawing/2014/main" id="{EA4ED4B0-98A7-476C-8233-6F36353527E1}"/>
              </a:ext>
            </a:extLst>
          </p:cNvPr>
          <p:cNvCxnSpPr/>
          <p:nvPr/>
        </p:nvCxnSpPr>
        <p:spPr>
          <a:xfrm>
            <a:off x="3336049" y="4766801"/>
            <a:ext cx="41276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29;p38">
            <a:extLst>
              <a:ext uri="{FF2B5EF4-FFF2-40B4-BE49-F238E27FC236}">
                <a16:creationId xmlns:a16="http://schemas.microsoft.com/office/drawing/2014/main" id="{3716DB92-5545-477C-9690-5BA2CE17E2E1}"/>
              </a:ext>
            </a:extLst>
          </p:cNvPr>
          <p:cNvSpPr/>
          <p:nvPr/>
        </p:nvSpPr>
        <p:spPr>
          <a:xfrm>
            <a:off x="7463697" y="4427051"/>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48" name="Google Shape;330;p38">
            <a:extLst>
              <a:ext uri="{FF2B5EF4-FFF2-40B4-BE49-F238E27FC236}">
                <a16:creationId xmlns:a16="http://schemas.microsoft.com/office/drawing/2014/main" id="{AE41A85F-BD58-4E78-ABF7-11B487A3EB08}"/>
              </a:ext>
            </a:extLst>
          </p:cNvPr>
          <p:cNvSpPr txBox="1"/>
          <p:nvPr/>
        </p:nvSpPr>
        <p:spPr>
          <a:xfrm>
            <a:off x="3222290" y="4447309"/>
            <a:ext cx="4266008" cy="274471"/>
          </a:xfrm>
          <a:prstGeom prst="rect">
            <a:avLst/>
          </a:prstGeom>
          <a:noFill/>
          <a:ln>
            <a:noFill/>
          </a:ln>
        </p:spPr>
        <p:txBody>
          <a:bodyPr spcFirstLastPara="1" wrap="square" lIns="91425" tIns="45700" rIns="91425" bIns="45700" anchor="t" anchorCtr="0">
            <a:noAutofit/>
          </a:bodyPr>
          <a:lstStyle/>
          <a:p>
            <a:pPr algn="ctr"/>
            <a:r>
              <a:rPr lang="es-419" dirty="0">
                <a:solidFill>
                  <a:schemeClr val="dk1"/>
                </a:solidFill>
                <a:latin typeface="Calibri"/>
                <a:ea typeface="Calibri"/>
                <a:cs typeface="Calibri"/>
                <a:sym typeface="Calibri"/>
              </a:rPr>
              <a:t>setVariable(allcategories, topcategories)</a:t>
            </a:r>
            <a:endParaRPr dirty="0">
              <a:solidFill>
                <a:schemeClr val="dk1"/>
              </a:solidFill>
              <a:latin typeface="Calibri"/>
              <a:ea typeface="Calibri"/>
              <a:cs typeface="Calibri"/>
              <a:sym typeface="Calibri"/>
            </a:endParaRPr>
          </a:p>
        </p:txBody>
      </p:sp>
      <p:sp>
        <p:nvSpPr>
          <p:cNvPr id="49" name="Google Shape;331;p38">
            <a:extLst>
              <a:ext uri="{FF2B5EF4-FFF2-40B4-BE49-F238E27FC236}">
                <a16:creationId xmlns:a16="http://schemas.microsoft.com/office/drawing/2014/main" id="{50A44269-1BB5-4261-9830-F88F603F16EC}"/>
              </a:ext>
            </a:extLst>
          </p:cNvPr>
          <p:cNvSpPr txBox="1"/>
          <p:nvPr/>
        </p:nvSpPr>
        <p:spPr>
          <a:xfrm>
            <a:off x="3336153" y="5065017"/>
            <a:ext cx="2759845" cy="370389"/>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process("Home.html", ctx, ...)</a:t>
            </a:r>
            <a:endParaRPr sz="1600" dirty="0">
              <a:solidFill>
                <a:schemeClr val="dk1"/>
              </a:solidFill>
              <a:latin typeface="Calibri"/>
              <a:ea typeface="Calibri"/>
              <a:cs typeface="Calibri"/>
              <a:sym typeface="Calibri"/>
            </a:endParaRPr>
          </a:p>
        </p:txBody>
      </p:sp>
      <p:cxnSp>
        <p:nvCxnSpPr>
          <p:cNvPr id="50" name="Google Shape;332;p38">
            <a:extLst>
              <a:ext uri="{FF2B5EF4-FFF2-40B4-BE49-F238E27FC236}">
                <a16:creationId xmlns:a16="http://schemas.microsoft.com/office/drawing/2014/main" id="{79DC5E19-EC62-4E23-B828-BBC01366E5EC}"/>
              </a:ext>
            </a:extLst>
          </p:cNvPr>
          <p:cNvCxnSpPr/>
          <p:nvPr/>
        </p:nvCxnSpPr>
        <p:spPr>
          <a:xfrm rot="10800000" flipH="1">
            <a:off x="3208490" y="3044623"/>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333;p38">
            <a:extLst>
              <a:ext uri="{FF2B5EF4-FFF2-40B4-BE49-F238E27FC236}">
                <a16:creationId xmlns:a16="http://schemas.microsoft.com/office/drawing/2014/main" id="{E1319CF3-DB3A-4F4F-B04D-2A95A9F1393B}"/>
              </a:ext>
            </a:extLst>
          </p:cNvPr>
          <p:cNvSpPr txBox="1"/>
          <p:nvPr/>
        </p:nvSpPr>
        <p:spPr>
          <a:xfrm>
            <a:off x="3271140" y="2767498"/>
            <a:ext cx="2660400" cy="230700"/>
          </a:xfrm>
          <a:prstGeom prst="rect">
            <a:avLst/>
          </a:prstGeom>
          <a:noFill/>
          <a:ln>
            <a:noFill/>
          </a:ln>
        </p:spPr>
        <p:txBody>
          <a:bodyPr spcFirstLastPara="1" wrap="square" lIns="91425" tIns="45700" rIns="91425" bIns="45700" anchor="t" anchorCtr="0">
            <a:noAutofit/>
          </a:bodyPr>
          <a:lstStyle/>
          <a:p>
            <a:r>
              <a:rPr lang="it-IT" dirty="0"/>
              <a:t>findAllCategories()</a:t>
            </a:r>
          </a:p>
        </p:txBody>
      </p:sp>
      <p:cxnSp>
        <p:nvCxnSpPr>
          <p:cNvPr id="52" name="Google Shape;317;p38">
            <a:extLst>
              <a:ext uri="{FF2B5EF4-FFF2-40B4-BE49-F238E27FC236}">
                <a16:creationId xmlns:a16="http://schemas.microsoft.com/office/drawing/2014/main" id="{F601124A-F331-4976-8506-1B040468E976}"/>
              </a:ext>
            </a:extLst>
          </p:cNvPr>
          <p:cNvCxnSpPr/>
          <p:nvPr/>
        </p:nvCxnSpPr>
        <p:spPr>
          <a:xfrm rot="10800000">
            <a:off x="3218196" y="4185751"/>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318;p38">
            <a:extLst>
              <a:ext uri="{FF2B5EF4-FFF2-40B4-BE49-F238E27FC236}">
                <a16:creationId xmlns:a16="http://schemas.microsoft.com/office/drawing/2014/main" id="{3413E335-0608-4103-8995-B7EA65899C9F}"/>
              </a:ext>
            </a:extLst>
          </p:cNvPr>
          <p:cNvSpPr txBox="1"/>
          <p:nvPr/>
        </p:nvSpPr>
        <p:spPr>
          <a:xfrm>
            <a:off x="3692001" y="3843614"/>
            <a:ext cx="1577626" cy="265475"/>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topcategories</a:t>
            </a:r>
            <a:endParaRPr sz="1400" dirty="0">
              <a:solidFill>
                <a:schemeClr val="dk1"/>
              </a:solidFill>
              <a:latin typeface="Calibri"/>
              <a:ea typeface="Calibri"/>
              <a:cs typeface="Calibri"/>
              <a:sym typeface="Calibri"/>
            </a:endParaRPr>
          </a:p>
        </p:txBody>
      </p:sp>
      <p:cxnSp>
        <p:nvCxnSpPr>
          <p:cNvPr id="54" name="Google Shape;332;p38">
            <a:extLst>
              <a:ext uri="{FF2B5EF4-FFF2-40B4-BE49-F238E27FC236}">
                <a16:creationId xmlns:a16="http://schemas.microsoft.com/office/drawing/2014/main" id="{9E153DBE-80C3-4673-8D49-E1BA90F08BDF}"/>
              </a:ext>
            </a:extLst>
          </p:cNvPr>
          <p:cNvCxnSpPr/>
          <p:nvPr/>
        </p:nvCxnSpPr>
        <p:spPr>
          <a:xfrm rot="10800000" flipH="1">
            <a:off x="3207396" y="3868267"/>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5" name="Google Shape;333;p38">
            <a:extLst>
              <a:ext uri="{FF2B5EF4-FFF2-40B4-BE49-F238E27FC236}">
                <a16:creationId xmlns:a16="http://schemas.microsoft.com/office/drawing/2014/main" id="{5250D271-A9AC-4EDC-ABF2-6272359C4E91}"/>
              </a:ext>
            </a:extLst>
          </p:cNvPr>
          <p:cNvSpPr txBox="1"/>
          <p:nvPr/>
        </p:nvSpPr>
        <p:spPr>
          <a:xfrm>
            <a:off x="3263353" y="3513512"/>
            <a:ext cx="2822399" cy="203650"/>
          </a:xfrm>
          <a:prstGeom prst="rect">
            <a:avLst/>
          </a:prstGeom>
          <a:noFill/>
          <a:ln>
            <a:noFill/>
          </a:ln>
        </p:spPr>
        <p:txBody>
          <a:bodyPr spcFirstLastPara="1" wrap="square" lIns="91425" tIns="45700" rIns="91425" bIns="45700" anchor="t" anchorCtr="0">
            <a:noAutofit/>
          </a:bodyPr>
          <a:lstStyle/>
          <a:p>
            <a:r>
              <a:rPr lang="it-IT" sz="1600" dirty="0"/>
              <a:t>findTopCatAndSubtrees()</a:t>
            </a:r>
          </a:p>
        </p:txBody>
      </p:sp>
    </p:spTree>
    <p:extLst>
      <p:ext uri="{BB962C8B-B14F-4D97-AF65-F5344CB8AC3E}">
        <p14:creationId xmlns:p14="http://schemas.microsoft.com/office/powerpoint/2010/main" val="98991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56001D-0176-4D96-847E-45C5864D09B2}"/>
              </a:ext>
            </a:extLst>
          </p:cNvPr>
          <p:cNvSpPr>
            <a:spLocks noGrp="1"/>
          </p:cNvSpPr>
          <p:nvPr>
            <p:ph type="title"/>
          </p:nvPr>
        </p:nvSpPr>
        <p:spPr>
          <a:xfrm>
            <a:off x="838200" y="365128"/>
            <a:ext cx="10515600" cy="1119116"/>
          </a:xfrm>
        </p:spPr>
        <p:txBody>
          <a:bodyPr>
            <a:normAutofit/>
          </a:bodyPr>
          <a:lstStyle/>
          <a:p>
            <a:r>
              <a:rPr lang="it-IT" sz="3600" b="1" dirty="0"/>
              <a:t>Event: CreateCategory</a:t>
            </a:r>
          </a:p>
        </p:txBody>
      </p:sp>
      <p:sp>
        <p:nvSpPr>
          <p:cNvPr id="3" name="Google Shape;310;p38">
            <a:extLst>
              <a:ext uri="{FF2B5EF4-FFF2-40B4-BE49-F238E27FC236}">
                <a16:creationId xmlns:a16="http://schemas.microsoft.com/office/drawing/2014/main" id="{BC86C5D5-6848-4FCF-B3C3-E3F62CC27F43}"/>
              </a:ext>
            </a:extLst>
          </p:cNvPr>
          <p:cNvSpPr/>
          <p:nvPr/>
        </p:nvSpPr>
        <p:spPr>
          <a:xfrm>
            <a:off x="1908529" y="2187046"/>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CreateCategory</a:t>
            </a:r>
            <a:endParaRPr dirty="0">
              <a:solidFill>
                <a:schemeClr val="dk1"/>
              </a:solidFill>
              <a:latin typeface="Calibri"/>
              <a:ea typeface="Calibri"/>
              <a:cs typeface="Calibri"/>
              <a:sym typeface="Calibri"/>
            </a:endParaRPr>
          </a:p>
        </p:txBody>
      </p:sp>
      <p:cxnSp>
        <p:nvCxnSpPr>
          <p:cNvPr id="4" name="Google Shape;311;p38">
            <a:extLst>
              <a:ext uri="{FF2B5EF4-FFF2-40B4-BE49-F238E27FC236}">
                <a16:creationId xmlns:a16="http://schemas.microsoft.com/office/drawing/2014/main" id="{CBC93171-426D-4BF6-AEEB-29F2B01F53B9}"/>
              </a:ext>
            </a:extLst>
          </p:cNvPr>
          <p:cNvCxnSpPr>
            <a:cxnSpLocks/>
            <a:stCxn id="3" idx="2"/>
          </p:cNvCxnSpPr>
          <p:nvPr/>
        </p:nvCxnSpPr>
        <p:spPr>
          <a:xfrm>
            <a:off x="2849876" y="2683433"/>
            <a:ext cx="4436" cy="32477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5" name="Google Shape;312;p38">
            <a:extLst>
              <a:ext uri="{FF2B5EF4-FFF2-40B4-BE49-F238E27FC236}">
                <a16:creationId xmlns:a16="http://schemas.microsoft.com/office/drawing/2014/main" id="{345E47D6-1309-44EB-A620-2C0EA290BEE2}"/>
              </a:ext>
            </a:extLst>
          </p:cNvPr>
          <p:cNvCxnSpPr/>
          <p:nvPr/>
        </p:nvCxnSpPr>
        <p:spPr>
          <a:xfrm>
            <a:off x="1798789" y="3558721"/>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 name="Google Shape;314;p38">
            <a:extLst>
              <a:ext uri="{FF2B5EF4-FFF2-40B4-BE49-F238E27FC236}">
                <a16:creationId xmlns:a16="http://schemas.microsoft.com/office/drawing/2014/main" id="{B98F74A6-D710-45A3-AC84-CAA5B6960E80}"/>
              </a:ext>
            </a:extLst>
          </p:cNvPr>
          <p:cNvSpPr/>
          <p:nvPr/>
        </p:nvSpPr>
        <p:spPr>
          <a:xfrm>
            <a:off x="2711438" y="2863395"/>
            <a:ext cx="306600" cy="283936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7" name="Google Shape;315;p38">
            <a:extLst>
              <a:ext uri="{FF2B5EF4-FFF2-40B4-BE49-F238E27FC236}">
                <a16:creationId xmlns:a16="http://schemas.microsoft.com/office/drawing/2014/main" id="{F46E457A-BDD8-4E50-B7C3-70C19A2F2AAE}"/>
              </a:ext>
            </a:extLst>
          </p:cNvPr>
          <p:cNvSpPr/>
          <p:nvPr/>
        </p:nvSpPr>
        <p:spPr>
          <a:xfrm>
            <a:off x="6112142" y="2187046"/>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CategoryDAO</a:t>
            </a:r>
            <a:endParaRPr dirty="0">
              <a:solidFill>
                <a:schemeClr val="dk1"/>
              </a:solidFill>
              <a:latin typeface="Calibri"/>
              <a:ea typeface="Calibri"/>
              <a:cs typeface="Calibri"/>
              <a:sym typeface="Calibri"/>
            </a:endParaRPr>
          </a:p>
        </p:txBody>
      </p:sp>
      <p:cxnSp>
        <p:nvCxnSpPr>
          <p:cNvPr id="8" name="Google Shape;316;p38">
            <a:extLst>
              <a:ext uri="{FF2B5EF4-FFF2-40B4-BE49-F238E27FC236}">
                <a16:creationId xmlns:a16="http://schemas.microsoft.com/office/drawing/2014/main" id="{1A3733DA-D471-47CB-864F-86C3C6D1267A}"/>
              </a:ext>
            </a:extLst>
          </p:cNvPr>
          <p:cNvCxnSpPr>
            <a:cxnSpLocks/>
            <a:stCxn id="7" idx="2"/>
          </p:cNvCxnSpPr>
          <p:nvPr/>
        </p:nvCxnSpPr>
        <p:spPr>
          <a:xfrm flipH="1">
            <a:off x="6817805" y="2665245"/>
            <a:ext cx="20793" cy="33429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9" name="Google Shape;319;p38">
            <a:extLst>
              <a:ext uri="{FF2B5EF4-FFF2-40B4-BE49-F238E27FC236}">
                <a16:creationId xmlns:a16="http://schemas.microsoft.com/office/drawing/2014/main" id="{6D3282B5-1CEA-4A77-B474-F9E38A55EFB8}"/>
              </a:ext>
            </a:extLst>
          </p:cNvPr>
          <p:cNvSpPr/>
          <p:nvPr/>
        </p:nvSpPr>
        <p:spPr>
          <a:xfrm>
            <a:off x="6669604" y="2887298"/>
            <a:ext cx="304800" cy="22397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10" name="Google Shape;320;p38">
            <a:extLst>
              <a:ext uri="{FF2B5EF4-FFF2-40B4-BE49-F238E27FC236}">
                <a16:creationId xmlns:a16="http://schemas.microsoft.com/office/drawing/2014/main" id="{DEB5B688-4901-450F-9389-272284D68EBD}"/>
              </a:ext>
            </a:extLst>
          </p:cNvPr>
          <p:cNvCxnSpPr>
            <a:cxnSpLocks/>
          </p:cNvCxnSpPr>
          <p:nvPr/>
        </p:nvCxnSpPr>
        <p:spPr>
          <a:xfrm flipV="1">
            <a:off x="3028838" y="3206946"/>
            <a:ext cx="362524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 name="Google Shape;321;p38">
            <a:extLst>
              <a:ext uri="{FF2B5EF4-FFF2-40B4-BE49-F238E27FC236}">
                <a16:creationId xmlns:a16="http://schemas.microsoft.com/office/drawing/2014/main" id="{C0CA89BA-5E1C-4235-AE74-023995A0FE41}"/>
              </a:ext>
            </a:extLst>
          </p:cNvPr>
          <p:cNvSpPr txBox="1"/>
          <p:nvPr/>
        </p:nvSpPr>
        <p:spPr>
          <a:xfrm>
            <a:off x="3054387" y="2871813"/>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CategoryDao()</a:t>
            </a:r>
            <a:endParaRPr dirty="0">
              <a:solidFill>
                <a:schemeClr val="dk1"/>
              </a:solidFill>
              <a:latin typeface="Calibri"/>
              <a:ea typeface="Calibri"/>
              <a:cs typeface="Calibri"/>
              <a:sym typeface="Calibri"/>
            </a:endParaRPr>
          </a:p>
        </p:txBody>
      </p:sp>
      <p:cxnSp>
        <p:nvCxnSpPr>
          <p:cNvPr id="12" name="Google Shape;324;p38">
            <a:extLst>
              <a:ext uri="{FF2B5EF4-FFF2-40B4-BE49-F238E27FC236}">
                <a16:creationId xmlns:a16="http://schemas.microsoft.com/office/drawing/2014/main" id="{B148DD0D-D0BA-4F33-9350-EE5C4F3E791C}"/>
              </a:ext>
            </a:extLst>
          </p:cNvPr>
          <p:cNvCxnSpPr>
            <a:cxnSpLocks/>
          </p:cNvCxnSpPr>
          <p:nvPr/>
        </p:nvCxnSpPr>
        <p:spPr>
          <a:xfrm>
            <a:off x="3044363" y="5416539"/>
            <a:ext cx="576505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326;p38">
            <a:extLst>
              <a:ext uri="{FF2B5EF4-FFF2-40B4-BE49-F238E27FC236}">
                <a16:creationId xmlns:a16="http://schemas.microsoft.com/office/drawing/2014/main" id="{6B290AEA-3E63-42F2-AE4B-58A579601975}"/>
              </a:ext>
            </a:extLst>
          </p:cNvPr>
          <p:cNvSpPr/>
          <p:nvPr/>
        </p:nvSpPr>
        <p:spPr>
          <a:xfrm>
            <a:off x="8224964" y="2030411"/>
            <a:ext cx="1452910" cy="6581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GoToHomePage</a:t>
            </a:r>
            <a:endParaRPr sz="1400" dirty="0">
              <a:solidFill>
                <a:schemeClr val="dk1"/>
              </a:solidFill>
              <a:latin typeface="Calibri"/>
              <a:ea typeface="Calibri"/>
              <a:cs typeface="Calibri"/>
              <a:sym typeface="Calibri"/>
            </a:endParaRPr>
          </a:p>
        </p:txBody>
      </p:sp>
      <p:cxnSp>
        <p:nvCxnSpPr>
          <p:cNvPr id="14" name="Google Shape;327;p38">
            <a:extLst>
              <a:ext uri="{FF2B5EF4-FFF2-40B4-BE49-F238E27FC236}">
                <a16:creationId xmlns:a16="http://schemas.microsoft.com/office/drawing/2014/main" id="{EE7B3861-B0FE-4467-A8D3-E84DC8A9F656}"/>
              </a:ext>
            </a:extLst>
          </p:cNvPr>
          <p:cNvCxnSpPr>
            <a:cxnSpLocks/>
          </p:cNvCxnSpPr>
          <p:nvPr/>
        </p:nvCxnSpPr>
        <p:spPr>
          <a:xfrm flipH="1">
            <a:off x="8969699" y="2665245"/>
            <a:ext cx="2514" cy="33429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325;p38">
            <a:extLst>
              <a:ext uri="{FF2B5EF4-FFF2-40B4-BE49-F238E27FC236}">
                <a16:creationId xmlns:a16="http://schemas.microsoft.com/office/drawing/2014/main" id="{BD7AB25B-CE32-428C-A781-935F2230964A}"/>
              </a:ext>
            </a:extLst>
          </p:cNvPr>
          <p:cNvSpPr/>
          <p:nvPr/>
        </p:nvSpPr>
        <p:spPr>
          <a:xfrm>
            <a:off x="8809415" y="5023258"/>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16" name="Google Shape;331;p38">
            <a:extLst>
              <a:ext uri="{FF2B5EF4-FFF2-40B4-BE49-F238E27FC236}">
                <a16:creationId xmlns:a16="http://schemas.microsoft.com/office/drawing/2014/main" id="{5F1EDEE4-442C-4040-8B58-0A35637E44FB}"/>
              </a:ext>
            </a:extLst>
          </p:cNvPr>
          <p:cNvSpPr txBox="1"/>
          <p:nvPr/>
        </p:nvSpPr>
        <p:spPr>
          <a:xfrm>
            <a:off x="3694363" y="5075637"/>
            <a:ext cx="2582100" cy="327900"/>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redirect</a:t>
            </a:r>
            <a:endParaRPr sz="1600" dirty="0">
              <a:solidFill>
                <a:schemeClr val="dk1"/>
              </a:solidFill>
              <a:latin typeface="Calibri"/>
              <a:ea typeface="Calibri"/>
              <a:cs typeface="Calibri"/>
              <a:sym typeface="Calibri"/>
            </a:endParaRPr>
          </a:p>
        </p:txBody>
      </p:sp>
      <p:cxnSp>
        <p:nvCxnSpPr>
          <p:cNvPr id="17" name="Google Shape;332;p38">
            <a:extLst>
              <a:ext uri="{FF2B5EF4-FFF2-40B4-BE49-F238E27FC236}">
                <a16:creationId xmlns:a16="http://schemas.microsoft.com/office/drawing/2014/main" id="{E5A12B85-54E0-4BB1-9E5A-59108D847C99}"/>
              </a:ext>
            </a:extLst>
          </p:cNvPr>
          <p:cNvCxnSpPr>
            <a:cxnSpLocks/>
          </p:cNvCxnSpPr>
          <p:nvPr/>
        </p:nvCxnSpPr>
        <p:spPr>
          <a:xfrm>
            <a:off x="3021291" y="3597434"/>
            <a:ext cx="36327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8" name="Google Shape;333;p38">
            <a:extLst>
              <a:ext uri="{FF2B5EF4-FFF2-40B4-BE49-F238E27FC236}">
                <a16:creationId xmlns:a16="http://schemas.microsoft.com/office/drawing/2014/main" id="{633E9E34-9086-4D71-A268-5707BEC8D917}"/>
              </a:ext>
            </a:extLst>
          </p:cNvPr>
          <p:cNvSpPr txBox="1"/>
          <p:nvPr/>
        </p:nvSpPr>
        <p:spPr>
          <a:xfrm>
            <a:off x="3031409" y="3245275"/>
            <a:ext cx="4650767" cy="367449"/>
          </a:xfrm>
          <a:prstGeom prst="rect">
            <a:avLst/>
          </a:prstGeom>
          <a:noFill/>
          <a:ln>
            <a:noFill/>
          </a:ln>
        </p:spPr>
        <p:txBody>
          <a:bodyPr spcFirstLastPara="1" wrap="square" lIns="91425" tIns="45700" rIns="91425" bIns="45700" anchor="t" anchorCtr="0">
            <a:noAutofit/>
          </a:bodyPr>
          <a:lstStyle/>
          <a:p>
            <a:r>
              <a:rPr lang="it-IT" dirty="0"/>
              <a:t>getCategoryById(fId)</a:t>
            </a:r>
          </a:p>
        </p:txBody>
      </p:sp>
      <p:sp>
        <p:nvSpPr>
          <p:cNvPr id="19" name="Google Shape;342;p39">
            <a:extLst>
              <a:ext uri="{FF2B5EF4-FFF2-40B4-BE49-F238E27FC236}">
                <a16:creationId xmlns:a16="http://schemas.microsoft.com/office/drawing/2014/main" id="{F19E543A-CF25-47AE-9137-75BD4C48C703}"/>
              </a:ext>
            </a:extLst>
          </p:cNvPr>
          <p:cNvSpPr txBox="1"/>
          <p:nvPr/>
        </p:nvSpPr>
        <p:spPr>
          <a:xfrm>
            <a:off x="1769406" y="3247037"/>
            <a:ext cx="915635" cy="276999"/>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doPOST</a:t>
            </a:r>
            <a:endParaRPr dirty="0">
              <a:solidFill>
                <a:schemeClr val="dk1"/>
              </a:solidFill>
              <a:latin typeface="Calibri"/>
              <a:ea typeface="Calibri"/>
              <a:cs typeface="Calibri"/>
              <a:sym typeface="Calibri"/>
            </a:endParaRPr>
          </a:p>
        </p:txBody>
      </p:sp>
      <p:cxnSp>
        <p:nvCxnSpPr>
          <p:cNvPr id="28" name="Google Shape;324;p38">
            <a:extLst>
              <a:ext uri="{FF2B5EF4-FFF2-40B4-BE49-F238E27FC236}">
                <a16:creationId xmlns:a16="http://schemas.microsoft.com/office/drawing/2014/main" id="{C9860AFA-7825-4492-92DE-196E202CB2E5}"/>
              </a:ext>
            </a:extLst>
          </p:cNvPr>
          <p:cNvCxnSpPr>
            <a:cxnSpLocks/>
          </p:cNvCxnSpPr>
          <p:nvPr/>
        </p:nvCxnSpPr>
        <p:spPr>
          <a:xfrm>
            <a:off x="3018038" y="4507506"/>
            <a:ext cx="362524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333;p38">
            <a:extLst>
              <a:ext uri="{FF2B5EF4-FFF2-40B4-BE49-F238E27FC236}">
                <a16:creationId xmlns:a16="http://schemas.microsoft.com/office/drawing/2014/main" id="{2C8C2381-2E15-46DC-BA3A-416AF244ABAF}"/>
              </a:ext>
            </a:extLst>
          </p:cNvPr>
          <p:cNvSpPr txBox="1"/>
          <p:nvPr/>
        </p:nvSpPr>
        <p:spPr>
          <a:xfrm>
            <a:off x="2992750" y="4103744"/>
            <a:ext cx="4650767" cy="367449"/>
          </a:xfrm>
          <a:prstGeom prst="rect">
            <a:avLst/>
          </a:prstGeom>
          <a:noFill/>
          <a:ln>
            <a:noFill/>
          </a:ln>
        </p:spPr>
        <p:txBody>
          <a:bodyPr spcFirstLastPara="1" wrap="square" lIns="91425" tIns="45700" rIns="91425" bIns="45700" anchor="t" anchorCtr="0">
            <a:noAutofit/>
          </a:bodyPr>
          <a:lstStyle/>
          <a:p>
            <a:r>
              <a:rPr lang="it-IT" dirty="0"/>
              <a:t>[father != null] createCategory(name)</a:t>
            </a:r>
          </a:p>
        </p:txBody>
      </p:sp>
      <p:cxnSp>
        <p:nvCxnSpPr>
          <p:cNvPr id="34" name="Google Shape;324;p38">
            <a:extLst>
              <a:ext uri="{FF2B5EF4-FFF2-40B4-BE49-F238E27FC236}">
                <a16:creationId xmlns:a16="http://schemas.microsoft.com/office/drawing/2014/main" id="{1A53DDE7-EFC0-44B8-9CD2-B6301105A8A1}"/>
              </a:ext>
            </a:extLst>
          </p:cNvPr>
          <p:cNvCxnSpPr>
            <a:cxnSpLocks/>
          </p:cNvCxnSpPr>
          <p:nvPr/>
        </p:nvCxnSpPr>
        <p:spPr>
          <a:xfrm>
            <a:off x="3044363" y="5000776"/>
            <a:ext cx="362524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5" name="Google Shape;317;p38">
            <a:extLst>
              <a:ext uri="{FF2B5EF4-FFF2-40B4-BE49-F238E27FC236}">
                <a16:creationId xmlns:a16="http://schemas.microsoft.com/office/drawing/2014/main" id="{30703C6F-5DDA-4A39-9B78-F39DE8D82A9F}"/>
              </a:ext>
            </a:extLst>
          </p:cNvPr>
          <p:cNvCxnSpPr>
            <a:cxnSpLocks/>
          </p:cNvCxnSpPr>
          <p:nvPr/>
        </p:nvCxnSpPr>
        <p:spPr>
          <a:xfrm flipH="1">
            <a:off x="3033563" y="4058958"/>
            <a:ext cx="3615216" cy="203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33;p38">
            <a:extLst>
              <a:ext uri="{FF2B5EF4-FFF2-40B4-BE49-F238E27FC236}">
                <a16:creationId xmlns:a16="http://schemas.microsoft.com/office/drawing/2014/main" id="{351BE3C8-B237-4E0E-A6A6-F746BF35A8A8}"/>
              </a:ext>
            </a:extLst>
          </p:cNvPr>
          <p:cNvSpPr txBox="1"/>
          <p:nvPr/>
        </p:nvSpPr>
        <p:spPr>
          <a:xfrm>
            <a:off x="3025064" y="3644214"/>
            <a:ext cx="4650767" cy="367449"/>
          </a:xfrm>
          <a:prstGeom prst="rect">
            <a:avLst/>
          </a:prstGeom>
          <a:noFill/>
          <a:ln>
            <a:noFill/>
          </a:ln>
        </p:spPr>
        <p:txBody>
          <a:bodyPr spcFirstLastPara="1" wrap="square" lIns="91425" tIns="45700" rIns="91425" bIns="45700" anchor="t" anchorCtr="0">
            <a:noAutofit/>
          </a:bodyPr>
          <a:lstStyle/>
          <a:p>
            <a:r>
              <a:rPr lang="it-IT" dirty="0"/>
              <a:t>father || null</a:t>
            </a:r>
          </a:p>
        </p:txBody>
      </p:sp>
      <p:sp>
        <p:nvSpPr>
          <p:cNvPr id="38" name="Google Shape;333;p38">
            <a:extLst>
              <a:ext uri="{FF2B5EF4-FFF2-40B4-BE49-F238E27FC236}">
                <a16:creationId xmlns:a16="http://schemas.microsoft.com/office/drawing/2014/main" id="{6382C78F-5B73-4DA3-8FCC-3699C8C20B51}"/>
              </a:ext>
            </a:extLst>
          </p:cNvPr>
          <p:cNvSpPr txBox="1"/>
          <p:nvPr/>
        </p:nvSpPr>
        <p:spPr>
          <a:xfrm>
            <a:off x="2985919" y="4620574"/>
            <a:ext cx="4650767" cy="367449"/>
          </a:xfrm>
          <a:prstGeom prst="rect">
            <a:avLst/>
          </a:prstGeom>
          <a:noFill/>
          <a:ln>
            <a:noFill/>
          </a:ln>
        </p:spPr>
        <p:txBody>
          <a:bodyPr spcFirstLastPara="1" wrap="square" lIns="91425" tIns="45700" rIns="91425" bIns="45700" anchor="t" anchorCtr="0">
            <a:noAutofit/>
          </a:bodyPr>
          <a:lstStyle/>
          <a:p>
            <a:r>
              <a:rPr lang="it-IT" dirty="0"/>
              <a:t>[father != null] createLink(fId, name)</a:t>
            </a:r>
          </a:p>
        </p:txBody>
      </p:sp>
    </p:spTree>
    <p:extLst>
      <p:ext uri="{BB962C8B-B14F-4D97-AF65-F5344CB8AC3E}">
        <p14:creationId xmlns:p14="http://schemas.microsoft.com/office/powerpoint/2010/main" val="96577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CCED43A-52AA-476F-A0DC-1378EE11A97F}"/>
              </a:ext>
            </a:extLst>
          </p:cNvPr>
          <p:cNvSpPr>
            <a:spLocks noGrp="1"/>
          </p:cNvSpPr>
          <p:nvPr>
            <p:ph type="title"/>
          </p:nvPr>
        </p:nvSpPr>
        <p:spPr>
          <a:xfrm>
            <a:off x="838200" y="365126"/>
            <a:ext cx="10515600" cy="1079361"/>
          </a:xfrm>
        </p:spPr>
        <p:txBody>
          <a:bodyPr>
            <a:normAutofit/>
          </a:bodyPr>
          <a:lstStyle/>
          <a:p>
            <a:r>
              <a:rPr lang="it-IT" sz="3600" b="1" dirty="0"/>
              <a:t>Event: MoveCategory</a:t>
            </a:r>
          </a:p>
        </p:txBody>
      </p:sp>
      <p:sp>
        <p:nvSpPr>
          <p:cNvPr id="27" name="Google Shape;310;p38">
            <a:extLst>
              <a:ext uri="{FF2B5EF4-FFF2-40B4-BE49-F238E27FC236}">
                <a16:creationId xmlns:a16="http://schemas.microsoft.com/office/drawing/2014/main" id="{98C474DF-47E1-45CB-A24D-E661CAF9C8DE}"/>
              </a:ext>
            </a:extLst>
          </p:cNvPr>
          <p:cNvSpPr/>
          <p:nvPr/>
        </p:nvSpPr>
        <p:spPr>
          <a:xfrm>
            <a:off x="1521250" y="1520599"/>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MoveCategory</a:t>
            </a:r>
            <a:endParaRPr dirty="0">
              <a:solidFill>
                <a:schemeClr val="dk1"/>
              </a:solidFill>
              <a:latin typeface="Calibri"/>
              <a:ea typeface="Calibri"/>
              <a:cs typeface="Calibri"/>
              <a:sym typeface="Calibri"/>
            </a:endParaRPr>
          </a:p>
        </p:txBody>
      </p:sp>
      <p:cxnSp>
        <p:nvCxnSpPr>
          <p:cNvPr id="28" name="Google Shape;311;p38">
            <a:extLst>
              <a:ext uri="{FF2B5EF4-FFF2-40B4-BE49-F238E27FC236}">
                <a16:creationId xmlns:a16="http://schemas.microsoft.com/office/drawing/2014/main" id="{8B0921AE-D8E3-4815-8FE0-E1B06C918DE4}"/>
              </a:ext>
            </a:extLst>
          </p:cNvPr>
          <p:cNvCxnSpPr>
            <a:cxnSpLocks/>
            <a:stCxn id="27" idx="2"/>
          </p:cNvCxnSpPr>
          <p:nvPr/>
        </p:nvCxnSpPr>
        <p:spPr>
          <a:xfrm>
            <a:off x="2462597" y="2016986"/>
            <a:ext cx="0" cy="44758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29" name="Google Shape;312;p38">
            <a:extLst>
              <a:ext uri="{FF2B5EF4-FFF2-40B4-BE49-F238E27FC236}">
                <a16:creationId xmlns:a16="http://schemas.microsoft.com/office/drawing/2014/main" id="{5200B844-E47E-4B38-9497-FEF772933B92}"/>
              </a:ext>
            </a:extLst>
          </p:cNvPr>
          <p:cNvCxnSpPr/>
          <p:nvPr/>
        </p:nvCxnSpPr>
        <p:spPr>
          <a:xfrm>
            <a:off x="1411510" y="2892274"/>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313;p38">
            <a:extLst>
              <a:ext uri="{FF2B5EF4-FFF2-40B4-BE49-F238E27FC236}">
                <a16:creationId xmlns:a16="http://schemas.microsoft.com/office/drawing/2014/main" id="{5EA8FF1F-526F-4B15-B6E6-33941E79DD7D}"/>
              </a:ext>
            </a:extLst>
          </p:cNvPr>
          <p:cNvSpPr txBox="1"/>
          <p:nvPr/>
        </p:nvSpPr>
        <p:spPr>
          <a:xfrm>
            <a:off x="1335310" y="2615275"/>
            <a:ext cx="9156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doGET</a:t>
            </a:r>
            <a:endParaRPr dirty="0">
              <a:solidFill>
                <a:schemeClr val="dk1"/>
              </a:solidFill>
              <a:latin typeface="Calibri"/>
              <a:ea typeface="Calibri"/>
              <a:cs typeface="Calibri"/>
              <a:sym typeface="Calibri"/>
            </a:endParaRPr>
          </a:p>
        </p:txBody>
      </p:sp>
      <p:sp>
        <p:nvSpPr>
          <p:cNvPr id="31" name="Google Shape;314;p38">
            <a:extLst>
              <a:ext uri="{FF2B5EF4-FFF2-40B4-BE49-F238E27FC236}">
                <a16:creationId xmlns:a16="http://schemas.microsoft.com/office/drawing/2014/main" id="{D595F47C-1686-4287-9147-41E787831453}"/>
              </a:ext>
            </a:extLst>
          </p:cNvPr>
          <p:cNvSpPr/>
          <p:nvPr/>
        </p:nvSpPr>
        <p:spPr>
          <a:xfrm>
            <a:off x="2374113" y="2196948"/>
            <a:ext cx="256645" cy="41856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32" name="Google Shape;315;p38">
            <a:extLst>
              <a:ext uri="{FF2B5EF4-FFF2-40B4-BE49-F238E27FC236}">
                <a16:creationId xmlns:a16="http://schemas.microsoft.com/office/drawing/2014/main" id="{570050FE-7F69-42A1-BA6E-C8D9A8E57464}"/>
              </a:ext>
            </a:extLst>
          </p:cNvPr>
          <p:cNvSpPr/>
          <p:nvPr/>
        </p:nvSpPr>
        <p:spPr>
          <a:xfrm>
            <a:off x="4911310" y="1538787"/>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CategoryDAO</a:t>
            </a:r>
            <a:endParaRPr dirty="0">
              <a:solidFill>
                <a:schemeClr val="dk1"/>
              </a:solidFill>
              <a:latin typeface="Calibri"/>
              <a:ea typeface="Calibri"/>
              <a:cs typeface="Calibri"/>
              <a:sym typeface="Calibri"/>
            </a:endParaRPr>
          </a:p>
        </p:txBody>
      </p:sp>
      <p:cxnSp>
        <p:nvCxnSpPr>
          <p:cNvPr id="33" name="Google Shape;316;p38">
            <a:extLst>
              <a:ext uri="{FF2B5EF4-FFF2-40B4-BE49-F238E27FC236}">
                <a16:creationId xmlns:a16="http://schemas.microsoft.com/office/drawing/2014/main" id="{09A74972-F830-4F74-82C8-A269A56D36F9}"/>
              </a:ext>
            </a:extLst>
          </p:cNvPr>
          <p:cNvCxnSpPr>
            <a:cxnSpLocks/>
            <a:stCxn id="32" idx="2"/>
          </p:cNvCxnSpPr>
          <p:nvPr/>
        </p:nvCxnSpPr>
        <p:spPr>
          <a:xfrm>
            <a:off x="5637766" y="2016986"/>
            <a:ext cx="0" cy="44758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4" name="Google Shape;317;p38">
            <a:extLst>
              <a:ext uri="{FF2B5EF4-FFF2-40B4-BE49-F238E27FC236}">
                <a16:creationId xmlns:a16="http://schemas.microsoft.com/office/drawing/2014/main" id="{2A9F64CF-9F38-4B43-BC74-55A70982B32C}"/>
              </a:ext>
            </a:extLst>
          </p:cNvPr>
          <p:cNvCxnSpPr/>
          <p:nvPr/>
        </p:nvCxnSpPr>
        <p:spPr>
          <a:xfrm rot="10800000">
            <a:off x="2624609" y="3234507"/>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318;p38">
            <a:extLst>
              <a:ext uri="{FF2B5EF4-FFF2-40B4-BE49-F238E27FC236}">
                <a16:creationId xmlns:a16="http://schemas.microsoft.com/office/drawing/2014/main" id="{486F3F74-CEC5-4F98-A4DB-854C62418923}"/>
              </a:ext>
            </a:extLst>
          </p:cNvPr>
          <p:cNvSpPr txBox="1"/>
          <p:nvPr/>
        </p:nvSpPr>
        <p:spPr>
          <a:xfrm>
            <a:off x="3131679" y="2916033"/>
            <a:ext cx="1551496" cy="266791"/>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allcategories</a:t>
            </a:r>
            <a:endParaRPr sz="1400" dirty="0">
              <a:solidFill>
                <a:schemeClr val="dk1"/>
              </a:solidFill>
              <a:latin typeface="Calibri"/>
              <a:ea typeface="Calibri"/>
              <a:cs typeface="Calibri"/>
              <a:sym typeface="Calibri"/>
            </a:endParaRPr>
          </a:p>
        </p:txBody>
      </p:sp>
      <p:sp>
        <p:nvSpPr>
          <p:cNvPr id="36" name="Google Shape;319;p38">
            <a:extLst>
              <a:ext uri="{FF2B5EF4-FFF2-40B4-BE49-F238E27FC236}">
                <a16:creationId xmlns:a16="http://schemas.microsoft.com/office/drawing/2014/main" id="{07560CCA-E99B-4791-B8E3-5A1EA0440623}"/>
              </a:ext>
            </a:extLst>
          </p:cNvPr>
          <p:cNvSpPr/>
          <p:nvPr/>
        </p:nvSpPr>
        <p:spPr>
          <a:xfrm>
            <a:off x="5497431" y="2378480"/>
            <a:ext cx="357712" cy="262994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37" name="Google Shape;320;p38">
            <a:extLst>
              <a:ext uri="{FF2B5EF4-FFF2-40B4-BE49-F238E27FC236}">
                <a16:creationId xmlns:a16="http://schemas.microsoft.com/office/drawing/2014/main" id="{B909F24E-DD0D-4294-979F-BF76558A604F}"/>
              </a:ext>
            </a:extLst>
          </p:cNvPr>
          <p:cNvCxnSpPr/>
          <p:nvPr/>
        </p:nvCxnSpPr>
        <p:spPr>
          <a:xfrm rot="10800000" flipH="1">
            <a:off x="2641559" y="2540199"/>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Google Shape;321;p38">
            <a:extLst>
              <a:ext uri="{FF2B5EF4-FFF2-40B4-BE49-F238E27FC236}">
                <a16:creationId xmlns:a16="http://schemas.microsoft.com/office/drawing/2014/main" id="{4D72A724-309D-4290-8843-5598526EB7C6}"/>
              </a:ext>
            </a:extLst>
          </p:cNvPr>
          <p:cNvSpPr txBox="1"/>
          <p:nvPr/>
        </p:nvSpPr>
        <p:spPr>
          <a:xfrm>
            <a:off x="2750728" y="2205380"/>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CategoryDao()</a:t>
            </a:r>
            <a:endParaRPr dirty="0">
              <a:solidFill>
                <a:schemeClr val="dk1"/>
              </a:solidFill>
              <a:latin typeface="Calibri"/>
              <a:ea typeface="Calibri"/>
              <a:cs typeface="Calibri"/>
              <a:sym typeface="Calibri"/>
            </a:endParaRPr>
          </a:p>
        </p:txBody>
      </p:sp>
      <p:sp>
        <p:nvSpPr>
          <p:cNvPr id="39" name="Google Shape;322;p38">
            <a:extLst>
              <a:ext uri="{FF2B5EF4-FFF2-40B4-BE49-F238E27FC236}">
                <a16:creationId xmlns:a16="http://schemas.microsoft.com/office/drawing/2014/main" id="{413AC389-5BA2-42EE-AC58-FA000A790C9A}"/>
              </a:ext>
            </a:extLst>
          </p:cNvPr>
          <p:cNvSpPr/>
          <p:nvPr/>
        </p:nvSpPr>
        <p:spPr>
          <a:xfrm>
            <a:off x="8324357" y="1559241"/>
            <a:ext cx="1080000" cy="3559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ctx</a:t>
            </a:r>
            <a:endParaRPr sz="1400" dirty="0">
              <a:solidFill>
                <a:schemeClr val="dk1"/>
              </a:solidFill>
              <a:latin typeface="Calibri"/>
              <a:ea typeface="Calibri"/>
              <a:cs typeface="Calibri"/>
              <a:sym typeface="Calibri"/>
            </a:endParaRPr>
          </a:p>
        </p:txBody>
      </p:sp>
      <p:cxnSp>
        <p:nvCxnSpPr>
          <p:cNvPr id="40" name="Google Shape;323;p38">
            <a:extLst>
              <a:ext uri="{FF2B5EF4-FFF2-40B4-BE49-F238E27FC236}">
                <a16:creationId xmlns:a16="http://schemas.microsoft.com/office/drawing/2014/main" id="{E89BB80C-BCCD-4002-9690-35AC65CF45BC}"/>
              </a:ext>
            </a:extLst>
          </p:cNvPr>
          <p:cNvCxnSpPr>
            <a:cxnSpLocks/>
            <a:stCxn id="39" idx="2"/>
          </p:cNvCxnSpPr>
          <p:nvPr/>
        </p:nvCxnSpPr>
        <p:spPr>
          <a:xfrm>
            <a:off x="8864357" y="1915240"/>
            <a:ext cx="14340" cy="457763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1" name="Google Shape;324;p38">
            <a:extLst>
              <a:ext uri="{FF2B5EF4-FFF2-40B4-BE49-F238E27FC236}">
                <a16:creationId xmlns:a16="http://schemas.microsoft.com/office/drawing/2014/main" id="{B22980C4-00C2-4398-9C18-5AC5FDF2C3A0}"/>
              </a:ext>
            </a:extLst>
          </p:cNvPr>
          <p:cNvCxnSpPr>
            <a:cxnSpLocks/>
          </p:cNvCxnSpPr>
          <p:nvPr/>
        </p:nvCxnSpPr>
        <p:spPr>
          <a:xfrm>
            <a:off x="2690147" y="6136314"/>
            <a:ext cx="7531512" cy="642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326;p38">
            <a:extLst>
              <a:ext uri="{FF2B5EF4-FFF2-40B4-BE49-F238E27FC236}">
                <a16:creationId xmlns:a16="http://schemas.microsoft.com/office/drawing/2014/main" id="{4C1EE0B6-96D1-4EC4-89BC-48E5FEBD5A47}"/>
              </a:ext>
            </a:extLst>
          </p:cNvPr>
          <p:cNvSpPr/>
          <p:nvPr/>
        </p:nvSpPr>
        <p:spPr>
          <a:xfrm>
            <a:off x="9847361" y="1520599"/>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Template</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Engine</a:t>
            </a:r>
            <a:endParaRPr sz="1400" dirty="0">
              <a:solidFill>
                <a:schemeClr val="dk1"/>
              </a:solidFill>
              <a:latin typeface="Calibri"/>
              <a:ea typeface="Calibri"/>
              <a:cs typeface="Calibri"/>
              <a:sym typeface="Calibri"/>
            </a:endParaRPr>
          </a:p>
        </p:txBody>
      </p:sp>
      <p:cxnSp>
        <p:nvCxnSpPr>
          <p:cNvPr id="43" name="Google Shape;327;p38">
            <a:extLst>
              <a:ext uri="{FF2B5EF4-FFF2-40B4-BE49-F238E27FC236}">
                <a16:creationId xmlns:a16="http://schemas.microsoft.com/office/drawing/2014/main" id="{54E0B6B4-953C-4846-98E0-8BAE8807AAFC}"/>
              </a:ext>
            </a:extLst>
          </p:cNvPr>
          <p:cNvCxnSpPr>
            <a:cxnSpLocks/>
            <a:stCxn id="42" idx="2"/>
          </p:cNvCxnSpPr>
          <p:nvPr/>
        </p:nvCxnSpPr>
        <p:spPr>
          <a:xfrm>
            <a:off x="10387361" y="1996399"/>
            <a:ext cx="0" cy="421107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4" name="Google Shape;325;p38">
            <a:extLst>
              <a:ext uri="{FF2B5EF4-FFF2-40B4-BE49-F238E27FC236}">
                <a16:creationId xmlns:a16="http://schemas.microsoft.com/office/drawing/2014/main" id="{D09560C9-0240-4E04-906D-766EC618DD98}"/>
              </a:ext>
            </a:extLst>
          </p:cNvPr>
          <p:cNvSpPr/>
          <p:nvPr/>
        </p:nvSpPr>
        <p:spPr>
          <a:xfrm>
            <a:off x="10234961" y="5703055"/>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45" name="Google Shape;328;p38">
            <a:extLst>
              <a:ext uri="{FF2B5EF4-FFF2-40B4-BE49-F238E27FC236}">
                <a16:creationId xmlns:a16="http://schemas.microsoft.com/office/drawing/2014/main" id="{A2324ED8-0441-45B2-941E-3DE554B26653}"/>
              </a:ext>
            </a:extLst>
          </p:cNvPr>
          <p:cNvCxnSpPr>
            <a:cxnSpLocks/>
          </p:cNvCxnSpPr>
          <p:nvPr/>
        </p:nvCxnSpPr>
        <p:spPr>
          <a:xfrm>
            <a:off x="2690147" y="5771989"/>
            <a:ext cx="60081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Google Shape;329;p38">
            <a:extLst>
              <a:ext uri="{FF2B5EF4-FFF2-40B4-BE49-F238E27FC236}">
                <a16:creationId xmlns:a16="http://schemas.microsoft.com/office/drawing/2014/main" id="{C70927D2-215D-4F45-B5ED-70865EDABA3A}"/>
              </a:ext>
            </a:extLst>
          </p:cNvPr>
          <p:cNvSpPr/>
          <p:nvPr/>
        </p:nvSpPr>
        <p:spPr>
          <a:xfrm>
            <a:off x="8725259" y="5451996"/>
            <a:ext cx="304800" cy="548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47" name="Google Shape;330;p38">
            <a:extLst>
              <a:ext uri="{FF2B5EF4-FFF2-40B4-BE49-F238E27FC236}">
                <a16:creationId xmlns:a16="http://schemas.microsoft.com/office/drawing/2014/main" id="{0EFC2F08-24E5-44AD-97A6-3FC363CE2D16}"/>
              </a:ext>
            </a:extLst>
          </p:cNvPr>
          <p:cNvSpPr txBox="1"/>
          <p:nvPr/>
        </p:nvSpPr>
        <p:spPr>
          <a:xfrm>
            <a:off x="2660256" y="5451996"/>
            <a:ext cx="6691634" cy="213564"/>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setVariable(allcategories, topcategories, idCatToMove, movingMode)</a:t>
            </a:r>
            <a:endParaRPr sz="1600" dirty="0">
              <a:solidFill>
                <a:schemeClr val="dk1"/>
              </a:solidFill>
              <a:latin typeface="Calibri"/>
              <a:ea typeface="Calibri"/>
              <a:cs typeface="Calibri"/>
              <a:sym typeface="Calibri"/>
            </a:endParaRPr>
          </a:p>
        </p:txBody>
      </p:sp>
      <p:sp>
        <p:nvSpPr>
          <p:cNvPr id="48" name="Google Shape;331;p38">
            <a:extLst>
              <a:ext uri="{FF2B5EF4-FFF2-40B4-BE49-F238E27FC236}">
                <a16:creationId xmlns:a16="http://schemas.microsoft.com/office/drawing/2014/main" id="{F2AB07E1-A8BB-46AE-A050-73D13BD1A543}"/>
              </a:ext>
            </a:extLst>
          </p:cNvPr>
          <p:cNvSpPr txBox="1"/>
          <p:nvPr/>
        </p:nvSpPr>
        <p:spPr>
          <a:xfrm>
            <a:off x="2602941" y="5815602"/>
            <a:ext cx="2759845" cy="370389"/>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process("Home.html", ctx, ...)</a:t>
            </a:r>
            <a:endParaRPr sz="1600" dirty="0">
              <a:solidFill>
                <a:schemeClr val="dk1"/>
              </a:solidFill>
              <a:latin typeface="Calibri"/>
              <a:ea typeface="Calibri"/>
              <a:cs typeface="Calibri"/>
              <a:sym typeface="Calibri"/>
            </a:endParaRPr>
          </a:p>
        </p:txBody>
      </p:sp>
      <p:cxnSp>
        <p:nvCxnSpPr>
          <p:cNvPr id="49" name="Google Shape;332;p38">
            <a:extLst>
              <a:ext uri="{FF2B5EF4-FFF2-40B4-BE49-F238E27FC236}">
                <a16:creationId xmlns:a16="http://schemas.microsoft.com/office/drawing/2014/main" id="{B878EC94-7904-454B-BFBC-488741EC5A9E}"/>
              </a:ext>
            </a:extLst>
          </p:cNvPr>
          <p:cNvCxnSpPr/>
          <p:nvPr/>
        </p:nvCxnSpPr>
        <p:spPr>
          <a:xfrm rot="10800000" flipH="1">
            <a:off x="2635284" y="2864049"/>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0" name="Google Shape;333;p38">
            <a:extLst>
              <a:ext uri="{FF2B5EF4-FFF2-40B4-BE49-F238E27FC236}">
                <a16:creationId xmlns:a16="http://schemas.microsoft.com/office/drawing/2014/main" id="{6D1CC37E-FFF0-4C1A-BA35-66117C0917F7}"/>
              </a:ext>
            </a:extLst>
          </p:cNvPr>
          <p:cNvSpPr txBox="1"/>
          <p:nvPr/>
        </p:nvSpPr>
        <p:spPr>
          <a:xfrm>
            <a:off x="2697934" y="2586924"/>
            <a:ext cx="2660400" cy="230700"/>
          </a:xfrm>
          <a:prstGeom prst="rect">
            <a:avLst/>
          </a:prstGeom>
          <a:noFill/>
          <a:ln>
            <a:noFill/>
          </a:ln>
        </p:spPr>
        <p:txBody>
          <a:bodyPr spcFirstLastPara="1" wrap="square" lIns="91425" tIns="45700" rIns="91425" bIns="45700" anchor="t" anchorCtr="0">
            <a:noAutofit/>
          </a:bodyPr>
          <a:lstStyle/>
          <a:p>
            <a:r>
              <a:rPr lang="it-IT" dirty="0"/>
              <a:t>findAllCategories()</a:t>
            </a:r>
          </a:p>
        </p:txBody>
      </p:sp>
      <p:cxnSp>
        <p:nvCxnSpPr>
          <p:cNvPr id="51" name="Google Shape;317;p38">
            <a:extLst>
              <a:ext uri="{FF2B5EF4-FFF2-40B4-BE49-F238E27FC236}">
                <a16:creationId xmlns:a16="http://schemas.microsoft.com/office/drawing/2014/main" id="{ED90EF00-DC0C-4C3E-B8D6-023E685D558A}"/>
              </a:ext>
            </a:extLst>
          </p:cNvPr>
          <p:cNvCxnSpPr/>
          <p:nvPr/>
        </p:nvCxnSpPr>
        <p:spPr>
          <a:xfrm rot="10800000">
            <a:off x="2644990" y="4005177"/>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2" name="Google Shape;318;p38">
            <a:extLst>
              <a:ext uri="{FF2B5EF4-FFF2-40B4-BE49-F238E27FC236}">
                <a16:creationId xmlns:a16="http://schemas.microsoft.com/office/drawing/2014/main" id="{91E96AC1-E17B-46E2-8673-69F930DD4F6C}"/>
              </a:ext>
            </a:extLst>
          </p:cNvPr>
          <p:cNvSpPr txBox="1"/>
          <p:nvPr/>
        </p:nvSpPr>
        <p:spPr>
          <a:xfrm>
            <a:off x="3118795" y="3663040"/>
            <a:ext cx="1577626" cy="265475"/>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topcategories</a:t>
            </a:r>
            <a:endParaRPr sz="1400" dirty="0">
              <a:solidFill>
                <a:schemeClr val="dk1"/>
              </a:solidFill>
              <a:latin typeface="Calibri"/>
              <a:ea typeface="Calibri"/>
              <a:cs typeface="Calibri"/>
              <a:sym typeface="Calibri"/>
            </a:endParaRPr>
          </a:p>
        </p:txBody>
      </p:sp>
      <p:cxnSp>
        <p:nvCxnSpPr>
          <p:cNvPr id="53" name="Google Shape;332;p38">
            <a:extLst>
              <a:ext uri="{FF2B5EF4-FFF2-40B4-BE49-F238E27FC236}">
                <a16:creationId xmlns:a16="http://schemas.microsoft.com/office/drawing/2014/main" id="{93D7171F-A94D-450C-9F1B-467992751DE5}"/>
              </a:ext>
            </a:extLst>
          </p:cNvPr>
          <p:cNvCxnSpPr/>
          <p:nvPr/>
        </p:nvCxnSpPr>
        <p:spPr>
          <a:xfrm rot="10800000" flipH="1">
            <a:off x="2634190" y="3687693"/>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33;p38">
            <a:extLst>
              <a:ext uri="{FF2B5EF4-FFF2-40B4-BE49-F238E27FC236}">
                <a16:creationId xmlns:a16="http://schemas.microsoft.com/office/drawing/2014/main" id="{051FF65E-AA69-446E-AF1A-4A5947169221}"/>
              </a:ext>
            </a:extLst>
          </p:cNvPr>
          <p:cNvSpPr txBox="1"/>
          <p:nvPr/>
        </p:nvSpPr>
        <p:spPr>
          <a:xfrm>
            <a:off x="2690147" y="3332938"/>
            <a:ext cx="2822399" cy="203650"/>
          </a:xfrm>
          <a:prstGeom prst="rect">
            <a:avLst/>
          </a:prstGeom>
          <a:noFill/>
          <a:ln>
            <a:noFill/>
          </a:ln>
        </p:spPr>
        <p:txBody>
          <a:bodyPr spcFirstLastPara="1" wrap="square" lIns="91425" tIns="45700" rIns="91425" bIns="45700" anchor="t" anchorCtr="0">
            <a:noAutofit/>
          </a:bodyPr>
          <a:lstStyle/>
          <a:p>
            <a:r>
              <a:rPr lang="it-IT" sz="1600" dirty="0"/>
              <a:t>findTopCatAndSubtrees()</a:t>
            </a:r>
          </a:p>
        </p:txBody>
      </p:sp>
      <p:cxnSp>
        <p:nvCxnSpPr>
          <p:cNvPr id="55" name="Google Shape;317;p38">
            <a:extLst>
              <a:ext uri="{FF2B5EF4-FFF2-40B4-BE49-F238E27FC236}">
                <a16:creationId xmlns:a16="http://schemas.microsoft.com/office/drawing/2014/main" id="{D186C7F1-4DC5-4081-B677-B2C497665D98}"/>
              </a:ext>
            </a:extLst>
          </p:cNvPr>
          <p:cNvCxnSpPr/>
          <p:nvPr/>
        </p:nvCxnSpPr>
        <p:spPr>
          <a:xfrm rot="10800000">
            <a:off x="2660257" y="4770750"/>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6" name="Google Shape;318;p38">
            <a:extLst>
              <a:ext uri="{FF2B5EF4-FFF2-40B4-BE49-F238E27FC236}">
                <a16:creationId xmlns:a16="http://schemas.microsoft.com/office/drawing/2014/main" id="{F5EAE401-7F9A-4BE8-8604-1B66855B0196}"/>
              </a:ext>
            </a:extLst>
          </p:cNvPr>
          <p:cNvSpPr txBox="1"/>
          <p:nvPr/>
        </p:nvSpPr>
        <p:spPr>
          <a:xfrm>
            <a:off x="2943229" y="4470237"/>
            <a:ext cx="1577626" cy="265475"/>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catToMove</a:t>
            </a:r>
            <a:endParaRPr sz="1400" dirty="0">
              <a:solidFill>
                <a:schemeClr val="dk1"/>
              </a:solidFill>
              <a:latin typeface="Calibri"/>
              <a:ea typeface="Calibri"/>
              <a:cs typeface="Calibri"/>
              <a:sym typeface="Calibri"/>
            </a:endParaRPr>
          </a:p>
        </p:txBody>
      </p:sp>
      <p:cxnSp>
        <p:nvCxnSpPr>
          <p:cNvPr id="57" name="Google Shape;332;p38">
            <a:extLst>
              <a:ext uri="{FF2B5EF4-FFF2-40B4-BE49-F238E27FC236}">
                <a16:creationId xmlns:a16="http://schemas.microsoft.com/office/drawing/2014/main" id="{B62C1906-71ED-4CF9-ADEE-96DCE292DE49}"/>
              </a:ext>
            </a:extLst>
          </p:cNvPr>
          <p:cNvCxnSpPr/>
          <p:nvPr/>
        </p:nvCxnSpPr>
        <p:spPr>
          <a:xfrm rot="10800000" flipH="1">
            <a:off x="2638982" y="4453566"/>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8" name="Google Shape;333;p38">
            <a:extLst>
              <a:ext uri="{FF2B5EF4-FFF2-40B4-BE49-F238E27FC236}">
                <a16:creationId xmlns:a16="http://schemas.microsoft.com/office/drawing/2014/main" id="{CA7F5DCB-277C-4D87-B77D-BAD780C541F7}"/>
              </a:ext>
            </a:extLst>
          </p:cNvPr>
          <p:cNvSpPr txBox="1"/>
          <p:nvPr/>
        </p:nvSpPr>
        <p:spPr>
          <a:xfrm>
            <a:off x="2665972" y="4098811"/>
            <a:ext cx="2822399" cy="203650"/>
          </a:xfrm>
          <a:prstGeom prst="rect">
            <a:avLst/>
          </a:prstGeom>
          <a:noFill/>
          <a:ln>
            <a:noFill/>
          </a:ln>
        </p:spPr>
        <p:txBody>
          <a:bodyPr spcFirstLastPara="1" wrap="square" lIns="91425" tIns="45700" rIns="91425" bIns="45700" anchor="t" anchorCtr="0">
            <a:noAutofit/>
          </a:bodyPr>
          <a:lstStyle/>
          <a:p>
            <a:r>
              <a:rPr lang="it-IT" sz="1600" dirty="0"/>
              <a:t>getCategoryById(cId)</a:t>
            </a:r>
          </a:p>
        </p:txBody>
      </p:sp>
      <p:sp>
        <p:nvSpPr>
          <p:cNvPr id="63" name="Google Shape;326;p38">
            <a:extLst>
              <a:ext uri="{FF2B5EF4-FFF2-40B4-BE49-F238E27FC236}">
                <a16:creationId xmlns:a16="http://schemas.microsoft.com/office/drawing/2014/main" id="{E8DEC974-EAF5-405E-8067-F9CF46E09268}"/>
              </a:ext>
            </a:extLst>
          </p:cNvPr>
          <p:cNvSpPr/>
          <p:nvPr/>
        </p:nvSpPr>
        <p:spPr>
          <a:xfrm>
            <a:off x="6823807" y="1538787"/>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Category</a:t>
            </a:r>
            <a:endParaRPr sz="1400" dirty="0">
              <a:solidFill>
                <a:schemeClr val="dk1"/>
              </a:solidFill>
              <a:latin typeface="Calibri"/>
              <a:ea typeface="Calibri"/>
              <a:cs typeface="Calibri"/>
              <a:sym typeface="Calibri"/>
            </a:endParaRPr>
          </a:p>
        </p:txBody>
      </p:sp>
      <p:cxnSp>
        <p:nvCxnSpPr>
          <p:cNvPr id="64" name="Google Shape;327;p38">
            <a:extLst>
              <a:ext uri="{FF2B5EF4-FFF2-40B4-BE49-F238E27FC236}">
                <a16:creationId xmlns:a16="http://schemas.microsoft.com/office/drawing/2014/main" id="{2ACC354A-5991-4873-BA3E-332376BF2DB5}"/>
              </a:ext>
            </a:extLst>
          </p:cNvPr>
          <p:cNvCxnSpPr>
            <a:cxnSpLocks/>
            <a:stCxn id="63" idx="2"/>
          </p:cNvCxnSpPr>
          <p:nvPr/>
        </p:nvCxnSpPr>
        <p:spPr>
          <a:xfrm flipH="1">
            <a:off x="7354503" y="2014587"/>
            <a:ext cx="9304" cy="447828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9" name="Google Shape;324;p38">
            <a:extLst>
              <a:ext uri="{FF2B5EF4-FFF2-40B4-BE49-F238E27FC236}">
                <a16:creationId xmlns:a16="http://schemas.microsoft.com/office/drawing/2014/main" id="{D5E2C3C3-8E62-4510-87A4-9F043F8AC518}"/>
              </a:ext>
            </a:extLst>
          </p:cNvPr>
          <p:cNvCxnSpPr>
            <a:cxnSpLocks/>
          </p:cNvCxnSpPr>
          <p:nvPr/>
        </p:nvCxnSpPr>
        <p:spPr>
          <a:xfrm>
            <a:off x="2641559" y="5255432"/>
            <a:ext cx="45149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2" name="Google Shape;325;p38">
            <a:extLst>
              <a:ext uri="{FF2B5EF4-FFF2-40B4-BE49-F238E27FC236}">
                <a16:creationId xmlns:a16="http://schemas.microsoft.com/office/drawing/2014/main" id="{7C31CA5E-EEB5-4E55-88FC-51EB13720D9E}"/>
              </a:ext>
            </a:extLst>
          </p:cNvPr>
          <p:cNvSpPr/>
          <p:nvPr/>
        </p:nvSpPr>
        <p:spPr>
          <a:xfrm>
            <a:off x="7218860" y="4817011"/>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74" name="Google Shape;331;p38">
            <a:extLst>
              <a:ext uri="{FF2B5EF4-FFF2-40B4-BE49-F238E27FC236}">
                <a16:creationId xmlns:a16="http://schemas.microsoft.com/office/drawing/2014/main" id="{C5065DBF-41A6-4E8A-B16C-91E6C4AE77B1}"/>
              </a:ext>
            </a:extLst>
          </p:cNvPr>
          <p:cNvSpPr txBox="1"/>
          <p:nvPr/>
        </p:nvSpPr>
        <p:spPr>
          <a:xfrm>
            <a:off x="2471658" y="4915674"/>
            <a:ext cx="2759845" cy="370389"/>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setIsMovingById(cId)</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644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0C40D12-B082-4749-8D06-B9E771151955}"/>
              </a:ext>
            </a:extLst>
          </p:cNvPr>
          <p:cNvSpPr>
            <a:spLocks noGrp="1"/>
          </p:cNvSpPr>
          <p:nvPr>
            <p:ph type="title"/>
          </p:nvPr>
        </p:nvSpPr>
        <p:spPr>
          <a:xfrm>
            <a:off x="838200" y="365126"/>
            <a:ext cx="10515600" cy="1066109"/>
          </a:xfrm>
        </p:spPr>
        <p:txBody>
          <a:bodyPr>
            <a:normAutofit/>
          </a:bodyPr>
          <a:lstStyle/>
          <a:p>
            <a:r>
              <a:rPr lang="it-IT" sz="3600" b="1" dirty="0"/>
              <a:t>Event: MoveHere</a:t>
            </a:r>
          </a:p>
        </p:txBody>
      </p:sp>
      <p:sp>
        <p:nvSpPr>
          <p:cNvPr id="3" name="Google Shape;310;p38">
            <a:extLst>
              <a:ext uri="{FF2B5EF4-FFF2-40B4-BE49-F238E27FC236}">
                <a16:creationId xmlns:a16="http://schemas.microsoft.com/office/drawing/2014/main" id="{FEC859A3-D2D2-4B10-9151-8D5890324EC2}"/>
              </a:ext>
            </a:extLst>
          </p:cNvPr>
          <p:cNvSpPr/>
          <p:nvPr/>
        </p:nvSpPr>
        <p:spPr>
          <a:xfrm>
            <a:off x="1152760" y="1374441"/>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err="1">
                <a:solidFill>
                  <a:schemeClr val="dk1"/>
                </a:solidFill>
                <a:latin typeface="Calibri"/>
                <a:ea typeface="Calibri"/>
                <a:cs typeface="Calibri"/>
                <a:sym typeface="Calibri"/>
              </a:rPr>
              <a:t>MoveHere</a:t>
            </a:r>
            <a:endParaRPr dirty="0">
              <a:solidFill>
                <a:schemeClr val="dk1"/>
              </a:solidFill>
              <a:latin typeface="Calibri"/>
              <a:ea typeface="Calibri"/>
              <a:cs typeface="Calibri"/>
              <a:sym typeface="Calibri"/>
            </a:endParaRPr>
          </a:p>
        </p:txBody>
      </p:sp>
      <p:cxnSp>
        <p:nvCxnSpPr>
          <p:cNvPr id="5" name="Google Shape;311;p38">
            <a:extLst>
              <a:ext uri="{FF2B5EF4-FFF2-40B4-BE49-F238E27FC236}">
                <a16:creationId xmlns:a16="http://schemas.microsoft.com/office/drawing/2014/main" id="{C9C1CDEB-1C80-429B-B1FA-30A6687FE73C}"/>
              </a:ext>
            </a:extLst>
          </p:cNvPr>
          <p:cNvCxnSpPr>
            <a:cxnSpLocks/>
            <a:stCxn id="3" idx="2"/>
          </p:cNvCxnSpPr>
          <p:nvPr/>
        </p:nvCxnSpPr>
        <p:spPr>
          <a:xfrm>
            <a:off x="2094107" y="1870828"/>
            <a:ext cx="39838" cy="484101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312;p38">
            <a:extLst>
              <a:ext uri="{FF2B5EF4-FFF2-40B4-BE49-F238E27FC236}">
                <a16:creationId xmlns:a16="http://schemas.microsoft.com/office/drawing/2014/main" id="{559B3995-DD70-4720-8508-DB7483748F33}"/>
              </a:ext>
            </a:extLst>
          </p:cNvPr>
          <p:cNvCxnSpPr/>
          <p:nvPr/>
        </p:nvCxnSpPr>
        <p:spPr>
          <a:xfrm>
            <a:off x="1043020" y="2746116"/>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313;p38">
            <a:extLst>
              <a:ext uri="{FF2B5EF4-FFF2-40B4-BE49-F238E27FC236}">
                <a16:creationId xmlns:a16="http://schemas.microsoft.com/office/drawing/2014/main" id="{852A7E7D-19C2-46B6-B5BF-F3BA3E6746EC}"/>
              </a:ext>
            </a:extLst>
          </p:cNvPr>
          <p:cNvSpPr txBox="1"/>
          <p:nvPr/>
        </p:nvSpPr>
        <p:spPr>
          <a:xfrm>
            <a:off x="966820" y="2469117"/>
            <a:ext cx="9156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doGET</a:t>
            </a:r>
            <a:endParaRPr dirty="0">
              <a:solidFill>
                <a:schemeClr val="dk1"/>
              </a:solidFill>
              <a:latin typeface="Calibri"/>
              <a:ea typeface="Calibri"/>
              <a:cs typeface="Calibri"/>
              <a:sym typeface="Calibri"/>
            </a:endParaRPr>
          </a:p>
        </p:txBody>
      </p:sp>
      <p:sp>
        <p:nvSpPr>
          <p:cNvPr id="8" name="Google Shape;314;p38">
            <a:extLst>
              <a:ext uri="{FF2B5EF4-FFF2-40B4-BE49-F238E27FC236}">
                <a16:creationId xmlns:a16="http://schemas.microsoft.com/office/drawing/2014/main" id="{0A697195-3503-469C-9355-9795EBD5BD59}"/>
              </a:ext>
            </a:extLst>
          </p:cNvPr>
          <p:cNvSpPr/>
          <p:nvPr/>
        </p:nvSpPr>
        <p:spPr>
          <a:xfrm>
            <a:off x="2005623" y="2050789"/>
            <a:ext cx="256645" cy="447588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9" name="Google Shape;315;p38">
            <a:extLst>
              <a:ext uri="{FF2B5EF4-FFF2-40B4-BE49-F238E27FC236}">
                <a16:creationId xmlns:a16="http://schemas.microsoft.com/office/drawing/2014/main" id="{77420D42-4263-4EAA-9406-3EDE7D2519FC}"/>
              </a:ext>
            </a:extLst>
          </p:cNvPr>
          <p:cNvSpPr/>
          <p:nvPr/>
        </p:nvSpPr>
        <p:spPr>
          <a:xfrm>
            <a:off x="5827923" y="1390230"/>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CategoryDAO</a:t>
            </a:r>
            <a:endParaRPr dirty="0">
              <a:solidFill>
                <a:schemeClr val="dk1"/>
              </a:solidFill>
              <a:latin typeface="Calibri"/>
              <a:ea typeface="Calibri"/>
              <a:cs typeface="Calibri"/>
              <a:sym typeface="Calibri"/>
            </a:endParaRPr>
          </a:p>
        </p:txBody>
      </p:sp>
      <p:cxnSp>
        <p:nvCxnSpPr>
          <p:cNvPr id="10" name="Google Shape;316;p38">
            <a:extLst>
              <a:ext uri="{FF2B5EF4-FFF2-40B4-BE49-F238E27FC236}">
                <a16:creationId xmlns:a16="http://schemas.microsoft.com/office/drawing/2014/main" id="{21A413E0-6578-4E9A-9100-2F0BB79D825E}"/>
              </a:ext>
            </a:extLst>
          </p:cNvPr>
          <p:cNvCxnSpPr>
            <a:cxnSpLocks/>
            <a:stCxn id="9" idx="2"/>
          </p:cNvCxnSpPr>
          <p:nvPr/>
        </p:nvCxnSpPr>
        <p:spPr>
          <a:xfrm>
            <a:off x="6554379" y="1868429"/>
            <a:ext cx="0" cy="44758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3" name="Google Shape;319;p38">
            <a:extLst>
              <a:ext uri="{FF2B5EF4-FFF2-40B4-BE49-F238E27FC236}">
                <a16:creationId xmlns:a16="http://schemas.microsoft.com/office/drawing/2014/main" id="{DF739DBD-F619-4190-8FE5-6BD734D03C4A}"/>
              </a:ext>
            </a:extLst>
          </p:cNvPr>
          <p:cNvSpPr/>
          <p:nvPr/>
        </p:nvSpPr>
        <p:spPr>
          <a:xfrm>
            <a:off x="6372126" y="2007335"/>
            <a:ext cx="357712" cy="43369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14" name="Google Shape;320;p38">
            <a:extLst>
              <a:ext uri="{FF2B5EF4-FFF2-40B4-BE49-F238E27FC236}">
                <a16:creationId xmlns:a16="http://schemas.microsoft.com/office/drawing/2014/main" id="{404E5AE9-0B00-4B24-AF76-C4BF71E4FFE5}"/>
              </a:ext>
            </a:extLst>
          </p:cNvPr>
          <p:cNvCxnSpPr>
            <a:cxnSpLocks/>
          </p:cNvCxnSpPr>
          <p:nvPr/>
        </p:nvCxnSpPr>
        <p:spPr>
          <a:xfrm>
            <a:off x="2273069" y="2394341"/>
            <a:ext cx="4050287" cy="1360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5" name="Google Shape;321;p38">
            <a:extLst>
              <a:ext uri="{FF2B5EF4-FFF2-40B4-BE49-F238E27FC236}">
                <a16:creationId xmlns:a16="http://schemas.microsoft.com/office/drawing/2014/main" id="{E47D00CA-7FF5-41A4-A4E2-59200683AB25}"/>
              </a:ext>
            </a:extLst>
          </p:cNvPr>
          <p:cNvSpPr txBox="1"/>
          <p:nvPr/>
        </p:nvSpPr>
        <p:spPr>
          <a:xfrm>
            <a:off x="2382238" y="2059222"/>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CategoryDao()</a:t>
            </a:r>
            <a:endParaRPr dirty="0">
              <a:solidFill>
                <a:schemeClr val="dk1"/>
              </a:solidFill>
              <a:latin typeface="Calibri"/>
              <a:ea typeface="Calibri"/>
              <a:cs typeface="Calibri"/>
              <a:sym typeface="Calibri"/>
            </a:endParaRPr>
          </a:p>
        </p:txBody>
      </p:sp>
      <p:cxnSp>
        <p:nvCxnSpPr>
          <p:cNvPr id="18" name="Google Shape;324;p38">
            <a:extLst>
              <a:ext uri="{FF2B5EF4-FFF2-40B4-BE49-F238E27FC236}">
                <a16:creationId xmlns:a16="http://schemas.microsoft.com/office/drawing/2014/main" id="{B8F0E00D-B346-4748-AA5D-BE95E4919E2F}"/>
              </a:ext>
            </a:extLst>
          </p:cNvPr>
          <p:cNvCxnSpPr>
            <a:cxnSpLocks/>
          </p:cNvCxnSpPr>
          <p:nvPr/>
        </p:nvCxnSpPr>
        <p:spPr>
          <a:xfrm>
            <a:off x="2273069" y="6196933"/>
            <a:ext cx="40502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0" name="Google Shape;327;p38">
            <a:extLst>
              <a:ext uri="{FF2B5EF4-FFF2-40B4-BE49-F238E27FC236}">
                <a16:creationId xmlns:a16="http://schemas.microsoft.com/office/drawing/2014/main" id="{D023CE73-B83C-4922-BA90-CFCA61432B3D}"/>
              </a:ext>
            </a:extLst>
          </p:cNvPr>
          <p:cNvCxnSpPr>
            <a:cxnSpLocks/>
          </p:cNvCxnSpPr>
          <p:nvPr/>
        </p:nvCxnSpPr>
        <p:spPr>
          <a:xfrm>
            <a:off x="8454215" y="1843956"/>
            <a:ext cx="0" cy="501404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325;p38">
            <a:extLst>
              <a:ext uri="{FF2B5EF4-FFF2-40B4-BE49-F238E27FC236}">
                <a16:creationId xmlns:a16="http://schemas.microsoft.com/office/drawing/2014/main" id="{03AC33FC-BF01-406C-A0AF-5C8F2B7D0D65}"/>
              </a:ext>
            </a:extLst>
          </p:cNvPr>
          <p:cNvSpPr/>
          <p:nvPr/>
        </p:nvSpPr>
        <p:spPr>
          <a:xfrm>
            <a:off x="8301789" y="5991385"/>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32" name="Google Shape;317;p38">
            <a:extLst>
              <a:ext uri="{FF2B5EF4-FFF2-40B4-BE49-F238E27FC236}">
                <a16:creationId xmlns:a16="http://schemas.microsoft.com/office/drawing/2014/main" id="{C5256167-C37C-4C6F-9DB6-69ECD49878B2}"/>
              </a:ext>
            </a:extLst>
          </p:cNvPr>
          <p:cNvCxnSpPr>
            <a:cxnSpLocks/>
          </p:cNvCxnSpPr>
          <p:nvPr/>
        </p:nvCxnSpPr>
        <p:spPr>
          <a:xfrm flipH="1" flipV="1">
            <a:off x="2264172" y="3275843"/>
            <a:ext cx="4077727" cy="686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 name="Google Shape;318;p38">
            <a:extLst>
              <a:ext uri="{FF2B5EF4-FFF2-40B4-BE49-F238E27FC236}">
                <a16:creationId xmlns:a16="http://schemas.microsoft.com/office/drawing/2014/main" id="{7E8FA8FB-48FC-40C5-AD9A-06448DE88F0C}"/>
              </a:ext>
            </a:extLst>
          </p:cNvPr>
          <p:cNvSpPr txBox="1"/>
          <p:nvPr/>
        </p:nvSpPr>
        <p:spPr>
          <a:xfrm>
            <a:off x="2411103" y="2942609"/>
            <a:ext cx="1577626" cy="265475"/>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treeToMove || null</a:t>
            </a:r>
            <a:endParaRPr sz="1400" dirty="0">
              <a:solidFill>
                <a:schemeClr val="dk1"/>
              </a:solidFill>
              <a:latin typeface="Calibri"/>
              <a:ea typeface="Calibri"/>
              <a:cs typeface="Calibri"/>
              <a:sym typeface="Calibri"/>
            </a:endParaRPr>
          </a:p>
        </p:txBody>
      </p:sp>
      <p:cxnSp>
        <p:nvCxnSpPr>
          <p:cNvPr id="34" name="Google Shape;332;p38">
            <a:extLst>
              <a:ext uri="{FF2B5EF4-FFF2-40B4-BE49-F238E27FC236}">
                <a16:creationId xmlns:a16="http://schemas.microsoft.com/office/drawing/2014/main" id="{3A7D19E4-5161-4366-911C-539C508F99AD}"/>
              </a:ext>
            </a:extLst>
          </p:cNvPr>
          <p:cNvCxnSpPr>
            <a:cxnSpLocks/>
          </p:cNvCxnSpPr>
          <p:nvPr/>
        </p:nvCxnSpPr>
        <p:spPr>
          <a:xfrm>
            <a:off x="2257272" y="2851840"/>
            <a:ext cx="4066084" cy="686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333;p38">
            <a:extLst>
              <a:ext uri="{FF2B5EF4-FFF2-40B4-BE49-F238E27FC236}">
                <a16:creationId xmlns:a16="http://schemas.microsoft.com/office/drawing/2014/main" id="{F2CE1EC0-4DAC-4C5B-AAB0-D081F55F759B}"/>
              </a:ext>
            </a:extLst>
          </p:cNvPr>
          <p:cNvSpPr txBox="1"/>
          <p:nvPr/>
        </p:nvSpPr>
        <p:spPr>
          <a:xfrm>
            <a:off x="2360036" y="2482257"/>
            <a:ext cx="2822399" cy="203650"/>
          </a:xfrm>
          <a:prstGeom prst="rect">
            <a:avLst/>
          </a:prstGeom>
          <a:noFill/>
          <a:ln>
            <a:noFill/>
          </a:ln>
        </p:spPr>
        <p:txBody>
          <a:bodyPr spcFirstLastPara="1" wrap="square" lIns="91425" tIns="45700" rIns="91425" bIns="45700" anchor="t" anchorCtr="0">
            <a:noAutofit/>
          </a:bodyPr>
          <a:lstStyle/>
          <a:p>
            <a:r>
              <a:rPr lang="it-IT" sz="1600" dirty="0"/>
              <a:t>getCategoryById(idCatToMove)</a:t>
            </a:r>
          </a:p>
        </p:txBody>
      </p:sp>
      <p:cxnSp>
        <p:nvCxnSpPr>
          <p:cNvPr id="38" name="Google Shape;324;p38">
            <a:extLst>
              <a:ext uri="{FF2B5EF4-FFF2-40B4-BE49-F238E27FC236}">
                <a16:creationId xmlns:a16="http://schemas.microsoft.com/office/drawing/2014/main" id="{F48A2D6A-4445-490F-9F2B-8F773E3ACA5A}"/>
              </a:ext>
            </a:extLst>
          </p:cNvPr>
          <p:cNvCxnSpPr>
            <a:cxnSpLocks/>
          </p:cNvCxnSpPr>
          <p:nvPr/>
        </p:nvCxnSpPr>
        <p:spPr>
          <a:xfrm>
            <a:off x="2273069" y="5247295"/>
            <a:ext cx="40502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331;p38">
            <a:extLst>
              <a:ext uri="{FF2B5EF4-FFF2-40B4-BE49-F238E27FC236}">
                <a16:creationId xmlns:a16="http://schemas.microsoft.com/office/drawing/2014/main" id="{4DE0C2B8-ECA5-4072-AEB2-61CCE68FD159}"/>
              </a:ext>
            </a:extLst>
          </p:cNvPr>
          <p:cNvSpPr txBox="1"/>
          <p:nvPr/>
        </p:nvSpPr>
        <p:spPr>
          <a:xfrm>
            <a:off x="2239309" y="5628871"/>
            <a:ext cx="5118204" cy="370389"/>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[father != null] deleteLink(oldFatherId, idCatToMove)</a:t>
            </a:r>
            <a:endParaRPr sz="1400" dirty="0">
              <a:solidFill>
                <a:schemeClr val="dk1"/>
              </a:solidFill>
              <a:latin typeface="Calibri"/>
              <a:ea typeface="Calibri"/>
              <a:cs typeface="Calibri"/>
              <a:sym typeface="Calibri"/>
            </a:endParaRPr>
          </a:p>
        </p:txBody>
      </p:sp>
      <p:cxnSp>
        <p:nvCxnSpPr>
          <p:cNvPr id="41" name="Google Shape;317;p38">
            <a:extLst>
              <a:ext uri="{FF2B5EF4-FFF2-40B4-BE49-F238E27FC236}">
                <a16:creationId xmlns:a16="http://schemas.microsoft.com/office/drawing/2014/main" id="{7902FD59-5A98-4733-A5F8-BBF264C68286}"/>
              </a:ext>
            </a:extLst>
          </p:cNvPr>
          <p:cNvCxnSpPr>
            <a:cxnSpLocks/>
          </p:cNvCxnSpPr>
          <p:nvPr/>
        </p:nvCxnSpPr>
        <p:spPr>
          <a:xfrm flipH="1">
            <a:off x="2293924" y="4123352"/>
            <a:ext cx="4029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318;p38">
            <a:extLst>
              <a:ext uri="{FF2B5EF4-FFF2-40B4-BE49-F238E27FC236}">
                <a16:creationId xmlns:a16="http://schemas.microsoft.com/office/drawing/2014/main" id="{ACE581FF-8D50-4C85-8033-60E814707917}"/>
              </a:ext>
            </a:extLst>
          </p:cNvPr>
          <p:cNvSpPr txBox="1"/>
          <p:nvPr/>
        </p:nvSpPr>
        <p:spPr>
          <a:xfrm>
            <a:off x="2440854" y="3790118"/>
            <a:ext cx="1577626" cy="265475"/>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newFather || null</a:t>
            </a:r>
            <a:endParaRPr sz="1400" dirty="0">
              <a:solidFill>
                <a:schemeClr val="dk1"/>
              </a:solidFill>
              <a:latin typeface="Calibri"/>
              <a:ea typeface="Calibri"/>
              <a:cs typeface="Calibri"/>
              <a:sym typeface="Calibri"/>
            </a:endParaRPr>
          </a:p>
        </p:txBody>
      </p:sp>
      <p:cxnSp>
        <p:nvCxnSpPr>
          <p:cNvPr id="43" name="Google Shape;332;p38">
            <a:extLst>
              <a:ext uri="{FF2B5EF4-FFF2-40B4-BE49-F238E27FC236}">
                <a16:creationId xmlns:a16="http://schemas.microsoft.com/office/drawing/2014/main" id="{098284A2-9CB6-4CEC-A72A-37BF23BAFFC9}"/>
              </a:ext>
            </a:extLst>
          </p:cNvPr>
          <p:cNvCxnSpPr>
            <a:cxnSpLocks/>
          </p:cNvCxnSpPr>
          <p:nvPr/>
        </p:nvCxnSpPr>
        <p:spPr>
          <a:xfrm>
            <a:off x="2287023" y="3699349"/>
            <a:ext cx="403633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4" name="Google Shape;333;p38">
            <a:extLst>
              <a:ext uri="{FF2B5EF4-FFF2-40B4-BE49-F238E27FC236}">
                <a16:creationId xmlns:a16="http://schemas.microsoft.com/office/drawing/2014/main" id="{F72FC683-42E7-4BDC-B85A-517A8A730C5B}"/>
              </a:ext>
            </a:extLst>
          </p:cNvPr>
          <p:cNvSpPr txBox="1"/>
          <p:nvPr/>
        </p:nvSpPr>
        <p:spPr>
          <a:xfrm>
            <a:off x="2389787" y="3329766"/>
            <a:ext cx="2822399" cy="203650"/>
          </a:xfrm>
          <a:prstGeom prst="rect">
            <a:avLst/>
          </a:prstGeom>
          <a:noFill/>
          <a:ln>
            <a:noFill/>
          </a:ln>
        </p:spPr>
        <p:txBody>
          <a:bodyPr spcFirstLastPara="1" wrap="square" lIns="91425" tIns="45700" rIns="91425" bIns="45700" anchor="t" anchorCtr="0">
            <a:noAutofit/>
          </a:bodyPr>
          <a:lstStyle/>
          <a:p>
            <a:r>
              <a:rPr lang="it-IT" sz="1600" dirty="0"/>
              <a:t>getCategoryById(idNewFather)</a:t>
            </a:r>
          </a:p>
        </p:txBody>
      </p:sp>
      <p:cxnSp>
        <p:nvCxnSpPr>
          <p:cNvPr id="45" name="Google Shape;324;p38">
            <a:extLst>
              <a:ext uri="{FF2B5EF4-FFF2-40B4-BE49-F238E27FC236}">
                <a16:creationId xmlns:a16="http://schemas.microsoft.com/office/drawing/2014/main" id="{8C34CE74-1FA7-4A74-8822-B952AF1153B8}"/>
              </a:ext>
            </a:extLst>
          </p:cNvPr>
          <p:cNvCxnSpPr>
            <a:cxnSpLocks/>
          </p:cNvCxnSpPr>
          <p:nvPr/>
        </p:nvCxnSpPr>
        <p:spPr>
          <a:xfrm>
            <a:off x="2287022" y="4864938"/>
            <a:ext cx="403633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C170948-DF94-48DC-B5DA-805B7E33C1EB}"/>
              </a:ext>
            </a:extLst>
          </p:cNvPr>
          <p:cNvSpPr txBox="1"/>
          <p:nvPr/>
        </p:nvSpPr>
        <p:spPr>
          <a:xfrm>
            <a:off x="2287022" y="4237285"/>
            <a:ext cx="6644963" cy="203650"/>
          </a:xfrm>
          <a:prstGeom prst="rect">
            <a:avLst/>
          </a:prstGeom>
          <a:noFill/>
          <a:ln>
            <a:noFill/>
          </a:ln>
        </p:spPr>
        <p:txBody>
          <a:bodyPr spcFirstLastPara="1" wrap="square" lIns="91425" tIns="45700" rIns="91425" bIns="45700" anchor="t" anchorCtr="0">
            <a:noAutofit/>
          </a:bodyPr>
          <a:lstStyle/>
          <a:p>
            <a:r>
              <a:rPr lang="it-IT" sz="1600" dirty="0"/>
              <a:t>[tree.. != null &amp;&amp; newF.. != null]</a:t>
            </a:r>
          </a:p>
          <a:p>
            <a:r>
              <a:rPr lang="it-IT" sz="1600" dirty="0"/>
              <a:t> findSubparts(treeToMove)</a:t>
            </a:r>
          </a:p>
        </p:txBody>
      </p:sp>
      <p:sp>
        <p:nvSpPr>
          <p:cNvPr id="48" name="Google Shape;318;p38">
            <a:extLst>
              <a:ext uri="{FF2B5EF4-FFF2-40B4-BE49-F238E27FC236}">
                <a16:creationId xmlns:a16="http://schemas.microsoft.com/office/drawing/2014/main" id="{569AD7C8-327D-4742-988C-1859916CB9AE}"/>
              </a:ext>
            </a:extLst>
          </p:cNvPr>
          <p:cNvSpPr txBox="1"/>
          <p:nvPr/>
        </p:nvSpPr>
        <p:spPr>
          <a:xfrm>
            <a:off x="2513540" y="4932069"/>
            <a:ext cx="2029280" cy="288610"/>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findFather(idCatToMove)</a:t>
            </a:r>
            <a:endParaRPr sz="1400" dirty="0">
              <a:solidFill>
                <a:schemeClr val="dk1"/>
              </a:solidFill>
              <a:latin typeface="Calibri"/>
              <a:ea typeface="Calibri"/>
              <a:cs typeface="Calibri"/>
              <a:sym typeface="Calibri"/>
            </a:endParaRPr>
          </a:p>
        </p:txBody>
      </p:sp>
      <p:cxnSp>
        <p:nvCxnSpPr>
          <p:cNvPr id="50" name="Google Shape;317;p38">
            <a:extLst>
              <a:ext uri="{FF2B5EF4-FFF2-40B4-BE49-F238E27FC236}">
                <a16:creationId xmlns:a16="http://schemas.microsoft.com/office/drawing/2014/main" id="{1062F713-EFAC-44FB-8C90-5AACF32C1D04}"/>
              </a:ext>
            </a:extLst>
          </p:cNvPr>
          <p:cNvCxnSpPr>
            <a:cxnSpLocks/>
          </p:cNvCxnSpPr>
          <p:nvPr/>
        </p:nvCxnSpPr>
        <p:spPr>
          <a:xfrm flipH="1">
            <a:off x="2273069" y="5616122"/>
            <a:ext cx="3992630" cy="117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318;p38">
            <a:extLst>
              <a:ext uri="{FF2B5EF4-FFF2-40B4-BE49-F238E27FC236}">
                <a16:creationId xmlns:a16="http://schemas.microsoft.com/office/drawing/2014/main" id="{3966F040-8F0C-4375-A0B9-8F617A3BAA81}"/>
              </a:ext>
            </a:extLst>
          </p:cNvPr>
          <p:cNvSpPr txBox="1"/>
          <p:nvPr/>
        </p:nvSpPr>
        <p:spPr>
          <a:xfrm>
            <a:off x="2588132" y="5313984"/>
            <a:ext cx="2029280" cy="288610"/>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oldFther || null</a:t>
            </a:r>
            <a:endParaRPr sz="1400" dirty="0">
              <a:solidFill>
                <a:schemeClr val="dk1"/>
              </a:solidFill>
              <a:latin typeface="Calibri"/>
              <a:ea typeface="Calibri"/>
              <a:cs typeface="Calibri"/>
              <a:sym typeface="Calibri"/>
            </a:endParaRPr>
          </a:p>
        </p:txBody>
      </p:sp>
      <p:cxnSp>
        <p:nvCxnSpPr>
          <p:cNvPr id="52" name="Google Shape;324;p38">
            <a:extLst>
              <a:ext uri="{FF2B5EF4-FFF2-40B4-BE49-F238E27FC236}">
                <a16:creationId xmlns:a16="http://schemas.microsoft.com/office/drawing/2014/main" id="{88FC8F18-DE6E-44F9-A3FD-08D43EFBBF09}"/>
              </a:ext>
            </a:extLst>
          </p:cNvPr>
          <p:cNvCxnSpPr>
            <a:cxnSpLocks/>
          </p:cNvCxnSpPr>
          <p:nvPr/>
        </p:nvCxnSpPr>
        <p:spPr>
          <a:xfrm>
            <a:off x="2302820" y="5901509"/>
            <a:ext cx="40205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31;p38">
            <a:extLst>
              <a:ext uri="{FF2B5EF4-FFF2-40B4-BE49-F238E27FC236}">
                <a16:creationId xmlns:a16="http://schemas.microsoft.com/office/drawing/2014/main" id="{65C2936B-CF77-4AB7-983A-698B3F8559BE}"/>
              </a:ext>
            </a:extLst>
          </p:cNvPr>
          <p:cNvSpPr txBox="1"/>
          <p:nvPr/>
        </p:nvSpPr>
        <p:spPr>
          <a:xfrm>
            <a:off x="2250110" y="5919098"/>
            <a:ext cx="5118204" cy="370389"/>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createLink(idNewFather, idCatToMove)</a:t>
            </a:r>
            <a:endParaRPr sz="1400" dirty="0">
              <a:solidFill>
                <a:schemeClr val="dk1"/>
              </a:solidFill>
              <a:latin typeface="Calibri"/>
              <a:ea typeface="Calibri"/>
              <a:cs typeface="Calibri"/>
              <a:sym typeface="Calibri"/>
            </a:endParaRPr>
          </a:p>
        </p:txBody>
      </p:sp>
      <p:sp>
        <p:nvSpPr>
          <p:cNvPr id="69" name="Google Shape;315;p38">
            <a:extLst>
              <a:ext uri="{FF2B5EF4-FFF2-40B4-BE49-F238E27FC236}">
                <a16:creationId xmlns:a16="http://schemas.microsoft.com/office/drawing/2014/main" id="{717C2AFD-01CB-4D53-8884-F9538EF3A661}"/>
              </a:ext>
            </a:extLst>
          </p:cNvPr>
          <p:cNvSpPr/>
          <p:nvPr/>
        </p:nvSpPr>
        <p:spPr>
          <a:xfrm>
            <a:off x="7607767" y="1374440"/>
            <a:ext cx="1692895"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75" name="Google Shape;324;p38">
            <a:extLst>
              <a:ext uri="{FF2B5EF4-FFF2-40B4-BE49-F238E27FC236}">
                <a16:creationId xmlns:a16="http://schemas.microsoft.com/office/drawing/2014/main" id="{B0A6DC47-FF0C-4209-83FA-7234307DA6BE}"/>
              </a:ext>
            </a:extLst>
          </p:cNvPr>
          <p:cNvCxnSpPr>
            <a:cxnSpLocks/>
          </p:cNvCxnSpPr>
          <p:nvPr/>
        </p:nvCxnSpPr>
        <p:spPr>
          <a:xfrm>
            <a:off x="2293924" y="6458616"/>
            <a:ext cx="60078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0" name="Google Shape;318;p38">
            <a:extLst>
              <a:ext uri="{FF2B5EF4-FFF2-40B4-BE49-F238E27FC236}">
                <a16:creationId xmlns:a16="http://schemas.microsoft.com/office/drawing/2014/main" id="{F2DB866E-7B6A-4368-8B8F-DB530839DE8E}"/>
              </a:ext>
            </a:extLst>
          </p:cNvPr>
          <p:cNvSpPr txBox="1"/>
          <p:nvPr/>
        </p:nvSpPr>
        <p:spPr>
          <a:xfrm>
            <a:off x="3642663" y="6205651"/>
            <a:ext cx="2029280" cy="288610"/>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849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D4B47-4F4A-4F8E-ABA4-C770DB4333FC}"/>
              </a:ext>
            </a:extLst>
          </p:cNvPr>
          <p:cNvSpPr>
            <a:spLocks noGrp="1"/>
          </p:cNvSpPr>
          <p:nvPr>
            <p:ph type="title"/>
          </p:nvPr>
        </p:nvSpPr>
        <p:spPr/>
        <p:txBody>
          <a:bodyPr/>
          <a:lstStyle/>
          <a:p>
            <a:pPr algn="ctr"/>
            <a:r>
              <a:rPr lang="it-IT" b="1" dirty="0"/>
              <a:t>Specifiche della versione con JavaScript (RIA)</a:t>
            </a:r>
          </a:p>
        </p:txBody>
      </p:sp>
      <p:sp>
        <p:nvSpPr>
          <p:cNvPr id="3" name="Segnaposto contenuto 2">
            <a:extLst>
              <a:ext uri="{FF2B5EF4-FFF2-40B4-BE49-F238E27FC236}">
                <a16:creationId xmlns:a16="http://schemas.microsoft.com/office/drawing/2014/main" id="{5E417BAD-F671-4B78-92EF-E826E124DF15}"/>
              </a:ext>
            </a:extLst>
          </p:cNvPr>
          <p:cNvSpPr>
            <a:spLocks noGrp="1"/>
          </p:cNvSpPr>
          <p:nvPr>
            <p:ph idx="1"/>
          </p:nvPr>
        </p:nvSpPr>
        <p:spPr/>
        <p:txBody>
          <a:bodyPr/>
          <a:lstStyle/>
          <a:p>
            <a:pPr marL="0" indent="0">
              <a:buNone/>
            </a:pPr>
            <a:r>
              <a:rPr lang="it-IT" sz="1800" b="0" i="0" u="none" strike="noStrike" baseline="0" dirty="0">
                <a:solidFill>
                  <a:srgbClr val="000000"/>
                </a:solidFill>
                <a:latin typeface="Calibri" panose="020F0502020204030204" pitchFamily="34" charset="0"/>
              </a:rPr>
              <a:t>Si realizzi un’applicazione client server web che estende e/o modifica le specifiche precedenti come segue: </a:t>
            </a:r>
          </a:p>
          <a:p>
            <a:r>
              <a:rPr lang="it-IT" sz="1800" b="0" i="0" u="none" strike="noStrike" baseline="0" dirty="0">
                <a:solidFill>
                  <a:srgbClr val="000000"/>
                </a:solidFill>
                <a:latin typeface="Calibri" panose="020F0502020204030204" pitchFamily="34" charset="0"/>
              </a:rPr>
              <a:t>Dopo il </a:t>
            </a:r>
            <a:r>
              <a:rPr lang="it-IT" sz="1800" b="1" i="0" u="none" strike="noStrike" baseline="0" dirty="0">
                <a:solidFill>
                  <a:srgbClr val="974806"/>
                </a:solidFill>
                <a:latin typeface="Calibri" panose="020F0502020204030204" pitchFamily="34" charset="0"/>
              </a:rPr>
              <a:t>login</a:t>
            </a:r>
            <a:r>
              <a:rPr lang="it-IT" sz="1800" b="0" i="0" u="none" strike="noStrike" baseline="0" dirty="0">
                <a:solidFill>
                  <a:srgbClr val="000000"/>
                </a:solidFill>
                <a:latin typeface="Calibri" panose="020F0502020204030204" pitchFamily="34" charset="0"/>
              </a:rPr>
              <a:t> dell’utente, l’intera applicazione è </a:t>
            </a:r>
            <a:r>
              <a:rPr lang="it-IT" sz="1800" b="1" i="0" u="none" strike="noStrike" baseline="0" dirty="0">
                <a:solidFill>
                  <a:srgbClr val="FF0000"/>
                </a:solidFill>
                <a:latin typeface="Calibri" panose="020F0502020204030204" pitchFamily="34" charset="0"/>
              </a:rPr>
              <a:t>realizzata con un’unica pagina</a:t>
            </a:r>
            <a:r>
              <a:rPr lang="it-IT" sz="1800" b="0" i="0" u="none" strike="noStrike" baseline="0" dirty="0">
                <a:solidFill>
                  <a:srgbClr val="000000"/>
                </a:solidFill>
                <a:latin typeface="Calibri" panose="020F0502020204030204" pitchFamily="34" charset="0"/>
              </a:rPr>
              <a:t>. </a:t>
            </a:r>
          </a:p>
          <a:p>
            <a:r>
              <a:rPr lang="it-IT" sz="1800" b="0" i="0" u="none" strike="noStrike" baseline="0" dirty="0">
                <a:solidFill>
                  <a:srgbClr val="000000"/>
                </a:solidFill>
                <a:latin typeface="Calibri" panose="020F0502020204030204" pitchFamily="34" charset="0"/>
              </a:rPr>
              <a:t>Ogni interazione dell’utente è gestita senza ricaricare completamente la pagina, ma produce l’invocazione asincrona del server e l’eventuale modifica del contenuto da aggiornare a seguito dell’evento. </a:t>
            </a:r>
          </a:p>
          <a:p>
            <a:r>
              <a:rPr lang="it-IT" sz="1800" b="0" i="0" u="none" strike="noStrike" baseline="0" dirty="0">
                <a:solidFill>
                  <a:srgbClr val="000000"/>
                </a:solidFill>
                <a:latin typeface="Calibri" panose="020F0502020204030204" pitchFamily="34" charset="0"/>
              </a:rPr>
              <a:t>La funzione di </a:t>
            </a:r>
            <a:r>
              <a:rPr lang="it-IT" sz="1800" b="1" i="0" u="none" strike="noStrike" baseline="0" dirty="0">
                <a:solidFill>
                  <a:srgbClr val="974806"/>
                </a:solidFill>
                <a:latin typeface="Calibri" panose="020F0502020204030204" pitchFamily="34" charset="0"/>
              </a:rPr>
              <a:t>spostamento</a:t>
            </a:r>
            <a:r>
              <a:rPr lang="it-IT" sz="1800" b="0" i="0" u="none" strike="noStrike" baseline="0" dirty="0">
                <a:solidFill>
                  <a:srgbClr val="000000"/>
                </a:solidFill>
                <a:latin typeface="Calibri" panose="020F0502020204030204" pitchFamily="34" charset="0"/>
              </a:rPr>
              <a:t> di una categoria è realizzata mediante </a:t>
            </a:r>
            <a:r>
              <a:rPr lang="it-IT" sz="1800" b="1" i="0" u="none" strike="noStrike" baseline="0" dirty="0">
                <a:solidFill>
                  <a:srgbClr val="0070C0"/>
                </a:solidFill>
                <a:latin typeface="Calibri" panose="020F0502020204030204" pitchFamily="34" charset="0"/>
              </a:rPr>
              <a:t>drag &amp; drop</a:t>
            </a:r>
            <a:r>
              <a:rPr lang="it-IT" sz="1800" b="0" i="0" u="none" strike="noStrike" baseline="0" dirty="0">
                <a:solidFill>
                  <a:srgbClr val="000000"/>
                </a:solidFill>
                <a:latin typeface="Calibri" panose="020F0502020204030204" pitchFamily="34" charset="0"/>
              </a:rPr>
              <a:t>. </a:t>
            </a:r>
          </a:p>
          <a:p>
            <a:r>
              <a:rPr lang="it-IT" sz="1800" b="0" i="0" u="none" strike="noStrike" baseline="0" dirty="0">
                <a:solidFill>
                  <a:srgbClr val="000000"/>
                </a:solidFill>
                <a:latin typeface="Calibri" panose="020F0502020204030204" pitchFamily="34" charset="0"/>
              </a:rPr>
              <a:t>A seguito del </a:t>
            </a:r>
            <a:r>
              <a:rPr lang="it-IT" sz="1800" b="1" i="0" u="none" strike="noStrike" baseline="0" dirty="0">
                <a:solidFill>
                  <a:srgbClr val="0070C0"/>
                </a:solidFill>
                <a:latin typeface="Calibri" panose="020F0502020204030204" pitchFamily="34" charset="0"/>
              </a:rPr>
              <a:t>drop</a:t>
            </a:r>
            <a:r>
              <a:rPr lang="it-IT" sz="1800" b="0" i="0" u="none" strike="noStrike" baseline="0" dirty="0">
                <a:solidFill>
                  <a:srgbClr val="000000"/>
                </a:solidFill>
                <a:latin typeface="Calibri" panose="020F0502020204030204" pitchFamily="34" charset="0"/>
              </a:rPr>
              <a:t> della categoria da spostare compare una </a:t>
            </a:r>
            <a:r>
              <a:rPr lang="it-IT" sz="1800" b="1" i="0" u="none" strike="noStrike" baseline="0" dirty="0">
                <a:solidFill>
                  <a:srgbClr val="00B050"/>
                </a:solidFill>
                <a:latin typeface="Calibri" panose="020F0502020204030204" pitchFamily="34" charset="0"/>
              </a:rPr>
              <a:t>finestra di dialogo</a:t>
            </a:r>
            <a:r>
              <a:rPr lang="it-IT" sz="1800" b="0" i="0" u="none" strike="noStrike" baseline="0" dirty="0">
                <a:solidFill>
                  <a:srgbClr val="000000"/>
                </a:solidFill>
                <a:latin typeface="Calibri" panose="020F0502020204030204" pitchFamily="34" charset="0"/>
              </a:rPr>
              <a:t> con cui l’utente può </a:t>
            </a:r>
            <a:r>
              <a:rPr lang="it-IT" sz="1800" b="1" u="none" strike="noStrike" baseline="0" dirty="0">
                <a:solidFill>
                  <a:srgbClr val="0070C0"/>
                </a:solidFill>
                <a:latin typeface="Calibri" panose="020F0502020204030204" pitchFamily="34" charset="0"/>
              </a:rPr>
              <a:t>confermare</a:t>
            </a:r>
            <a:r>
              <a:rPr lang="it-IT" sz="1800" b="1" i="0" u="none" strike="noStrike" baseline="0" dirty="0">
                <a:solidFill>
                  <a:srgbClr val="0070C0"/>
                </a:solidFill>
                <a:latin typeface="Calibri" panose="020F0502020204030204" pitchFamily="34" charset="0"/>
              </a:rPr>
              <a:t> o cancellare lo spostamento</a:t>
            </a:r>
            <a:r>
              <a:rPr lang="it-IT" sz="1800" b="0" i="0" u="none" strike="noStrike" baseline="0" dirty="0">
                <a:solidFill>
                  <a:srgbClr val="000000"/>
                </a:solidFill>
                <a:latin typeface="Calibri" panose="020F0502020204030204" pitchFamily="34" charset="0"/>
              </a:rPr>
              <a:t>. La </a:t>
            </a:r>
            <a:r>
              <a:rPr lang="it-IT" sz="1800" b="1" i="0" u="none" strike="noStrike" baseline="0" dirty="0">
                <a:solidFill>
                  <a:srgbClr val="0070C0"/>
                </a:solidFill>
                <a:latin typeface="Calibri" panose="020F0502020204030204" pitchFamily="34" charset="0"/>
              </a:rPr>
              <a:t>conferma</a:t>
            </a:r>
            <a:r>
              <a:rPr lang="it-IT" sz="1800" b="0" i="0" u="none" strike="noStrike" baseline="0" dirty="0">
                <a:solidFill>
                  <a:srgbClr val="000000"/>
                </a:solidFill>
                <a:latin typeface="Calibri" panose="020F0502020204030204" pitchFamily="34" charset="0"/>
              </a:rPr>
              <a:t> produce l’</a:t>
            </a:r>
            <a:r>
              <a:rPr lang="it-IT" sz="1800" b="1" i="0" u="none" strike="noStrike" baseline="0" dirty="0">
                <a:solidFill>
                  <a:srgbClr val="974806"/>
                </a:solidFill>
                <a:latin typeface="Calibri" panose="020F0502020204030204" pitchFamily="34" charset="0"/>
              </a:rPr>
              <a:t>aggiornamento a lato client dell’albero</a:t>
            </a:r>
            <a:r>
              <a:rPr lang="it-IT" sz="1800" b="0" i="0" u="none" strike="noStrike" baseline="0" dirty="0">
                <a:solidFill>
                  <a:srgbClr val="000000"/>
                </a:solidFill>
                <a:latin typeface="Calibri" panose="020F0502020204030204" pitchFamily="34" charset="0"/>
              </a:rPr>
              <a:t>. </a:t>
            </a:r>
          </a:p>
          <a:p>
            <a:r>
              <a:rPr lang="it-IT" sz="1800" b="0" i="0" u="none" strike="noStrike" baseline="0" dirty="0">
                <a:solidFill>
                  <a:srgbClr val="000000"/>
                </a:solidFill>
                <a:latin typeface="Calibri" panose="020F0502020204030204" pitchFamily="34" charset="0"/>
              </a:rPr>
              <a:t>L’utente realizza </a:t>
            </a:r>
            <a:r>
              <a:rPr lang="it-IT" sz="1800" b="1" i="0" u="none" strike="noStrike" baseline="0" dirty="0">
                <a:solidFill>
                  <a:srgbClr val="974806"/>
                </a:solidFill>
                <a:latin typeface="Calibri" panose="020F0502020204030204" pitchFamily="34" charset="0"/>
              </a:rPr>
              <a:t>spostamenti</a:t>
            </a:r>
            <a:r>
              <a:rPr lang="it-IT" sz="1800" b="0" i="0" u="none" strike="noStrike" baseline="0" dirty="0">
                <a:solidFill>
                  <a:srgbClr val="000000"/>
                </a:solidFill>
                <a:latin typeface="Calibri" panose="020F0502020204030204" pitchFamily="34" charset="0"/>
              </a:rPr>
              <a:t> anche </a:t>
            </a:r>
            <a:r>
              <a:rPr lang="it-IT" sz="1800" b="1" i="0" u="none" strike="noStrike" baseline="0" dirty="0">
                <a:solidFill>
                  <a:srgbClr val="974806"/>
                </a:solidFill>
                <a:latin typeface="Calibri" panose="020F0502020204030204" pitchFamily="34" charset="0"/>
              </a:rPr>
              <a:t>multipli a lato client</a:t>
            </a:r>
            <a:r>
              <a:rPr lang="it-IT" sz="1800" b="0" i="0" u="none" strike="noStrike" baseline="0" dirty="0">
                <a:solidFill>
                  <a:srgbClr val="000000"/>
                </a:solidFill>
                <a:latin typeface="Calibri" panose="020F0502020204030204" pitchFamily="34" charset="0"/>
              </a:rPr>
              <a:t>. A seguito del primo spostamento compare un </a:t>
            </a:r>
            <a:r>
              <a:rPr lang="it-IT" sz="1800" b="1" i="0" u="none" strike="noStrike" baseline="0" dirty="0">
                <a:solidFill>
                  <a:srgbClr val="00B050"/>
                </a:solidFill>
                <a:latin typeface="Calibri" panose="020F0502020204030204" pitchFamily="34" charset="0"/>
              </a:rPr>
              <a:t>bottone SALVA</a:t>
            </a:r>
            <a:r>
              <a:rPr lang="it-IT" sz="1800" b="0" i="0" u="none" strike="noStrike" baseline="0" dirty="0">
                <a:solidFill>
                  <a:srgbClr val="000000"/>
                </a:solidFill>
                <a:latin typeface="Calibri" panose="020F0502020204030204" pitchFamily="34" charset="0"/>
              </a:rPr>
              <a:t> </a:t>
            </a:r>
            <a:r>
              <a:rPr lang="it-IT" sz="1800" b="1" i="0" u="none" strike="noStrike" baseline="0" dirty="0">
                <a:solidFill>
                  <a:srgbClr val="0070C0"/>
                </a:solidFill>
                <a:latin typeface="Calibri" panose="020F0502020204030204" pitchFamily="34" charset="0"/>
              </a:rPr>
              <a:t>la cui pressione</a:t>
            </a:r>
            <a:r>
              <a:rPr lang="it-IT" sz="1800" b="0" i="0" u="none" strike="noStrike" baseline="0" dirty="0">
                <a:solidFill>
                  <a:srgbClr val="000000"/>
                </a:solidFill>
                <a:latin typeface="Calibri" panose="020F0502020204030204" pitchFamily="34" charset="0"/>
              </a:rPr>
              <a:t> </a:t>
            </a:r>
            <a:r>
              <a:rPr lang="it-IT" sz="1800" b="1" i="0" u="none" strike="noStrike" baseline="0" dirty="0">
                <a:solidFill>
                  <a:srgbClr val="974806"/>
                </a:solidFill>
                <a:latin typeface="Calibri" panose="020F0502020204030204" pitchFamily="34" charset="0"/>
              </a:rPr>
              <a:t>provoca l’invio al server dell’elenco degli spostamenti realizzati</a:t>
            </a:r>
            <a:r>
              <a:rPr lang="it-IT" sz="1800" b="0" i="0" u="none" strike="noStrike" baseline="0" dirty="0">
                <a:solidFill>
                  <a:srgbClr val="000000"/>
                </a:solidFill>
                <a:latin typeface="Calibri" panose="020F0502020204030204" pitchFamily="34" charset="0"/>
              </a:rPr>
              <a:t> (NON dell’intero albero). L’invio degli spostamenti produce l’aggiornamento dell’albero nella base dei dati e la comparsa di un </a:t>
            </a:r>
            <a:r>
              <a:rPr lang="it-IT" sz="1800" b="1" i="0" u="none" strike="noStrike" baseline="0" dirty="0">
                <a:solidFill>
                  <a:srgbClr val="00B050"/>
                </a:solidFill>
                <a:latin typeface="Calibri" panose="020F0502020204030204" pitchFamily="34" charset="0"/>
              </a:rPr>
              <a:t>messaggio di conferma dell’avvenuto salvataggio</a:t>
            </a:r>
            <a:r>
              <a:rPr lang="it-IT" sz="1800" b="0" i="0" u="none" strike="noStrike" baseline="0" dirty="0">
                <a:solidFill>
                  <a:srgbClr val="000000"/>
                </a:solidFill>
                <a:latin typeface="Calibri" panose="020F0502020204030204" pitchFamily="34" charset="0"/>
              </a:rPr>
              <a:t>. </a:t>
            </a:r>
          </a:p>
          <a:p>
            <a:pPr marL="0" indent="0">
              <a:buNone/>
            </a:pPr>
            <a:endParaRPr lang="it-IT" dirty="0"/>
          </a:p>
        </p:txBody>
      </p:sp>
      <p:sp>
        <p:nvSpPr>
          <p:cNvPr id="4" name="CasellaDiTesto 3">
            <a:extLst>
              <a:ext uri="{FF2B5EF4-FFF2-40B4-BE49-F238E27FC236}">
                <a16:creationId xmlns:a16="http://schemas.microsoft.com/office/drawing/2014/main" id="{B3CC86AD-06CE-4D6C-A99D-87F4686825A0}"/>
              </a:ext>
            </a:extLst>
          </p:cNvPr>
          <p:cNvSpPr txBox="1"/>
          <p:nvPr/>
        </p:nvSpPr>
        <p:spPr>
          <a:xfrm>
            <a:off x="838200" y="6099147"/>
            <a:ext cx="10515600" cy="425501"/>
          </a:xfrm>
          <a:prstGeom prst="rect">
            <a:avLst/>
          </a:prstGeom>
          <a:noFill/>
        </p:spPr>
        <p:txBody>
          <a:bodyPr wrap="square" rtlCol="0">
            <a:spAutoFit/>
          </a:bodyPr>
          <a:lstStyle/>
          <a:p>
            <a:pPr algn="just">
              <a:lnSpc>
                <a:spcPct val="115000"/>
              </a:lnSpc>
              <a:spcAft>
                <a:spcPts val="1173"/>
              </a:spcAft>
              <a:buSzPts val="1100"/>
            </a:pPr>
            <a:r>
              <a:rPr lang="en-US" sz="2000" b="1" dirty="0">
                <a:solidFill>
                  <a:srgbClr val="FF0000"/>
                </a:solidFill>
              </a:rPr>
              <a:t>Pagine (views)</a:t>
            </a:r>
            <a:r>
              <a:rPr lang="en-US" sz="2000" b="1" dirty="0"/>
              <a:t>, </a:t>
            </a:r>
            <a:r>
              <a:rPr lang="en-US" sz="2000" b="1" dirty="0">
                <a:solidFill>
                  <a:srgbClr val="00B050"/>
                </a:solidFill>
              </a:rPr>
              <a:t>view components</a:t>
            </a:r>
            <a:r>
              <a:rPr lang="en-US" sz="2000" b="1" dirty="0"/>
              <a:t>, </a:t>
            </a:r>
            <a:r>
              <a:rPr lang="en-US" sz="2000" b="1" dirty="0">
                <a:solidFill>
                  <a:srgbClr val="0070C0"/>
                </a:solidFill>
              </a:rPr>
              <a:t>eventi</a:t>
            </a:r>
            <a:r>
              <a:rPr lang="en-US" sz="2000" b="1" dirty="0"/>
              <a:t>, </a:t>
            </a:r>
            <a:r>
              <a:rPr lang="en-US" sz="2000" b="1" dirty="0">
                <a:solidFill>
                  <a:srgbClr val="974806"/>
                </a:solidFill>
              </a:rPr>
              <a:t>azioni</a:t>
            </a:r>
          </a:p>
        </p:txBody>
      </p:sp>
    </p:spTree>
    <p:extLst>
      <p:ext uri="{BB962C8B-B14F-4D97-AF65-F5344CB8AC3E}">
        <p14:creationId xmlns:p14="http://schemas.microsoft.com/office/powerpoint/2010/main" val="255489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6851CB-9ECE-4ED5-9F76-F5A7B2E3CA46}"/>
              </a:ext>
            </a:extLst>
          </p:cNvPr>
          <p:cNvSpPr>
            <a:spLocks noGrp="1"/>
          </p:cNvSpPr>
          <p:nvPr>
            <p:ph type="title"/>
          </p:nvPr>
        </p:nvSpPr>
        <p:spPr/>
        <p:txBody>
          <a:bodyPr/>
          <a:lstStyle/>
          <a:p>
            <a:pPr algn="ctr"/>
            <a:r>
              <a:rPr lang="it-IT" b="1" dirty="0"/>
              <a:t>Sommario (RIA)</a:t>
            </a:r>
          </a:p>
        </p:txBody>
      </p:sp>
      <p:sp>
        <p:nvSpPr>
          <p:cNvPr id="3" name="Segnaposto contenuto 2">
            <a:extLst>
              <a:ext uri="{FF2B5EF4-FFF2-40B4-BE49-F238E27FC236}">
                <a16:creationId xmlns:a16="http://schemas.microsoft.com/office/drawing/2014/main" id="{3D75A2B1-9920-4D70-A421-9403D5565548}"/>
              </a:ext>
            </a:extLst>
          </p:cNvPr>
          <p:cNvSpPr>
            <a:spLocks noGrp="1"/>
          </p:cNvSpPr>
          <p:nvPr>
            <p:ph idx="1"/>
          </p:nvPr>
        </p:nvSpPr>
        <p:spPr>
          <a:xfrm>
            <a:off x="838198" y="1825625"/>
            <a:ext cx="5092083" cy="4667247"/>
          </a:xfrm>
        </p:spPr>
        <p:txBody>
          <a:bodyPr>
            <a:normAutofit/>
          </a:bodyPr>
          <a:lstStyle/>
          <a:p>
            <a:pPr marL="0" indent="0">
              <a:buNone/>
            </a:pPr>
            <a:r>
              <a:rPr lang="it-IT" sz="2600" dirty="0"/>
              <a:t>Viste e componenti</a:t>
            </a:r>
          </a:p>
          <a:p>
            <a:pPr>
              <a:buFontTx/>
              <a:buChar char="-"/>
            </a:pPr>
            <a:r>
              <a:rPr lang="it-IT" sz="2400" dirty="0">
                <a:solidFill>
                  <a:srgbClr val="FF0000"/>
                </a:solidFill>
              </a:rPr>
              <a:t>Pagina Home</a:t>
            </a:r>
          </a:p>
          <a:p>
            <a:pPr lvl="1"/>
            <a:r>
              <a:rPr lang="it-IT" sz="2000" dirty="0">
                <a:solidFill>
                  <a:srgbClr val="00B050"/>
                </a:solidFill>
              </a:rPr>
              <a:t>Albero categorie</a:t>
            </a:r>
          </a:p>
          <a:p>
            <a:pPr lvl="1"/>
            <a:r>
              <a:rPr lang="it-IT" sz="2000" dirty="0">
                <a:solidFill>
                  <a:srgbClr val="00B050"/>
                </a:solidFill>
              </a:rPr>
              <a:t>Form per inserimento nuova categoria</a:t>
            </a:r>
          </a:p>
          <a:p>
            <a:pPr>
              <a:buFontTx/>
              <a:buChar char="-"/>
            </a:pPr>
            <a:r>
              <a:rPr lang="it-IT" sz="2400" dirty="0"/>
              <a:t>Durante uno spostamento:</a:t>
            </a:r>
          </a:p>
          <a:p>
            <a:pPr lvl="1"/>
            <a:r>
              <a:rPr lang="it-IT" sz="2000" dirty="0">
                <a:solidFill>
                  <a:srgbClr val="00B050"/>
                </a:solidFill>
              </a:rPr>
              <a:t>Finestra dialogo per conferma</a:t>
            </a:r>
          </a:p>
          <a:p>
            <a:pPr lvl="1"/>
            <a:r>
              <a:rPr lang="it-IT" sz="2000" dirty="0">
                <a:solidFill>
                  <a:srgbClr val="00B050"/>
                </a:solidFill>
              </a:rPr>
              <a:t>Bottone SALVA</a:t>
            </a:r>
          </a:p>
          <a:p>
            <a:pPr lvl="1"/>
            <a:r>
              <a:rPr lang="it-IT" sz="2000" dirty="0">
                <a:solidFill>
                  <a:srgbClr val="00B050"/>
                </a:solidFill>
              </a:rPr>
              <a:t>Messaggio di conferma salvataggio</a:t>
            </a:r>
          </a:p>
          <a:p>
            <a:pPr marL="0" indent="0">
              <a:buNone/>
            </a:pPr>
            <a:endParaRPr lang="it-IT" dirty="0"/>
          </a:p>
        </p:txBody>
      </p:sp>
      <p:sp>
        <p:nvSpPr>
          <p:cNvPr id="7" name="Segnaposto contenuto 2">
            <a:extLst>
              <a:ext uri="{FF2B5EF4-FFF2-40B4-BE49-F238E27FC236}">
                <a16:creationId xmlns:a16="http://schemas.microsoft.com/office/drawing/2014/main" id="{9022B6FB-56AF-40F0-B3B2-F4FBB4D781D4}"/>
              </a:ext>
            </a:extLst>
          </p:cNvPr>
          <p:cNvSpPr txBox="1">
            <a:spLocks/>
          </p:cNvSpPr>
          <p:nvPr/>
        </p:nvSpPr>
        <p:spPr>
          <a:xfrm>
            <a:off x="7587916" y="1825625"/>
            <a:ext cx="3765884" cy="4667248"/>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Eventi e azioni</a:t>
            </a:r>
          </a:p>
          <a:p>
            <a:pPr>
              <a:buFontTx/>
              <a:buChar char="-"/>
            </a:pPr>
            <a:r>
              <a:rPr lang="it-IT" sz="1400" dirty="0">
                <a:solidFill>
                  <a:srgbClr val="0070C0"/>
                </a:solidFill>
              </a:rPr>
              <a:t>Login</a:t>
            </a:r>
          </a:p>
          <a:p>
            <a:pPr lvl="1"/>
            <a:r>
              <a:rPr lang="it-IT" sz="1200" dirty="0">
                <a:solidFill>
                  <a:srgbClr val="974806"/>
                </a:solidFill>
              </a:rPr>
              <a:t>Verifica credenziali</a:t>
            </a:r>
          </a:p>
          <a:p>
            <a:pPr>
              <a:buFontTx/>
              <a:buChar char="-"/>
            </a:pPr>
            <a:r>
              <a:rPr lang="it-IT" sz="1400" dirty="0">
                <a:solidFill>
                  <a:srgbClr val="0070C0"/>
                </a:solidFill>
              </a:rPr>
              <a:t>Specifica nome nuova categoria</a:t>
            </a:r>
          </a:p>
          <a:p>
            <a:pPr>
              <a:buFontTx/>
              <a:buChar char="-"/>
            </a:pPr>
            <a:r>
              <a:rPr lang="it-IT" sz="1400" dirty="0">
                <a:solidFill>
                  <a:srgbClr val="0070C0"/>
                </a:solidFill>
              </a:rPr>
              <a:t>Scelta categoria padre</a:t>
            </a:r>
          </a:p>
          <a:p>
            <a:pPr>
              <a:buFontTx/>
              <a:buChar char="-"/>
            </a:pPr>
            <a:r>
              <a:rPr lang="it-IT" sz="1400" dirty="0">
                <a:solidFill>
                  <a:srgbClr val="0070C0"/>
                </a:solidFill>
              </a:rPr>
              <a:t>Invio nuova categoria</a:t>
            </a:r>
          </a:p>
          <a:p>
            <a:pPr lvl="1"/>
            <a:r>
              <a:rPr lang="it-IT" sz="1200" dirty="0">
                <a:solidFill>
                  <a:srgbClr val="974806"/>
                </a:solidFill>
              </a:rPr>
              <a:t>Verifica che il nome non sia vuoto e l’id del padre sia valido</a:t>
            </a:r>
          </a:p>
          <a:p>
            <a:pPr lvl="1"/>
            <a:r>
              <a:rPr lang="it-IT" sz="1200" dirty="0">
                <a:solidFill>
                  <a:srgbClr val="974806"/>
                </a:solidFill>
              </a:rPr>
              <a:t>Invio al server della nuova categoria</a:t>
            </a:r>
          </a:p>
          <a:p>
            <a:pPr lvl="1"/>
            <a:r>
              <a:rPr lang="it-IT" sz="1200" dirty="0">
                <a:solidFill>
                  <a:srgbClr val="974806"/>
                </a:solidFill>
              </a:rPr>
              <a:t>Aggiornamento dell’albero</a:t>
            </a:r>
          </a:p>
          <a:p>
            <a:pPr>
              <a:buFontTx/>
              <a:buChar char="-"/>
            </a:pPr>
            <a:r>
              <a:rPr lang="it-IT" sz="1400" dirty="0">
                <a:solidFill>
                  <a:srgbClr val="0070C0"/>
                </a:solidFill>
              </a:rPr>
              <a:t>Drag &amp; Drop categoria</a:t>
            </a:r>
          </a:p>
          <a:p>
            <a:pPr lvl="1"/>
            <a:r>
              <a:rPr lang="it-IT" sz="1200" dirty="0">
                <a:solidFill>
                  <a:srgbClr val="974806"/>
                </a:solidFill>
              </a:rPr>
              <a:t>Controllo validità dello spostamento</a:t>
            </a:r>
          </a:p>
          <a:p>
            <a:pPr>
              <a:buFontTx/>
              <a:buChar char="-"/>
            </a:pPr>
            <a:r>
              <a:rPr lang="it-IT" sz="1400" dirty="0">
                <a:solidFill>
                  <a:srgbClr val="0070C0"/>
                </a:solidFill>
              </a:rPr>
              <a:t>Conferma dello spostamento</a:t>
            </a:r>
          </a:p>
          <a:p>
            <a:pPr lvl="1"/>
            <a:r>
              <a:rPr lang="it-IT" sz="1200" dirty="0">
                <a:solidFill>
                  <a:srgbClr val="974806"/>
                </a:solidFill>
              </a:rPr>
              <a:t>Aggiornamento a lato client dell’albero</a:t>
            </a:r>
          </a:p>
          <a:p>
            <a:pPr lvl="1"/>
            <a:r>
              <a:rPr lang="it-IT" sz="1200" dirty="0">
                <a:solidFill>
                  <a:srgbClr val="974806"/>
                </a:solidFill>
              </a:rPr>
              <a:t>Comparsa bottone SALVA</a:t>
            </a:r>
          </a:p>
          <a:p>
            <a:pPr>
              <a:buFontTx/>
              <a:buChar char="-"/>
            </a:pPr>
            <a:r>
              <a:rPr lang="it-IT" sz="1400" dirty="0">
                <a:solidFill>
                  <a:srgbClr val="0070C0"/>
                </a:solidFill>
              </a:rPr>
              <a:t>Annullamento dello spostamento</a:t>
            </a:r>
          </a:p>
          <a:p>
            <a:pPr lvl="1"/>
            <a:r>
              <a:rPr lang="it-IT" sz="1200" dirty="0">
                <a:solidFill>
                  <a:srgbClr val="974806"/>
                </a:solidFill>
              </a:rPr>
              <a:t>L’albero non viene aggiornato</a:t>
            </a:r>
          </a:p>
          <a:p>
            <a:pPr>
              <a:buFontTx/>
              <a:buChar char="-"/>
            </a:pPr>
            <a:r>
              <a:rPr lang="it-IT" sz="1400" dirty="0">
                <a:solidFill>
                  <a:srgbClr val="0070C0"/>
                </a:solidFill>
              </a:rPr>
              <a:t>Click su bottone SALVA</a:t>
            </a:r>
          </a:p>
          <a:p>
            <a:pPr lvl="1"/>
            <a:r>
              <a:rPr lang="it-IT" sz="1200" dirty="0">
                <a:solidFill>
                  <a:srgbClr val="974806"/>
                </a:solidFill>
              </a:rPr>
              <a:t>Invio al server degli spostamenti multipli realizzati a lato client</a:t>
            </a:r>
          </a:p>
          <a:p>
            <a:pPr lvl="1"/>
            <a:r>
              <a:rPr lang="it-IT" sz="1200" dirty="0">
                <a:solidFill>
                  <a:srgbClr val="974806"/>
                </a:solidFill>
              </a:rPr>
              <a:t>Aggiornamento dell’albero</a:t>
            </a:r>
          </a:p>
        </p:txBody>
      </p:sp>
    </p:spTree>
    <p:extLst>
      <p:ext uri="{BB962C8B-B14F-4D97-AF65-F5344CB8AC3E}">
        <p14:creationId xmlns:p14="http://schemas.microsoft.com/office/powerpoint/2010/main" val="266282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AC5C0-D801-416B-BB5E-DBBDC33D13B1}"/>
              </a:ext>
            </a:extLst>
          </p:cNvPr>
          <p:cNvSpPr>
            <a:spLocks noGrp="1"/>
          </p:cNvSpPr>
          <p:nvPr>
            <p:ph type="title"/>
          </p:nvPr>
        </p:nvSpPr>
        <p:spPr>
          <a:xfrm>
            <a:off x="838200" y="2251077"/>
            <a:ext cx="10515600" cy="1325563"/>
          </a:xfrm>
        </p:spPr>
        <p:txBody>
          <a:bodyPr/>
          <a:lstStyle/>
          <a:p>
            <a:pPr algn="ctr"/>
            <a:r>
              <a:rPr lang="it-IT" b="1" dirty="0"/>
              <a:t>Application design (RIA)</a:t>
            </a:r>
          </a:p>
        </p:txBody>
      </p:sp>
      <p:sp>
        <p:nvSpPr>
          <p:cNvPr id="6" name="Freccia a destra 5">
            <a:extLst>
              <a:ext uri="{FF2B5EF4-FFF2-40B4-BE49-F238E27FC236}">
                <a16:creationId xmlns:a16="http://schemas.microsoft.com/office/drawing/2014/main" id="{E1F5E714-05B7-43D3-A657-BF63652BCBBB}"/>
              </a:ext>
            </a:extLst>
          </p:cNvPr>
          <p:cNvSpPr/>
          <p:nvPr/>
        </p:nvSpPr>
        <p:spPr>
          <a:xfrm>
            <a:off x="4510087" y="4562475"/>
            <a:ext cx="3171825" cy="80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22503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988CB39-646A-4C16-8A1C-A49FDFE99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3" y="185530"/>
            <a:ext cx="13464209" cy="6950766"/>
          </a:xfrm>
          <a:prstGeom prst="rect">
            <a:avLst/>
          </a:prstGeom>
        </p:spPr>
      </p:pic>
    </p:spTree>
    <p:extLst>
      <p:ext uri="{BB962C8B-B14F-4D97-AF65-F5344CB8AC3E}">
        <p14:creationId xmlns:p14="http://schemas.microsoft.com/office/powerpoint/2010/main" val="342836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95BB5A-8952-4453-9568-22801E732D0A}"/>
              </a:ext>
            </a:extLst>
          </p:cNvPr>
          <p:cNvSpPr>
            <a:spLocks noGrp="1"/>
          </p:cNvSpPr>
          <p:nvPr>
            <p:ph type="title"/>
          </p:nvPr>
        </p:nvSpPr>
        <p:spPr>
          <a:xfrm>
            <a:off x="838199" y="512388"/>
            <a:ext cx="10515600" cy="1014493"/>
          </a:xfrm>
        </p:spPr>
        <p:txBody>
          <a:bodyPr>
            <a:normAutofit/>
          </a:bodyPr>
          <a:lstStyle/>
          <a:p>
            <a:pPr algn="ctr"/>
            <a:r>
              <a:rPr lang="it-IT" b="1" dirty="0"/>
              <a:t>Eventi &amp; azioni (RIA)</a:t>
            </a:r>
          </a:p>
        </p:txBody>
      </p:sp>
      <p:graphicFrame>
        <p:nvGraphicFramePr>
          <p:cNvPr id="6" name="Table 5">
            <a:extLst>
              <a:ext uri="{FF2B5EF4-FFF2-40B4-BE49-F238E27FC236}">
                <a16:creationId xmlns:a16="http://schemas.microsoft.com/office/drawing/2014/main" id="{A90B8CCA-8E9C-41E7-A3A8-77F0C16008A1}"/>
              </a:ext>
            </a:extLst>
          </p:cNvPr>
          <p:cNvGraphicFramePr>
            <a:graphicFrameLocks noGrp="1"/>
          </p:cNvGraphicFramePr>
          <p:nvPr>
            <p:extLst>
              <p:ext uri="{D42A27DB-BD31-4B8C-83A1-F6EECF244321}">
                <p14:modId xmlns:p14="http://schemas.microsoft.com/office/powerpoint/2010/main" val="2153384478"/>
              </p:ext>
            </p:extLst>
          </p:nvPr>
        </p:nvGraphicFramePr>
        <p:xfrm>
          <a:off x="401530" y="1863783"/>
          <a:ext cx="11388937" cy="3939071"/>
        </p:xfrm>
        <a:graphic>
          <a:graphicData uri="http://schemas.openxmlformats.org/drawingml/2006/table">
            <a:tbl>
              <a:tblPr firstRow="1" bandRow="1">
                <a:tableStyleId>{5C22544A-7EE6-4342-B048-85BDC9FD1C3A}</a:tableStyleId>
              </a:tblPr>
              <a:tblGrid>
                <a:gridCol w="2848734">
                  <a:extLst>
                    <a:ext uri="{9D8B030D-6E8A-4147-A177-3AD203B41FA5}">
                      <a16:colId xmlns:a16="http://schemas.microsoft.com/office/drawing/2014/main" val="20000"/>
                    </a:ext>
                  </a:extLst>
                </a:gridCol>
                <a:gridCol w="2848734">
                  <a:extLst>
                    <a:ext uri="{9D8B030D-6E8A-4147-A177-3AD203B41FA5}">
                      <a16:colId xmlns:a16="http://schemas.microsoft.com/office/drawing/2014/main" val="20001"/>
                    </a:ext>
                  </a:extLst>
                </a:gridCol>
                <a:gridCol w="2687053">
                  <a:extLst>
                    <a:ext uri="{9D8B030D-6E8A-4147-A177-3AD203B41FA5}">
                      <a16:colId xmlns:a16="http://schemas.microsoft.com/office/drawing/2014/main" val="20002"/>
                    </a:ext>
                  </a:extLst>
                </a:gridCol>
                <a:gridCol w="3004416">
                  <a:extLst>
                    <a:ext uri="{9D8B030D-6E8A-4147-A177-3AD203B41FA5}">
                      <a16:colId xmlns:a16="http://schemas.microsoft.com/office/drawing/2014/main" val="20003"/>
                    </a:ext>
                  </a:extLst>
                </a:gridCol>
              </a:tblGrid>
              <a:tr h="368044">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pPr algn="ctr"/>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22991">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49717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a:t>
                      </a:r>
                      <a:r>
                        <a:rPr lang="it-IT" sz="1400" baseline="0" noProof="0" dirty="0"/>
                        <a:t> </a:t>
                      </a:r>
                      <a:r>
                        <a:rPr lang="it-IT" sz="1400" baseline="0" noProof="0" dirty="0">
                          <a:sym typeface="Wingdings" panose="05000000000000000000" pitchFamily="2" charset="2"/>
                        </a:rPr>
                        <a:t> login form  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pwd</a:t>
                      </a:r>
                    </a:p>
                  </a:txBody>
                  <a:tcPr marL="99060" marR="99060" marT="60960" marB="60960"/>
                </a:tc>
                <a:tc>
                  <a:txBody>
                    <a:bodyPr/>
                    <a:lstStyle/>
                    <a:p>
                      <a:r>
                        <a:rPr lang="it-IT" sz="1400" noProof="0" dirty="0"/>
                        <a:t>Controllo credenziali</a:t>
                      </a:r>
                    </a:p>
                  </a:txBody>
                  <a:tcPr marL="99060" marR="99060" marT="60960" marB="60960"/>
                </a:tc>
                <a:extLst>
                  <a:ext uri="{0D108BD9-81ED-4DB2-BD59-A6C34878D82A}">
                    <a16:rowId xmlns:a16="http://schemas.microsoft.com/office/drawing/2014/main" val="10002"/>
                  </a:ext>
                </a:extLst>
              </a:tr>
              <a:tr h="49717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rgbClr val="FF0000"/>
                          </a:solidFill>
                        </a:rPr>
                        <a:t>Home page</a:t>
                      </a:r>
                      <a:r>
                        <a:rPr lang="it-IT" sz="1400" noProof="0" dirty="0">
                          <a:solidFill>
                            <a:srgbClr val="FF0000"/>
                          </a:solidFill>
                          <a:sym typeface="Wingdings" panose="05000000000000000000" pitchFamily="2" charset="2"/>
                        </a:rPr>
                        <a:t> load</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a:t>view con dati Categorie</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(nessun parametro)</a:t>
                      </a:r>
                      <a:endParaRPr lang="it-IT" sz="1400" noProof="0" dirty="0"/>
                    </a:p>
                  </a:txBody>
                  <a:tcPr marL="99060" marR="99060" marT="60960" marB="60960"/>
                </a:tc>
                <a:tc>
                  <a:txBody>
                    <a:bodyPr/>
                    <a:lstStyle/>
                    <a:p>
                      <a:r>
                        <a:rPr lang="it-IT" sz="1400" noProof="0" dirty="0"/>
                        <a:t>Estrazione Categorie</a:t>
                      </a:r>
                    </a:p>
                  </a:txBody>
                  <a:tcPr marL="99060" marR="99060" marT="60960" marB="60960"/>
                </a:tc>
                <a:extLst>
                  <a:ext uri="{0D108BD9-81ED-4DB2-BD59-A6C34878D82A}">
                    <a16:rowId xmlns:a16="http://schemas.microsoft.com/office/drawing/2014/main" val="10003"/>
                  </a:ext>
                </a:extLst>
              </a:tr>
              <a:tr h="70215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a:t>
                      </a:r>
                      <a:r>
                        <a:rPr lang="it-IT" sz="1400" noProof="0" dirty="0">
                          <a:sym typeface="Wingdings" panose="05000000000000000000" pitchFamily="2" charset="2"/>
                        </a:rPr>
                        <a:t> Add Category form submit</a:t>
                      </a:r>
                      <a:endParaRPr lang="it-IT" sz="1400" noProof="0" dirty="0"/>
                    </a:p>
                  </a:txBody>
                  <a:tcPr marL="99060" marR="99060" marT="60960" marB="60960"/>
                </a:tc>
                <a:tc>
                  <a:txBody>
                    <a:bodyPr/>
                    <a:lstStyle/>
                    <a:p>
                      <a:r>
                        <a:rPr lang="it-IT" sz="1400" noProof="0" dirty="0"/>
                        <a:t>Controllo validità dati</a:t>
                      </a:r>
                    </a:p>
                  </a:txBody>
                  <a:tcPr marL="99060" marR="99060" marT="60960" marB="60960"/>
                </a:tc>
                <a:tc>
                  <a:txBody>
                    <a:bodyPr/>
                    <a:lstStyle/>
                    <a:p>
                      <a:r>
                        <a:rPr lang="it-IT" sz="1400" noProof="0" dirty="0"/>
                        <a:t>POST name fatherId</a:t>
                      </a:r>
                    </a:p>
                  </a:txBody>
                  <a:tcPr marL="99060" marR="99060" marT="60960" marB="60960"/>
                </a:tc>
                <a:tc>
                  <a:txBody>
                    <a:bodyPr/>
                    <a:lstStyle/>
                    <a:p>
                      <a:r>
                        <a:rPr lang="it-IT" sz="1400" noProof="0" dirty="0"/>
                        <a:t>Inserimento nuova Categoria</a:t>
                      </a:r>
                    </a:p>
                  </a:txBody>
                  <a:tcPr marL="99060" marR="99060" marT="60960" marB="60960"/>
                </a:tc>
                <a:extLst>
                  <a:ext uri="{0D108BD9-81ED-4DB2-BD59-A6C34878D82A}">
                    <a16:rowId xmlns:a16="http://schemas.microsoft.com/office/drawing/2014/main" val="10004"/>
                  </a:ext>
                </a:extLst>
              </a:tr>
              <a:tr h="690522">
                <a:tc>
                  <a:txBody>
                    <a:bodyPr/>
                    <a:lstStyle/>
                    <a:p>
                      <a:r>
                        <a:rPr lang="it-IT" sz="1400" noProof="0" dirty="0"/>
                        <a:t>Home </a:t>
                      </a:r>
                      <a:r>
                        <a:rPr lang="it-IT" sz="1400" noProof="0" dirty="0">
                          <a:sym typeface="Wingdings" panose="05000000000000000000" pitchFamily="2" charset="2"/>
                        </a:rPr>
                        <a:t> albero Categorie  drag &amp; drop Categoria sotto un’altra</a:t>
                      </a:r>
                      <a:endParaRPr lang="it-IT" sz="1400" noProof="0" dirty="0"/>
                    </a:p>
                  </a:txBody>
                  <a:tcPr marL="99060" marR="99060" marT="60960" marB="60960"/>
                </a:tc>
                <a:tc>
                  <a:txBody>
                    <a:bodyPr/>
                    <a:lstStyle/>
                    <a:p>
                      <a:r>
                        <a:rPr lang="it-IT" sz="1400" noProof="0" dirty="0"/>
                        <a:t>Controllo validità spostamento </a:t>
                      </a:r>
                      <a:r>
                        <a:rPr lang="it-IT" sz="1400" noProof="0" dirty="0">
                          <a:sym typeface="Wingdings" panose="05000000000000000000" pitchFamily="2" charset="2"/>
                        </a:rPr>
                        <a:t> </a:t>
                      </a:r>
                      <a:r>
                        <a:rPr lang="it-IT" sz="1400" noProof="0" dirty="0"/>
                        <a:t>Finestra di conferma </a:t>
                      </a:r>
                      <a:r>
                        <a:rPr lang="it-IT" sz="1400" noProof="0" dirty="0">
                          <a:sym typeface="Wingdings" panose="05000000000000000000" pitchFamily="2" charset="2"/>
                        </a:rPr>
                        <a:t> Spostamento Categoria in locale</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5"/>
                  </a:ext>
                </a:extLst>
              </a:tr>
              <a:tr h="690522">
                <a:tc>
                  <a:txBody>
                    <a:bodyPr/>
                    <a:lstStyle/>
                    <a:p>
                      <a:r>
                        <a:rPr lang="it-IT" sz="1400" noProof="0" dirty="0"/>
                        <a:t>Home </a:t>
                      </a:r>
                      <a:r>
                        <a:rPr lang="it-IT" sz="1400" noProof="0" dirty="0">
                          <a:sym typeface="Wingdings" panose="05000000000000000000" pitchFamily="2" charset="2"/>
                        </a:rPr>
                        <a:t> </a:t>
                      </a:r>
                      <a:r>
                        <a:rPr lang="it-IT" sz="1400" noProof="0" dirty="0"/>
                        <a:t>SAVE button </a:t>
                      </a:r>
                      <a:r>
                        <a:rPr lang="it-IT" sz="1400" noProof="0" dirty="0">
                          <a:sym typeface="Wingdings" panose="05000000000000000000" pitchFamily="2" charset="2"/>
                        </a:rPr>
                        <a:t> </a:t>
                      </a:r>
                      <a:r>
                        <a:rPr lang="it-IT" sz="1400" noProof="0" dirty="0"/>
                        <a:t>submit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POST elenco JSON con spostamenti effettuati</a:t>
                      </a:r>
                    </a:p>
                  </a:txBody>
                  <a:tcPr marL="99060" marR="99060" marT="60960" marB="60960"/>
                </a:tc>
                <a:tc>
                  <a:txBody>
                    <a:bodyPr/>
                    <a:lstStyle/>
                    <a:p>
                      <a:r>
                        <a:rPr lang="it-IT" sz="1400" noProof="0" dirty="0"/>
                        <a:t>Aggiornamento parametri di father e child per effettuare lo spostamento delle Categorie</a:t>
                      </a:r>
                    </a:p>
                  </a:txBody>
                  <a:tcPr marL="99060" marR="99060" marT="60960" marB="609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639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C2F63C-19C6-4FDB-A132-A4B6925F2B14}"/>
              </a:ext>
            </a:extLst>
          </p:cNvPr>
          <p:cNvSpPr>
            <a:spLocks noGrp="1"/>
          </p:cNvSpPr>
          <p:nvPr>
            <p:ph type="title"/>
          </p:nvPr>
        </p:nvSpPr>
        <p:spPr>
          <a:xfrm>
            <a:off x="838200" y="365126"/>
            <a:ext cx="10515600" cy="734805"/>
          </a:xfrm>
        </p:spPr>
        <p:txBody>
          <a:bodyPr>
            <a:normAutofit/>
          </a:bodyPr>
          <a:lstStyle/>
          <a:p>
            <a:r>
              <a:rPr lang="it-IT" sz="3600" b="1" dirty="0"/>
              <a:t>Esercizio 3: catalogazione di immagini</a:t>
            </a:r>
          </a:p>
        </p:txBody>
      </p:sp>
      <p:sp>
        <p:nvSpPr>
          <p:cNvPr id="3" name="Segnaposto contenuto 2">
            <a:extLst>
              <a:ext uri="{FF2B5EF4-FFF2-40B4-BE49-F238E27FC236}">
                <a16:creationId xmlns:a16="http://schemas.microsoft.com/office/drawing/2014/main" id="{4370E351-9D7B-4E2E-8715-8A9438411F84}"/>
              </a:ext>
            </a:extLst>
          </p:cNvPr>
          <p:cNvSpPr>
            <a:spLocks noGrp="1"/>
          </p:cNvSpPr>
          <p:nvPr>
            <p:ph idx="1"/>
          </p:nvPr>
        </p:nvSpPr>
        <p:spPr>
          <a:xfrm>
            <a:off x="838200" y="1099932"/>
            <a:ext cx="10515600" cy="5077033"/>
          </a:xfrm>
        </p:spPr>
        <p:txBody>
          <a:bodyPr>
            <a:normAutofit/>
          </a:bodyPr>
          <a:lstStyle/>
          <a:p>
            <a:pPr marL="0" indent="0">
              <a:buNone/>
            </a:pPr>
            <a:r>
              <a:rPr lang="it-IT" sz="1800" dirty="0">
                <a:solidFill>
                  <a:srgbClr val="000000"/>
                </a:solidFill>
                <a:latin typeface="Calibri" panose="020F0502020204030204" pitchFamily="34" charset="0"/>
              </a:rPr>
              <a:t>Un’applicazione permette all’utente (ad esempio il curatore di un catalogo online di immagini)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a:t>
            </a:r>
          </a:p>
          <a:p>
            <a:pPr marL="0" indent="0">
              <a:buNone/>
            </a:pPr>
            <a:r>
              <a:rPr lang="it-IT" sz="1800" dirty="0">
                <a:solidFill>
                  <a:srgbClr val="000000"/>
                </a:solidFill>
                <a:latin typeface="Calibri" panose="020F0502020204030204" pitchFamily="34" charset="0"/>
              </a:rPr>
              <a:t>Le categorie hanno nomi distinti. L’utente può inserire una nuova categoria nell’albero. Per fare ciò usa una form nella pagina HOME in cui specifica il nome della nuova categoria e sceglie la categoria padre. L’invio della nuova categoria comporta l’aggiornamento dell’albero: la nuova categoria è appesa alla categoria padre come ultimo sottoelemento.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a:t>
            </a:r>
          </a:p>
          <a:p>
            <a:pPr marL="0" indent="0">
              <a:buNone/>
            </a:pPr>
            <a:r>
              <a:rPr lang="it-IT" sz="1800" dirty="0">
                <a:solidFill>
                  <a:srgbClr val="000000"/>
                </a:solidFill>
                <a:latin typeface="Calibri" panose="020F0502020204030204" pitchFamily="34" charset="0"/>
              </a:rPr>
              <a:t>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 </a:t>
            </a:r>
            <a:endParaRPr lang="it-IT" dirty="0"/>
          </a:p>
        </p:txBody>
      </p:sp>
    </p:spTree>
    <p:extLst>
      <p:ext uri="{BB962C8B-B14F-4D97-AF65-F5344CB8AC3E}">
        <p14:creationId xmlns:p14="http://schemas.microsoft.com/office/powerpoint/2010/main" val="97566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AD1E48-D2A7-4F83-A267-9AD4D2C6AE59}"/>
              </a:ext>
            </a:extLst>
          </p:cNvPr>
          <p:cNvSpPr>
            <a:spLocks noGrp="1"/>
          </p:cNvSpPr>
          <p:nvPr>
            <p:ph type="title"/>
          </p:nvPr>
        </p:nvSpPr>
        <p:spPr/>
        <p:txBody>
          <a:bodyPr/>
          <a:lstStyle/>
          <a:p>
            <a:pPr algn="ctr"/>
            <a:r>
              <a:rPr lang="it-IT" b="1" dirty="0"/>
              <a:t>Controller / event handler (RIA)</a:t>
            </a:r>
          </a:p>
        </p:txBody>
      </p:sp>
      <p:graphicFrame>
        <p:nvGraphicFramePr>
          <p:cNvPr id="4" name="Table 3">
            <a:extLst>
              <a:ext uri="{FF2B5EF4-FFF2-40B4-BE49-F238E27FC236}">
                <a16:creationId xmlns:a16="http://schemas.microsoft.com/office/drawing/2014/main" id="{B283E52B-654C-40A3-8927-0C1191143AF7}"/>
              </a:ext>
            </a:extLst>
          </p:cNvPr>
          <p:cNvGraphicFramePr>
            <a:graphicFrameLocks noGrp="1"/>
          </p:cNvGraphicFramePr>
          <p:nvPr>
            <p:extLst>
              <p:ext uri="{D42A27DB-BD31-4B8C-83A1-F6EECF244321}">
                <p14:modId xmlns:p14="http://schemas.microsoft.com/office/powerpoint/2010/main" val="3736519754"/>
              </p:ext>
            </p:extLst>
          </p:nvPr>
        </p:nvGraphicFramePr>
        <p:xfrm>
          <a:off x="838200" y="1690690"/>
          <a:ext cx="10515599" cy="4330636"/>
        </p:xfrm>
        <a:graphic>
          <a:graphicData uri="http://schemas.openxmlformats.org/drawingml/2006/table">
            <a:tbl>
              <a:tblPr firstRow="1" bandRow="1">
                <a:tableStyleId>{5C22544A-7EE6-4342-B048-85BDC9FD1C3A}</a:tableStyleId>
              </a:tblPr>
              <a:tblGrid>
                <a:gridCol w="2792049">
                  <a:extLst>
                    <a:ext uri="{9D8B030D-6E8A-4147-A177-3AD203B41FA5}">
                      <a16:colId xmlns:a16="http://schemas.microsoft.com/office/drawing/2014/main" val="20000"/>
                    </a:ext>
                  </a:extLst>
                </a:gridCol>
                <a:gridCol w="2468520">
                  <a:extLst>
                    <a:ext uri="{9D8B030D-6E8A-4147-A177-3AD203B41FA5}">
                      <a16:colId xmlns:a16="http://schemas.microsoft.com/office/drawing/2014/main" val="20001"/>
                    </a:ext>
                  </a:extLst>
                </a:gridCol>
                <a:gridCol w="2630285">
                  <a:extLst>
                    <a:ext uri="{9D8B030D-6E8A-4147-A177-3AD203B41FA5}">
                      <a16:colId xmlns:a16="http://schemas.microsoft.com/office/drawing/2014/main" val="20002"/>
                    </a:ext>
                  </a:extLst>
                </a:gridCol>
                <a:gridCol w="2624745">
                  <a:extLst>
                    <a:ext uri="{9D8B030D-6E8A-4147-A177-3AD203B41FA5}">
                      <a16:colId xmlns:a16="http://schemas.microsoft.com/office/drawing/2014/main" val="20003"/>
                    </a:ext>
                  </a:extLst>
                </a:gridCol>
              </a:tblGrid>
              <a:tr h="439770">
                <a:tc gridSpan="2">
                  <a:txBody>
                    <a:bodyPr/>
                    <a:lstStyle/>
                    <a:p>
                      <a:pPr algn="ctr"/>
                      <a:r>
                        <a:rPr lang="it-IT" sz="1400" noProof="0" dirty="0"/>
                        <a:t>Client</a:t>
                      </a:r>
                      <a:r>
                        <a:rPr lang="it-IT" sz="1400" baseline="0" noProof="0" dirty="0"/>
                        <a:t> side</a:t>
                      </a:r>
                      <a:endParaRPr lang="it-IT" sz="1400" noProof="0" dirty="0"/>
                    </a:p>
                  </a:txBody>
                  <a:tcPr marL="99060" marR="99060" marT="60960" marB="60960"/>
                </a:tc>
                <a:tc hMerge="1">
                  <a:txBody>
                    <a:bodyPr/>
                    <a:lstStyle/>
                    <a:p>
                      <a:endParaRPr lang="en-US" sz="1200" dirty="0"/>
                    </a:p>
                  </a:txBody>
                  <a:tcPr/>
                </a:tc>
                <a:tc gridSpan="2">
                  <a:txBody>
                    <a:bodyPr/>
                    <a:lstStyle/>
                    <a:p>
                      <a:pPr algn="ctr"/>
                      <a:r>
                        <a:rPr lang="it-IT" sz="1400"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439770">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extLst>
                  <a:ext uri="{0D108BD9-81ED-4DB2-BD59-A6C34878D82A}">
                    <a16:rowId xmlns:a16="http://schemas.microsoft.com/office/drawing/2014/main" val="10001"/>
                  </a:ext>
                </a:extLst>
              </a:tr>
              <a:tr h="51214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a:t>
                      </a:r>
                      <a:r>
                        <a:rPr lang="it-IT" sz="1400" baseline="0" noProof="0" dirty="0"/>
                        <a:t> </a:t>
                      </a:r>
                      <a:r>
                        <a:rPr lang="it-IT" sz="1400" baseline="0" noProof="0" dirty="0">
                          <a:sym typeface="Wingdings" panose="05000000000000000000" pitchFamily="2" charset="2"/>
                        </a:rPr>
                        <a:t> login form  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Function doLogin</a:t>
                      </a: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pwd</a:t>
                      </a:r>
                    </a:p>
                  </a:txBody>
                  <a:tcPr marL="99060" marR="99060" marT="60960" marB="60960"/>
                </a:tc>
                <a:tc>
                  <a:txBody>
                    <a:bodyPr/>
                    <a:lstStyle/>
                    <a:p>
                      <a:r>
                        <a:rPr lang="it-IT" sz="1400" noProof="0" dirty="0"/>
                        <a:t>CheckLogin (servlet)</a:t>
                      </a:r>
                    </a:p>
                  </a:txBody>
                  <a:tcPr marL="99060" marR="99060" marT="60960" marB="60960"/>
                </a:tc>
                <a:extLst>
                  <a:ext uri="{0D108BD9-81ED-4DB2-BD59-A6C34878D82A}">
                    <a16:rowId xmlns:a16="http://schemas.microsoft.com/office/drawing/2014/main" val="10002"/>
                  </a:ext>
                </a:extLst>
              </a:tr>
              <a:tr h="62778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rgbClr val="FF0000"/>
                          </a:solidFill>
                        </a:rPr>
                        <a:t>Home page</a:t>
                      </a:r>
                      <a:r>
                        <a:rPr lang="it-IT" sz="1400" noProof="0" dirty="0">
                          <a:solidFill>
                            <a:srgbClr val="FF0000"/>
                          </a:solidFill>
                          <a:sym typeface="Wingdings" panose="05000000000000000000" pitchFamily="2" charset="2"/>
                        </a:rPr>
                        <a:t> load</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rgbClr val="FF0000"/>
                          </a:solidFill>
                        </a:rPr>
                        <a:t>Function loadCatalogue</a:t>
                      </a: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(nessun parametro)</a:t>
                      </a:r>
                      <a:endParaRPr lang="it-IT" sz="1400" noProof="0" dirty="0"/>
                    </a:p>
                  </a:txBody>
                  <a:tcPr marL="99060" marR="99060" marT="60960" marB="60960"/>
                </a:tc>
                <a:tc>
                  <a:txBody>
                    <a:bodyPr/>
                    <a:lstStyle/>
                    <a:p>
                      <a:r>
                        <a:rPr lang="it-IT" sz="1400" noProof="0" dirty="0"/>
                        <a:t>GetCatalogue</a:t>
                      </a:r>
                      <a:r>
                        <a:rPr lang="it-IT" sz="1400" baseline="0" noProof="0" dirty="0"/>
                        <a:t> </a:t>
                      </a:r>
                      <a:r>
                        <a:rPr lang="it-IT" sz="1400" noProof="0" dirty="0"/>
                        <a:t>(servlet)</a:t>
                      </a:r>
                    </a:p>
                  </a:txBody>
                  <a:tcPr marL="99060" marR="99060" marT="60960" marB="60960"/>
                </a:tc>
                <a:extLst>
                  <a:ext uri="{0D108BD9-81ED-4DB2-BD59-A6C34878D82A}">
                    <a16:rowId xmlns:a16="http://schemas.microsoft.com/office/drawing/2014/main" val="10003"/>
                  </a:ext>
                </a:extLst>
              </a:tr>
              <a:tr h="87192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a:t>
                      </a:r>
                      <a:r>
                        <a:rPr lang="it-IT" sz="1400" noProof="0" dirty="0">
                          <a:sym typeface="Wingdings" panose="05000000000000000000" pitchFamily="2" charset="2"/>
                        </a:rPr>
                        <a:t> Add Category form submit</a:t>
                      </a:r>
                      <a:endParaRPr lang="it-IT" sz="1400" noProof="0" dirty="0"/>
                    </a:p>
                  </a:txBody>
                  <a:tcPr marL="99060" marR="99060" marT="60960" marB="60960"/>
                </a:tc>
                <a:tc>
                  <a:txBody>
                    <a:bodyPr/>
                    <a:lstStyle/>
                    <a:p>
                      <a:r>
                        <a:rPr lang="it-IT" sz="1400" noProof="0" dirty="0"/>
                        <a:t>Function</a:t>
                      </a:r>
                      <a:r>
                        <a:rPr lang="it-IT" sz="1400" baseline="0" noProof="0" dirty="0"/>
                        <a:t> addCategory</a:t>
                      </a:r>
                      <a:endParaRPr lang="it-IT" sz="1400" noProof="0" dirty="0"/>
                    </a:p>
                  </a:txBody>
                  <a:tcPr marL="99060" marR="99060" marT="60960" marB="60960"/>
                </a:tc>
                <a:tc>
                  <a:txBody>
                    <a:bodyPr/>
                    <a:lstStyle/>
                    <a:p>
                      <a:r>
                        <a:rPr lang="it-IT" sz="1400" noProof="0" dirty="0"/>
                        <a:t>POST name fatherId</a:t>
                      </a:r>
                    </a:p>
                  </a:txBody>
                  <a:tcPr marL="99060" marR="99060" marT="60960" marB="60960"/>
                </a:tc>
                <a:tc>
                  <a:txBody>
                    <a:bodyPr/>
                    <a:lstStyle/>
                    <a:p>
                      <a:r>
                        <a:rPr lang="it-IT" sz="1400" noProof="0" dirty="0"/>
                        <a:t>CreateCategory</a:t>
                      </a:r>
                      <a:r>
                        <a:rPr lang="it-IT" sz="1400" baseline="0" noProof="0" dirty="0"/>
                        <a:t> </a:t>
                      </a:r>
                      <a:r>
                        <a:rPr lang="it-IT" sz="1400" noProof="0" dirty="0"/>
                        <a:t>(servlet)</a:t>
                      </a:r>
                    </a:p>
                  </a:txBody>
                  <a:tcPr marL="99060" marR="99060" marT="60960" marB="60960"/>
                </a:tc>
                <a:extLst>
                  <a:ext uri="{0D108BD9-81ED-4DB2-BD59-A6C34878D82A}">
                    <a16:rowId xmlns:a16="http://schemas.microsoft.com/office/drawing/2014/main" val="10004"/>
                  </a:ext>
                </a:extLst>
              </a:tr>
              <a:tr h="719623">
                <a:tc>
                  <a:txBody>
                    <a:bodyPr/>
                    <a:lstStyle/>
                    <a:p>
                      <a:r>
                        <a:rPr lang="it-IT" sz="1400" noProof="0" dirty="0"/>
                        <a:t>Home </a:t>
                      </a:r>
                      <a:r>
                        <a:rPr lang="it-IT" sz="1400" noProof="0" dirty="0">
                          <a:sym typeface="Wingdings" panose="05000000000000000000" pitchFamily="2" charset="2"/>
                        </a:rPr>
                        <a:t> albero Categorie  drag &amp; drop Categoria sotto un’altra</a:t>
                      </a:r>
                      <a:endParaRPr lang="it-IT" sz="1400" noProof="0" dirty="0"/>
                    </a:p>
                  </a:txBody>
                  <a:tcPr marL="99060" marR="99060" marT="60960" marB="60960"/>
                </a:tc>
                <a:tc>
                  <a:txBody>
                    <a:bodyPr/>
                    <a:lstStyle/>
                    <a:p>
                      <a:r>
                        <a:rPr lang="it-IT" sz="1400" noProof="0" dirty="0"/>
                        <a:t>Function drop</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5"/>
                  </a:ext>
                </a:extLst>
              </a:tr>
              <a:tr h="719623">
                <a:tc>
                  <a:txBody>
                    <a:bodyPr/>
                    <a:lstStyle/>
                    <a:p>
                      <a:r>
                        <a:rPr lang="it-IT" sz="1400" noProof="0" dirty="0"/>
                        <a:t>Home </a:t>
                      </a:r>
                      <a:r>
                        <a:rPr lang="it-IT" sz="1400" noProof="0" dirty="0">
                          <a:sym typeface="Wingdings" panose="05000000000000000000" pitchFamily="2" charset="2"/>
                        </a:rPr>
                        <a:t> </a:t>
                      </a:r>
                      <a:r>
                        <a:rPr lang="it-IT" sz="1400" noProof="0" dirty="0"/>
                        <a:t>SAVE button </a:t>
                      </a:r>
                      <a:r>
                        <a:rPr lang="it-IT" sz="1400" noProof="0" dirty="0">
                          <a:sym typeface="Wingdings" panose="05000000000000000000" pitchFamily="2" charset="2"/>
                        </a:rPr>
                        <a:t> </a:t>
                      </a:r>
                      <a:r>
                        <a:rPr lang="it-IT" sz="1400" noProof="0" dirty="0"/>
                        <a:t>submit</a:t>
                      </a:r>
                    </a:p>
                  </a:txBody>
                  <a:tcPr marL="99060" marR="99060" marT="60960" marB="60960"/>
                </a:tc>
                <a:tc>
                  <a:txBody>
                    <a:bodyPr/>
                    <a:lstStyle/>
                    <a:p>
                      <a:r>
                        <a:rPr lang="it-IT" sz="1400" noProof="0" dirty="0"/>
                        <a:t>Function saveCategoryUpdates</a:t>
                      </a:r>
                    </a:p>
                  </a:txBody>
                  <a:tcPr marL="99060" marR="99060" marT="60960" marB="60960"/>
                </a:tc>
                <a:tc>
                  <a:txBody>
                    <a:bodyPr/>
                    <a:lstStyle/>
                    <a:p>
                      <a:r>
                        <a:rPr lang="it-IT" sz="1400" noProof="0" dirty="0"/>
                        <a:t>POST elenco JSON con spostamenti effettuati</a:t>
                      </a:r>
                    </a:p>
                  </a:txBody>
                  <a:tcPr marL="99060" marR="99060" marT="60960" marB="60960"/>
                </a:tc>
                <a:tc>
                  <a:txBody>
                    <a:bodyPr/>
                    <a:lstStyle/>
                    <a:p>
                      <a:r>
                        <a:rPr lang="it-IT" sz="1400" noProof="0" dirty="0"/>
                        <a:t>UpdateCategories (servlet)</a:t>
                      </a:r>
                    </a:p>
                  </a:txBody>
                  <a:tcPr marL="99060" marR="99060" marT="60960" marB="609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7793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ctr"/>
            <a:r>
              <a:rPr lang="en-US" b="1" dirty="0"/>
              <a:t>Server side: DAO &amp; model objects (RIA)</a:t>
            </a:r>
          </a:p>
        </p:txBody>
      </p:sp>
      <p:sp>
        <p:nvSpPr>
          <p:cNvPr id="3" name="Text Placeholder 2"/>
          <p:cNvSpPr>
            <a:spLocks noGrp="1"/>
          </p:cNvSpPr>
          <p:nvPr>
            <p:ph type="body" idx="1"/>
          </p:nvPr>
        </p:nvSpPr>
        <p:spPr>
          <a:xfrm>
            <a:off x="914401" y="1210652"/>
            <a:ext cx="5181600" cy="5495926"/>
          </a:xfrm>
        </p:spPr>
        <p:txBody>
          <a:bodyPr/>
          <a:lstStyle/>
          <a:p>
            <a:r>
              <a:rPr lang="en-US" sz="3200" dirty="0"/>
              <a:t>Controllers</a:t>
            </a:r>
          </a:p>
          <a:p>
            <a:pPr lvl="1"/>
            <a:r>
              <a:rPr lang="en-US" dirty="0"/>
              <a:t>CheckLogin</a:t>
            </a:r>
          </a:p>
          <a:p>
            <a:pPr lvl="1"/>
            <a:r>
              <a:rPr lang="en-US" dirty="0"/>
              <a:t>GetCatalogue</a:t>
            </a:r>
            <a:endParaRPr lang="en-US" dirty="0">
              <a:solidFill>
                <a:srgbClr val="FF0000"/>
              </a:solidFill>
            </a:endParaRPr>
          </a:p>
          <a:p>
            <a:pPr lvl="1"/>
            <a:r>
              <a:rPr lang="en-US" dirty="0"/>
              <a:t>CreateCategory</a:t>
            </a:r>
            <a:endParaRPr lang="en-US" dirty="0">
              <a:solidFill>
                <a:srgbClr val="FF0000"/>
              </a:solidFill>
            </a:endParaRPr>
          </a:p>
          <a:p>
            <a:pPr lvl="1"/>
            <a:r>
              <a:rPr lang="en-US" dirty="0"/>
              <a:t>UpdateCategories</a:t>
            </a:r>
          </a:p>
          <a:p>
            <a:r>
              <a:rPr lang="en-US" dirty="0"/>
              <a:t>Filters</a:t>
            </a:r>
          </a:p>
          <a:p>
            <a:pPr lvl="1"/>
            <a:r>
              <a:rPr lang="en-US" dirty="0"/>
              <a:t>Checker</a:t>
            </a:r>
          </a:p>
          <a:p>
            <a:r>
              <a:rPr lang="en-US" dirty="0"/>
              <a:t>Utils</a:t>
            </a:r>
          </a:p>
          <a:p>
            <a:pPr lvl="1"/>
            <a:r>
              <a:rPr lang="en-US" dirty="0"/>
              <a:t>CateogiresComparator</a:t>
            </a:r>
          </a:p>
          <a:p>
            <a:pPr lvl="1"/>
            <a:r>
              <a:rPr lang="en-US" dirty="0"/>
              <a:t>ConnectionHandler</a:t>
            </a:r>
          </a:p>
        </p:txBody>
      </p:sp>
      <p:sp>
        <p:nvSpPr>
          <p:cNvPr id="4" name="Text Placeholder 3"/>
          <p:cNvSpPr>
            <a:spLocks noGrp="1"/>
          </p:cNvSpPr>
          <p:nvPr>
            <p:ph type="body" idx="2"/>
          </p:nvPr>
        </p:nvSpPr>
        <p:spPr>
          <a:xfrm>
            <a:off x="6095999" y="1210652"/>
            <a:ext cx="5181600" cy="5495927"/>
          </a:xfrm>
        </p:spPr>
        <p:txBody>
          <a:bodyPr>
            <a:normAutofit fontScale="62500" lnSpcReduction="20000"/>
          </a:bodyPr>
          <a:lstStyle/>
          <a:p>
            <a:r>
              <a:rPr lang="en-US" dirty="0"/>
              <a:t>Model objects (Beans)</a:t>
            </a:r>
          </a:p>
          <a:p>
            <a:pPr lvl="1"/>
            <a:r>
              <a:rPr lang="en-US" dirty="0"/>
              <a:t>User</a:t>
            </a:r>
          </a:p>
          <a:p>
            <a:pPr lvl="1"/>
            <a:r>
              <a:rPr lang="en-US" dirty="0"/>
              <a:t>Category</a:t>
            </a:r>
          </a:p>
          <a:p>
            <a:pPr lvl="1"/>
            <a:r>
              <a:rPr lang="en-US" dirty="0"/>
              <a:t>CategoryJSON</a:t>
            </a:r>
          </a:p>
          <a:p>
            <a:pPr lvl="1"/>
            <a:r>
              <a:rPr lang="en-US" dirty="0"/>
              <a:t>SingleUpdateJSON</a:t>
            </a:r>
          </a:p>
          <a:p>
            <a:pPr lvl="1"/>
            <a:r>
              <a:rPr lang="en-US" dirty="0"/>
              <a:t>CredentialsJSON</a:t>
            </a:r>
          </a:p>
          <a:p>
            <a:r>
              <a:rPr lang="en-US" dirty="0"/>
              <a:t>Data Access Objects (Classes)</a:t>
            </a:r>
          </a:p>
          <a:p>
            <a:pPr lvl="1"/>
            <a:r>
              <a:rPr lang="en-US" dirty="0"/>
              <a:t>UserDAO</a:t>
            </a:r>
          </a:p>
          <a:p>
            <a:pPr lvl="2"/>
            <a:r>
              <a:rPr lang="en-US" dirty="0"/>
              <a:t>checkCredentials(user, passw)</a:t>
            </a:r>
          </a:p>
          <a:p>
            <a:pPr lvl="1"/>
            <a:r>
              <a:rPr lang="en-US" dirty="0"/>
              <a:t>CategoryDAO</a:t>
            </a:r>
          </a:p>
          <a:p>
            <a:pPr lvl="2" indent="-177800">
              <a:lnSpc>
                <a:spcPct val="80000"/>
              </a:lnSpc>
              <a:spcBef>
                <a:spcPts val="300"/>
              </a:spcBef>
              <a:buClr>
                <a:schemeClr val="dk1"/>
              </a:buClr>
              <a:buSzPts val="1200"/>
            </a:pPr>
            <a:r>
              <a:rPr lang="en-US" sz="2400" dirty="0"/>
              <a:t>findAllCategories() </a:t>
            </a:r>
          </a:p>
          <a:p>
            <a:pPr lvl="2" indent="-177800">
              <a:lnSpc>
                <a:spcPct val="80000"/>
              </a:lnSpc>
              <a:spcBef>
                <a:spcPts val="300"/>
              </a:spcBef>
              <a:buClr>
                <a:schemeClr val="dk1"/>
              </a:buClr>
              <a:buSzPts val="1200"/>
            </a:pPr>
            <a:r>
              <a:rPr lang="en-US" sz="2400" dirty="0"/>
              <a:t>findTopCatAndSubtrees()</a:t>
            </a:r>
          </a:p>
          <a:p>
            <a:pPr lvl="2" indent="-177800">
              <a:lnSpc>
                <a:spcPct val="80000"/>
              </a:lnSpc>
              <a:spcBef>
                <a:spcPts val="300"/>
              </a:spcBef>
              <a:buClr>
                <a:schemeClr val="dk1"/>
              </a:buClr>
              <a:buSzPts val="1200"/>
            </a:pPr>
            <a:r>
              <a:rPr lang="en-US" sz="2400" dirty="0"/>
              <a:t>findSubparts(category)</a:t>
            </a:r>
          </a:p>
          <a:p>
            <a:pPr lvl="2" indent="-177800">
              <a:lnSpc>
                <a:spcPct val="80000"/>
              </a:lnSpc>
              <a:spcBef>
                <a:spcPts val="300"/>
              </a:spcBef>
              <a:buClr>
                <a:schemeClr val="dk1"/>
              </a:buClr>
              <a:buSzPts val="1200"/>
            </a:pPr>
            <a:r>
              <a:rPr lang="en-US" sz="2400" dirty="0"/>
              <a:t>createCategory(name)</a:t>
            </a:r>
          </a:p>
          <a:p>
            <a:pPr lvl="2" indent="-177800">
              <a:lnSpc>
                <a:spcPct val="80000"/>
              </a:lnSpc>
              <a:spcBef>
                <a:spcPts val="300"/>
              </a:spcBef>
              <a:buClr>
                <a:schemeClr val="dk1"/>
              </a:buClr>
              <a:buSzPts val="1200"/>
            </a:pPr>
            <a:r>
              <a:rPr lang="en-US" sz="2400" dirty="0"/>
              <a:t>nameExists(name)</a:t>
            </a:r>
          </a:p>
          <a:p>
            <a:pPr lvl="2" indent="-177800">
              <a:lnSpc>
                <a:spcPct val="80000"/>
              </a:lnSpc>
              <a:spcBef>
                <a:spcPts val="300"/>
              </a:spcBef>
              <a:buClr>
                <a:schemeClr val="dk1"/>
              </a:buClr>
              <a:buSzPts val="1200"/>
            </a:pPr>
            <a:r>
              <a:rPr lang="en-US" sz="2400" dirty="0"/>
              <a:t>createLink(fatherId, childId)</a:t>
            </a:r>
          </a:p>
          <a:p>
            <a:pPr lvl="2" indent="-177800">
              <a:lnSpc>
                <a:spcPct val="80000"/>
              </a:lnSpc>
              <a:spcBef>
                <a:spcPts val="300"/>
              </a:spcBef>
              <a:buClr>
                <a:schemeClr val="dk1"/>
              </a:buClr>
              <a:buSzPts val="1200"/>
            </a:pPr>
            <a:r>
              <a:rPr lang="en-US" sz="2400" dirty="0"/>
              <a:t>getCodById(categoryId)</a:t>
            </a:r>
          </a:p>
          <a:p>
            <a:pPr lvl="2" indent="-177800">
              <a:lnSpc>
                <a:spcPct val="80000"/>
              </a:lnSpc>
              <a:spcBef>
                <a:spcPts val="300"/>
              </a:spcBef>
              <a:buClr>
                <a:schemeClr val="dk1"/>
              </a:buClr>
              <a:buSzPts val="1200"/>
            </a:pPr>
            <a:r>
              <a:rPr lang="en-US" sz="2400" dirty="0"/>
              <a:t>getCategoryById(id)</a:t>
            </a:r>
          </a:p>
          <a:p>
            <a:pPr lvl="2" indent="-177800">
              <a:lnSpc>
                <a:spcPct val="80000"/>
              </a:lnSpc>
              <a:spcBef>
                <a:spcPts val="300"/>
              </a:spcBef>
              <a:buClr>
                <a:schemeClr val="dk1"/>
              </a:buClr>
              <a:buSzPts val="1200"/>
            </a:pPr>
            <a:r>
              <a:rPr lang="en-US" sz="2400" dirty="0"/>
              <a:t>updateCod(fatherId)</a:t>
            </a:r>
          </a:p>
          <a:p>
            <a:pPr lvl="2" indent="-177800">
              <a:lnSpc>
                <a:spcPct val="80000"/>
              </a:lnSpc>
              <a:spcBef>
                <a:spcPts val="300"/>
              </a:spcBef>
              <a:buClr>
                <a:schemeClr val="dk1"/>
              </a:buClr>
              <a:buSzPts val="1200"/>
            </a:pPr>
            <a:r>
              <a:rPr lang="en-US" sz="2400" dirty="0"/>
              <a:t>linkExists(fatherId, childId)</a:t>
            </a:r>
          </a:p>
          <a:p>
            <a:pPr lvl="2" indent="-177800">
              <a:lnSpc>
                <a:spcPct val="80000"/>
              </a:lnSpc>
              <a:spcBef>
                <a:spcPts val="300"/>
              </a:spcBef>
              <a:buClr>
                <a:schemeClr val="dk1"/>
              </a:buClr>
              <a:buSzPts val="1200"/>
            </a:pPr>
            <a:r>
              <a:rPr lang="en-US" sz="2400" dirty="0"/>
              <a:t>deleteLink(fatherId, childId)</a:t>
            </a:r>
          </a:p>
          <a:p>
            <a:pPr lvl="2" indent="-177800">
              <a:lnSpc>
                <a:spcPct val="80000"/>
              </a:lnSpc>
              <a:spcBef>
                <a:spcPts val="300"/>
              </a:spcBef>
              <a:buClr>
                <a:schemeClr val="dk1"/>
              </a:buClr>
              <a:buSzPts val="1200"/>
            </a:pPr>
            <a:r>
              <a:rPr lang="en-US" sz="2400" dirty="0"/>
              <a:t>deleteCategory(cId)</a:t>
            </a:r>
          </a:p>
          <a:p>
            <a:pPr lvl="2" indent="-177800">
              <a:lnSpc>
                <a:spcPct val="80000"/>
              </a:lnSpc>
              <a:spcBef>
                <a:spcPts val="300"/>
              </a:spcBef>
              <a:buClr>
                <a:schemeClr val="dk1"/>
              </a:buClr>
              <a:buSzPts val="1200"/>
            </a:pPr>
            <a:r>
              <a:rPr lang="en-US" sz="2400" dirty="0"/>
              <a:t>findChildren(categoryId)</a:t>
            </a:r>
          </a:p>
          <a:p>
            <a:pPr lvl="2" indent="-177800">
              <a:lnSpc>
                <a:spcPct val="80000"/>
              </a:lnSpc>
              <a:spcBef>
                <a:spcPts val="300"/>
              </a:spcBef>
              <a:buClr>
                <a:schemeClr val="dk1"/>
              </a:buClr>
              <a:buSzPts val="1200"/>
            </a:pPr>
            <a:r>
              <a:rPr lang="en-US" sz="2400" dirty="0"/>
              <a:t>findFather(categoryId)</a:t>
            </a:r>
          </a:p>
          <a:p>
            <a:pPr lvl="1"/>
            <a:r>
              <a:rPr lang="en-US" dirty="0"/>
              <a:t>ExpensesDAO</a:t>
            </a:r>
          </a:p>
          <a:p>
            <a:pPr lvl="2"/>
            <a:r>
              <a:rPr lang="en-US" dirty="0"/>
              <a:t>addExpenseReport(expenseReport, mission)</a:t>
            </a:r>
          </a:p>
          <a:p>
            <a:pPr lvl="2"/>
            <a:r>
              <a:rPr lang="en-US" dirty="0"/>
              <a:t>findExpensesForMission(missionId)</a:t>
            </a:r>
          </a:p>
          <a:p>
            <a:endParaRPr lang="it-IT" dirty="0"/>
          </a:p>
        </p:txBody>
      </p:sp>
    </p:spTree>
    <p:extLst>
      <p:ext uri="{BB962C8B-B14F-4D97-AF65-F5344CB8AC3E}">
        <p14:creationId xmlns:p14="http://schemas.microsoft.com/office/powerpoint/2010/main" val="16063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2318884"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941034" y="8750"/>
            <a:ext cx="10138298" cy="1008000"/>
          </a:xfrm>
          <a:prstGeom prst="rect">
            <a:avLst/>
          </a:prstGeom>
          <a:noFill/>
          <a:ln>
            <a:noFill/>
          </a:ln>
        </p:spPr>
        <p:txBody>
          <a:bodyPr spcFirstLastPara="1" vert="horz" wrap="square" lIns="107269" tIns="53620" rIns="107269" bIns="53620" rtlCol="0" anchor="ctr" anchorCtr="0">
            <a:noAutofit/>
          </a:bodyPr>
          <a:lstStyle/>
          <a:p>
            <a:pPr>
              <a:buSzPts val="4400"/>
            </a:pPr>
            <a:r>
              <a:rPr lang="es-419" b="1" dirty="0"/>
              <a:t>Evento: login</a:t>
            </a:r>
            <a:endParaRPr b="1" dirty="0"/>
          </a:p>
        </p:txBody>
      </p:sp>
      <p:sp>
        <p:nvSpPr>
          <p:cNvPr id="273" name="Google Shape;273;p37"/>
          <p:cNvSpPr/>
          <p:nvPr/>
        </p:nvSpPr>
        <p:spPr>
          <a:xfrm>
            <a:off x="3607674"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4306101" y="1511285"/>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2532501"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541866"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pwd</a:t>
            </a:r>
            <a:endParaRPr sz="1400" dirty="0">
              <a:solidFill>
                <a:schemeClr val="dk1"/>
              </a:solidFill>
              <a:latin typeface="Calibri"/>
              <a:ea typeface="Calibri"/>
              <a:cs typeface="Calibri"/>
              <a:sym typeface="Calibri"/>
            </a:endParaRPr>
          </a:p>
        </p:txBody>
      </p:sp>
      <p:sp>
        <p:nvSpPr>
          <p:cNvPr id="278" name="Google Shape;278;p37"/>
          <p:cNvSpPr/>
          <p:nvPr/>
        </p:nvSpPr>
        <p:spPr>
          <a:xfrm>
            <a:off x="5788997"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6310379"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201023" y="3172568"/>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283" name="Google Shape;283;p37"/>
          <p:cNvCxnSpPr/>
          <p:nvPr/>
        </p:nvCxnSpPr>
        <p:spPr>
          <a:xfrm rot="10800000">
            <a:off x="4435748" y="414934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537206" y="380696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285" name="Google Shape;285;p37"/>
          <p:cNvSpPr/>
          <p:nvPr/>
        </p:nvSpPr>
        <p:spPr>
          <a:xfrm>
            <a:off x="7177891"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86" name="Google Shape;286;p37"/>
          <p:cNvCxnSpPr>
            <a:stCxn id="285" idx="2"/>
          </p:cNvCxnSpPr>
          <p:nvPr/>
        </p:nvCxnSpPr>
        <p:spPr>
          <a:xfrm>
            <a:off x="7584791"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419691" y="4951199"/>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288" name="Google Shape;288;p37"/>
          <p:cNvCxnSpPr>
            <a:endCxn id="287" idx="1"/>
          </p:cNvCxnSpPr>
          <p:nvPr/>
        </p:nvCxnSpPr>
        <p:spPr>
          <a:xfrm>
            <a:off x="4347617" y="5141799"/>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435748" y="4557364"/>
            <a:ext cx="3373026" cy="579613"/>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[user != null ] </a:t>
            </a:r>
          </a:p>
          <a:p>
            <a:pPr>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sp>
        <p:nvSpPr>
          <p:cNvPr id="294" name="Google Shape;294;p37"/>
          <p:cNvSpPr txBox="1"/>
          <p:nvPr/>
        </p:nvSpPr>
        <p:spPr>
          <a:xfrm>
            <a:off x="1229610"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a:solidFill>
                  <a:schemeClr val="dk1"/>
                </a:solidFill>
                <a:latin typeface="Calibri"/>
                <a:ea typeface="Calibri"/>
                <a:cs typeface="Calibri"/>
                <a:sym typeface="Calibri"/>
              </a:rPr>
              <a:t>submit</a:t>
            </a:r>
          </a:p>
          <a:p>
            <a:r>
              <a:rPr lang="it-IT" sz="1400" dirty="0">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a:off x="2454969" y="5928269"/>
            <a:ext cx="6634905" cy="2513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469680" y="3492707"/>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525186" y="3227996"/>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5" name="Google Shape;290;p37"/>
          <p:cNvSpPr/>
          <p:nvPr/>
        </p:nvSpPr>
        <p:spPr>
          <a:xfrm>
            <a:off x="1671437"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login.js</a:t>
            </a:r>
            <a:endParaRPr sz="1200" dirty="0">
              <a:solidFill>
                <a:schemeClr val="dk1"/>
              </a:solidFill>
              <a:latin typeface="Calibri"/>
              <a:ea typeface="Calibri"/>
              <a:cs typeface="Calibri"/>
              <a:sym typeface="Calibri"/>
            </a:endParaRPr>
          </a:p>
        </p:txBody>
      </p:sp>
      <p:sp>
        <p:nvSpPr>
          <p:cNvPr id="37" name="Google Shape;292;p37"/>
          <p:cNvSpPr/>
          <p:nvPr/>
        </p:nvSpPr>
        <p:spPr>
          <a:xfrm>
            <a:off x="2147826"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59" name="Google Shape;293;p37"/>
          <p:cNvCxnSpPr/>
          <p:nvPr/>
        </p:nvCxnSpPr>
        <p:spPr>
          <a:xfrm>
            <a:off x="2484598" y="2986710"/>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2565287" y="2510855"/>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  == null || 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solidFill>
                  <a:schemeClr val="dk1"/>
                </a:solidFill>
                <a:latin typeface="Calibri"/>
                <a:ea typeface="Calibri"/>
                <a:cs typeface="Calibri"/>
                <a:sym typeface="Calibri"/>
              </a:rPr>
              <a:t>400</a:t>
            </a:r>
            <a:endParaRPr lang="en-US" sz="1400" dirty="0"/>
          </a:p>
        </p:txBody>
      </p:sp>
      <p:sp>
        <p:nvSpPr>
          <p:cNvPr id="87" name="Google Shape;297;p37"/>
          <p:cNvSpPr txBox="1"/>
          <p:nvPr/>
        </p:nvSpPr>
        <p:spPr>
          <a:xfrm>
            <a:off x="6615817" y="5592574"/>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a:t>
            </a:r>
            <a:endParaRPr sz="1400" dirty="0">
              <a:solidFill>
                <a:schemeClr val="dk1"/>
              </a:solidFill>
              <a:latin typeface="Calibri"/>
              <a:ea typeface="Calibri"/>
              <a:cs typeface="Calibri"/>
              <a:sym typeface="Calibri"/>
            </a:endParaRPr>
          </a:p>
        </p:txBody>
      </p:sp>
      <p:grpSp>
        <p:nvGrpSpPr>
          <p:cNvPr id="62" name="Group 61"/>
          <p:cNvGrpSpPr/>
          <p:nvPr/>
        </p:nvGrpSpPr>
        <p:grpSpPr>
          <a:xfrm>
            <a:off x="1670309" y="4756013"/>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120087" y="4232695"/>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error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1360956"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799366" y="5476067"/>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4121721" y="1847544"/>
            <a:ext cx="327356" cy="340803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2" name="Rectangle 1"/>
          <p:cNvSpPr/>
          <p:nvPr/>
        </p:nvSpPr>
        <p:spPr>
          <a:xfrm>
            <a:off x="1802939" y="5474130"/>
            <a:ext cx="8566404" cy="108085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5" name="Google Shape;298;p37">
            <a:extLst>
              <a:ext uri="{FF2B5EF4-FFF2-40B4-BE49-F238E27FC236}">
                <a16:creationId xmlns:a16="http://schemas.microsoft.com/office/drawing/2014/main" id="{3C746B29-5F78-4EAD-B353-4552145F3462}"/>
              </a:ext>
            </a:extLst>
          </p:cNvPr>
          <p:cNvSpPr txBox="1"/>
          <p:nvPr/>
        </p:nvSpPr>
        <p:spPr>
          <a:xfrm>
            <a:off x="2525460" y="4164876"/>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solidFill>
                  <a:schemeClr val="dk1"/>
                </a:solidFill>
                <a:latin typeface="Calibri"/>
                <a:ea typeface="Calibri"/>
                <a:cs typeface="Calibri"/>
                <a:sym typeface="Calibri"/>
              </a:rPr>
              <a:t>400</a:t>
            </a:r>
            <a:endParaRPr lang="en-US" sz="1400" dirty="0"/>
          </a:p>
        </p:txBody>
      </p:sp>
      <p:cxnSp>
        <p:nvCxnSpPr>
          <p:cNvPr id="11" name="Connettore 2 10">
            <a:extLst>
              <a:ext uri="{FF2B5EF4-FFF2-40B4-BE49-F238E27FC236}">
                <a16:creationId xmlns:a16="http://schemas.microsoft.com/office/drawing/2014/main" id="{E1406418-6FF8-4420-8271-F8CB8CA4FBF5}"/>
              </a:ext>
            </a:extLst>
          </p:cNvPr>
          <p:cNvCxnSpPr/>
          <p:nvPr/>
        </p:nvCxnSpPr>
        <p:spPr>
          <a:xfrm flipH="1" flipV="1">
            <a:off x="2463995" y="4429768"/>
            <a:ext cx="1645269" cy="1146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Google Shape;285;p37">
            <a:extLst>
              <a:ext uri="{FF2B5EF4-FFF2-40B4-BE49-F238E27FC236}">
                <a16:creationId xmlns:a16="http://schemas.microsoft.com/office/drawing/2014/main" id="{8AD2CA4B-FE2B-40BD-9A15-A4DE3D594FC3}"/>
              </a:ext>
            </a:extLst>
          </p:cNvPr>
          <p:cNvSpPr/>
          <p:nvPr/>
        </p:nvSpPr>
        <p:spPr>
          <a:xfrm>
            <a:off x="8823239" y="1130152"/>
            <a:ext cx="813800" cy="3812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cxnSp>
        <p:nvCxnSpPr>
          <p:cNvPr id="77" name="Google Shape;286;p37">
            <a:extLst>
              <a:ext uri="{FF2B5EF4-FFF2-40B4-BE49-F238E27FC236}">
                <a16:creationId xmlns:a16="http://schemas.microsoft.com/office/drawing/2014/main" id="{77406372-D7C0-42F5-9399-FDD6A29F3F1B}"/>
              </a:ext>
            </a:extLst>
          </p:cNvPr>
          <p:cNvCxnSpPr>
            <a:stCxn id="76" idx="2"/>
          </p:cNvCxnSpPr>
          <p:nvPr/>
        </p:nvCxnSpPr>
        <p:spPr>
          <a:xfrm>
            <a:off x="9230139" y="1511352"/>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8" name="Google Shape;287;p37">
            <a:extLst>
              <a:ext uri="{FF2B5EF4-FFF2-40B4-BE49-F238E27FC236}">
                <a16:creationId xmlns:a16="http://schemas.microsoft.com/office/drawing/2014/main" id="{CC6C49CB-E1EF-4138-997C-C5F2C5FCC2C0}"/>
              </a:ext>
            </a:extLst>
          </p:cNvPr>
          <p:cNvSpPr/>
          <p:nvPr/>
        </p:nvSpPr>
        <p:spPr>
          <a:xfrm>
            <a:off x="9089874" y="5556875"/>
            <a:ext cx="330200" cy="96675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a:cxnSpLocks/>
          </p:cNvCxnSpPr>
          <p:nvPr/>
        </p:nvCxnSpPr>
        <p:spPr>
          <a:xfrm>
            <a:off x="2318884" y="1648327"/>
            <a:ext cx="0" cy="4717620"/>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941034" y="8750"/>
            <a:ext cx="10138298" cy="872444"/>
          </a:xfrm>
          <a:prstGeom prst="rect">
            <a:avLst/>
          </a:prstGeom>
          <a:noFill/>
          <a:ln>
            <a:noFill/>
          </a:ln>
        </p:spPr>
        <p:txBody>
          <a:bodyPr spcFirstLastPara="1" vert="horz" wrap="square" lIns="107269" tIns="53620" rIns="107269" bIns="53620" rtlCol="0" anchor="ctr" anchorCtr="0">
            <a:noAutofit/>
          </a:bodyPr>
          <a:lstStyle/>
          <a:p>
            <a:pPr>
              <a:buSzPts val="4400"/>
            </a:pPr>
            <a:r>
              <a:rPr lang="es-419" b="1" dirty="0"/>
              <a:t>Evento: caricamento Home page</a:t>
            </a:r>
            <a:endParaRPr b="1" dirty="0"/>
          </a:p>
        </p:txBody>
      </p:sp>
      <p:sp>
        <p:nvSpPr>
          <p:cNvPr id="273" name="Google Shape;273;p37"/>
          <p:cNvSpPr/>
          <p:nvPr/>
        </p:nvSpPr>
        <p:spPr>
          <a:xfrm>
            <a:off x="5241166" y="106794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GetCatalogue</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5939593" y="1449141"/>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2489942" y="2092243"/>
            <a:ext cx="32652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569962" y="1866796"/>
            <a:ext cx="1355874" cy="65137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 /GetCatalogue</a:t>
            </a:r>
            <a:endParaRPr sz="1200" dirty="0">
              <a:solidFill>
                <a:schemeClr val="dk1"/>
              </a:solidFill>
              <a:latin typeface="Calibri"/>
              <a:ea typeface="Calibri"/>
              <a:cs typeface="Calibri"/>
              <a:sym typeface="Calibri"/>
            </a:endParaRPr>
          </a:p>
        </p:txBody>
      </p:sp>
      <p:sp>
        <p:nvSpPr>
          <p:cNvPr id="278" name="Google Shape;278;p37"/>
          <p:cNvSpPr/>
          <p:nvPr/>
        </p:nvSpPr>
        <p:spPr>
          <a:xfrm>
            <a:off x="9023846" y="106794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CategoryDAO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9545228" y="1569499"/>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9424270" y="2332083"/>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283" name="Google Shape;283;p37"/>
          <p:cNvCxnSpPr>
            <a:cxnSpLocks/>
          </p:cNvCxnSpPr>
          <p:nvPr/>
        </p:nvCxnSpPr>
        <p:spPr>
          <a:xfrm flipH="1">
            <a:off x="6066380" y="3490294"/>
            <a:ext cx="335789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6393269" y="3158817"/>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categories</a:t>
            </a:r>
            <a:endParaRPr sz="1400" dirty="0">
              <a:solidFill>
                <a:schemeClr val="dk1"/>
              </a:solidFill>
              <a:latin typeface="Calibri"/>
              <a:ea typeface="Calibri"/>
              <a:cs typeface="Calibri"/>
              <a:sym typeface="Calibri"/>
            </a:endParaRPr>
          </a:p>
        </p:txBody>
      </p:sp>
      <p:sp>
        <p:nvSpPr>
          <p:cNvPr id="294" name="Google Shape;294;p37"/>
          <p:cNvSpPr txBox="1"/>
          <p:nvPr/>
        </p:nvSpPr>
        <p:spPr>
          <a:xfrm>
            <a:off x="1229610" y="1975879"/>
            <a:ext cx="783021" cy="35620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load</a:t>
            </a:r>
            <a:endParaRPr sz="1400" dirty="0">
              <a:solidFill>
                <a:schemeClr val="dk1"/>
              </a:solidFill>
              <a:latin typeface="Calibri"/>
              <a:ea typeface="Calibri"/>
              <a:cs typeface="Calibri"/>
              <a:sym typeface="Calibri"/>
            </a:endParaRPr>
          </a:p>
        </p:txBody>
      </p:sp>
      <p:cxnSp>
        <p:nvCxnSpPr>
          <p:cNvPr id="300" name="Google Shape;300;p37"/>
          <p:cNvCxnSpPr>
            <a:cxnSpLocks/>
          </p:cNvCxnSpPr>
          <p:nvPr/>
        </p:nvCxnSpPr>
        <p:spPr>
          <a:xfrm>
            <a:off x="6090977" y="2522065"/>
            <a:ext cx="333329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6146483" y="2257354"/>
            <a:ext cx="1560426"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findAllCategories()</a:t>
            </a:r>
            <a:endParaRPr sz="1400" dirty="0">
              <a:solidFill>
                <a:schemeClr val="dk1"/>
              </a:solidFill>
              <a:latin typeface="Calibri"/>
              <a:ea typeface="Calibri"/>
              <a:cs typeface="Calibri"/>
              <a:sym typeface="Calibri"/>
            </a:endParaRPr>
          </a:p>
        </p:txBody>
      </p:sp>
      <p:sp>
        <p:nvSpPr>
          <p:cNvPr id="35" name="Google Shape;290;p37"/>
          <p:cNvSpPr/>
          <p:nvPr/>
        </p:nvSpPr>
        <p:spPr>
          <a:xfrm>
            <a:off x="1671437"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 script.js</a:t>
            </a:r>
            <a:endParaRPr sz="1200" dirty="0">
              <a:solidFill>
                <a:schemeClr val="dk1"/>
              </a:solidFill>
              <a:latin typeface="Calibri"/>
              <a:ea typeface="Calibri"/>
              <a:cs typeface="Calibri"/>
              <a:sym typeface="Calibri"/>
            </a:endParaRPr>
          </a:p>
        </p:txBody>
      </p:sp>
      <p:sp>
        <p:nvSpPr>
          <p:cNvPr id="37" name="Google Shape;292;p37"/>
          <p:cNvSpPr/>
          <p:nvPr/>
        </p:nvSpPr>
        <p:spPr>
          <a:xfrm>
            <a:off x="2147826" y="1873595"/>
            <a:ext cx="342116" cy="407444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grpSp>
        <p:nvGrpSpPr>
          <p:cNvPr id="62" name="Group 61"/>
          <p:cNvGrpSpPr/>
          <p:nvPr/>
        </p:nvGrpSpPr>
        <p:grpSpPr>
          <a:xfrm>
            <a:off x="1670309" y="4756013"/>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949502" y="4206903"/>
            <a:ext cx="1262398"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 categoriesList</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1360956"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7" name="Google Shape;277;p37"/>
          <p:cNvSpPr/>
          <p:nvPr/>
        </p:nvSpPr>
        <p:spPr>
          <a:xfrm>
            <a:off x="5755213" y="1785400"/>
            <a:ext cx="327356" cy="340803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75" name="Google Shape;298;p37">
            <a:extLst>
              <a:ext uri="{FF2B5EF4-FFF2-40B4-BE49-F238E27FC236}">
                <a16:creationId xmlns:a16="http://schemas.microsoft.com/office/drawing/2014/main" id="{3C746B29-5F78-4EAD-B353-4552145F3462}"/>
              </a:ext>
            </a:extLst>
          </p:cNvPr>
          <p:cNvSpPr txBox="1"/>
          <p:nvPr/>
        </p:nvSpPr>
        <p:spPr>
          <a:xfrm>
            <a:off x="3312454" y="4158806"/>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categories</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solidFill>
                  <a:schemeClr val="dk1"/>
                </a:solidFill>
                <a:latin typeface="Calibri"/>
                <a:ea typeface="Calibri"/>
                <a:cs typeface="Calibri"/>
                <a:sym typeface="Calibri"/>
              </a:rPr>
              <a:t>200</a:t>
            </a:r>
            <a:endParaRPr lang="en-US" sz="1400" dirty="0"/>
          </a:p>
        </p:txBody>
      </p:sp>
      <p:cxnSp>
        <p:nvCxnSpPr>
          <p:cNvPr id="11" name="Connettore 2 10">
            <a:extLst>
              <a:ext uri="{FF2B5EF4-FFF2-40B4-BE49-F238E27FC236}">
                <a16:creationId xmlns:a16="http://schemas.microsoft.com/office/drawing/2014/main" id="{E1406418-6FF8-4420-8271-F8CB8CA4FBF5}"/>
              </a:ext>
            </a:extLst>
          </p:cNvPr>
          <p:cNvCxnSpPr>
            <a:cxnSpLocks/>
          </p:cNvCxnSpPr>
          <p:nvPr/>
        </p:nvCxnSpPr>
        <p:spPr>
          <a:xfrm flipH="1" flipV="1">
            <a:off x="2463996" y="4429768"/>
            <a:ext cx="3270614" cy="22781"/>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74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a:cxnSpLocks/>
          </p:cNvCxnSpPr>
          <p:nvPr/>
        </p:nvCxnSpPr>
        <p:spPr>
          <a:xfrm>
            <a:off x="2318884" y="1648327"/>
            <a:ext cx="0" cy="481461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941034" y="8750"/>
            <a:ext cx="10138298" cy="872444"/>
          </a:xfrm>
          <a:prstGeom prst="rect">
            <a:avLst/>
          </a:prstGeom>
          <a:noFill/>
          <a:ln>
            <a:noFill/>
          </a:ln>
        </p:spPr>
        <p:txBody>
          <a:bodyPr spcFirstLastPara="1" vert="horz" wrap="square" lIns="107269" tIns="53620" rIns="107269" bIns="53620" rtlCol="0" anchor="ctr" anchorCtr="0">
            <a:noAutofit/>
          </a:bodyPr>
          <a:lstStyle/>
          <a:p>
            <a:pPr>
              <a:buSzPts val="4400"/>
            </a:pPr>
            <a:r>
              <a:rPr lang="es-419" b="1" dirty="0"/>
              <a:t>Evento: creazione di una categoria</a:t>
            </a:r>
            <a:endParaRPr b="1" dirty="0"/>
          </a:p>
        </p:txBody>
      </p:sp>
      <p:sp>
        <p:nvSpPr>
          <p:cNvPr id="273" name="Google Shape;273;p37"/>
          <p:cNvSpPr/>
          <p:nvPr/>
        </p:nvSpPr>
        <p:spPr>
          <a:xfrm>
            <a:off x="5241166" y="106794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CreateCategory</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5939593" y="1449141"/>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2448736" y="3248559"/>
            <a:ext cx="328587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953614" y="2810474"/>
            <a:ext cx="2437831" cy="65137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 name != null &amp;&amp; fatherId &gt;= 0 ]</a:t>
            </a:r>
          </a:p>
          <a:p>
            <a:r>
              <a:rPr lang="es-419" sz="1200" dirty="0">
                <a:solidFill>
                  <a:schemeClr val="dk1"/>
                </a:solidFill>
                <a:latin typeface="Calibri"/>
                <a:ea typeface="Calibri"/>
                <a:cs typeface="Calibri"/>
                <a:sym typeface="Calibri"/>
              </a:rPr>
              <a:t>AJAX POST /CreateCategory</a:t>
            </a:r>
          </a:p>
          <a:p>
            <a:r>
              <a:rPr lang="es-419" sz="1200" dirty="0">
                <a:solidFill>
                  <a:schemeClr val="dk1"/>
                </a:solidFill>
                <a:latin typeface="Calibri"/>
                <a:ea typeface="Calibri"/>
                <a:cs typeface="Calibri"/>
                <a:sym typeface="Calibri"/>
              </a:rPr>
              <a:t>(name, fatherId)</a:t>
            </a:r>
            <a:endParaRPr sz="1200" dirty="0">
              <a:solidFill>
                <a:schemeClr val="dk1"/>
              </a:solidFill>
              <a:latin typeface="Calibri"/>
              <a:ea typeface="Calibri"/>
              <a:cs typeface="Calibri"/>
              <a:sym typeface="Calibri"/>
            </a:endParaRPr>
          </a:p>
        </p:txBody>
      </p:sp>
      <p:sp>
        <p:nvSpPr>
          <p:cNvPr id="278" name="Google Shape;278;p37"/>
          <p:cNvSpPr/>
          <p:nvPr/>
        </p:nvSpPr>
        <p:spPr>
          <a:xfrm>
            <a:off x="9023846" y="106794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CategoryDAO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9545228" y="1569499"/>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9402199" y="4263036"/>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284" name="Google Shape;284;p37"/>
          <p:cNvSpPr txBox="1"/>
          <p:nvPr/>
        </p:nvSpPr>
        <p:spPr>
          <a:xfrm>
            <a:off x="6831393" y="4529523"/>
            <a:ext cx="2192453" cy="365619"/>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createLink(fId, name);</a:t>
            </a:r>
            <a:endParaRPr sz="1400" dirty="0">
              <a:solidFill>
                <a:schemeClr val="dk1"/>
              </a:solidFill>
              <a:latin typeface="Calibri"/>
              <a:ea typeface="Calibri"/>
              <a:cs typeface="Calibri"/>
              <a:sym typeface="Calibri"/>
            </a:endParaRPr>
          </a:p>
        </p:txBody>
      </p:sp>
      <p:sp>
        <p:nvSpPr>
          <p:cNvPr id="294" name="Google Shape;294;p37"/>
          <p:cNvSpPr txBox="1"/>
          <p:nvPr/>
        </p:nvSpPr>
        <p:spPr>
          <a:xfrm>
            <a:off x="1229610" y="1975878"/>
            <a:ext cx="783021" cy="872443"/>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 on submit button</a:t>
            </a:r>
            <a:endParaRPr sz="1400" dirty="0">
              <a:solidFill>
                <a:schemeClr val="dk1"/>
              </a:solidFill>
              <a:latin typeface="Calibri"/>
              <a:ea typeface="Calibri"/>
              <a:cs typeface="Calibri"/>
              <a:sym typeface="Calibri"/>
            </a:endParaRPr>
          </a:p>
        </p:txBody>
      </p:sp>
      <p:cxnSp>
        <p:nvCxnSpPr>
          <p:cNvPr id="300" name="Google Shape;300;p37"/>
          <p:cNvCxnSpPr>
            <a:cxnSpLocks/>
          </p:cNvCxnSpPr>
          <p:nvPr/>
        </p:nvCxnSpPr>
        <p:spPr>
          <a:xfrm>
            <a:off x="6096000" y="4383760"/>
            <a:ext cx="333329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6797058" y="4026308"/>
            <a:ext cx="2087718" cy="361190"/>
          </a:xfrm>
          <a:prstGeom prst="rect">
            <a:avLst/>
          </a:prstGeom>
          <a:noFill/>
          <a:ln>
            <a:noFill/>
          </a:ln>
        </p:spPr>
        <p:txBody>
          <a:bodyPr spcFirstLastPara="1" wrap="square" lIns="107269" tIns="53620" rIns="107269" bIns="53620" anchor="t" anchorCtr="0">
            <a:noAutofit/>
          </a:bodyPr>
          <a:lstStyle/>
          <a:p>
            <a:pPr>
              <a:spcAft>
                <a:spcPts val="200"/>
              </a:spcAft>
            </a:pPr>
            <a:r>
              <a:rPr lang="en-US" sz="1400" dirty="0">
                <a:solidFill>
                  <a:schemeClr val="dk1"/>
                </a:solidFill>
                <a:latin typeface="Calibri"/>
                <a:ea typeface="Calibri"/>
                <a:cs typeface="Calibri"/>
                <a:sym typeface="Calibri"/>
              </a:rPr>
              <a:t>createCategory(name);</a:t>
            </a:r>
          </a:p>
        </p:txBody>
      </p:sp>
      <p:sp>
        <p:nvSpPr>
          <p:cNvPr id="35" name="Google Shape;290;p37"/>
          <p:cNvSpPr/>
          <p:nvPr/>
        </p:nvSpPr>
        <p:spPr>
          <a:xfrm>
            <a:off x="1671437"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Form categoria + script.js</a:t>
            </a:r>
            <a:endParaRPr sz="1200" dirty="0">
              <a:solidFill>
                <a:schemeClr val="dk1"/>
              </a:solidFill>
              <a:latin typeface="Calibri"/>
              <a:ea typeface="Calibri"/>
              <a:cs typeface="Calibri"/>
              <a:sym typeface="Calibri"/>
            </a:endParaRPr>
          </a:p>
        </p:txBody>
      </p:sp>
      <p:sp>
        <p:nvSpPr>
          <p:cNvPr id="37" name="Google Shape;292;p37"/>
          <p:cNvSpPr/>
          <p:nvPr/>
        </p:nvSpPr>
        <p:spPr>
          <a:xfrm>
            <a:off x="2147826" y="1873595"/>
            <a:ext cx="342116" cy="407444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grpSp>
        <p:nvGrpSpPr>
          <p:cNvPr id="62" name="Group 61"/>
          <p:cNvGrpSpPr/>
          <p:nvPr/>
        </p:nvGrpSpPr>
        <p:grpSpPr>
          <a:xfrm>
            <a:off x="1671437" y="5571257"/>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737113" y="5205718"/>
            <a:ext cx="1451920" cy="360333"/>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loadCatalogue()</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1360956"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7" name="Google Shape;277;p37"/>
          <p:cNvSpPr/>
          <p:nvPr/>
        </p:nvSpPr>
        <p:spPr>
          <a:xfrm>
            <a:off x="5755213" y="1785400"/>
            <a:ext cx="327356" cy="373483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75" name="Google Shape;298;p37">
            <a:extLst>
              <a:ext uri="{FF2B5EF4-FFF2-40B4-BE49-F238E27FC236}">
                <a16:creationId xmlns:a16="http://schemas.microsoft.com/office/drawing/2014/main" id="{3C746B29-5F78-4EAD-B353-4552145F3462}"/>
              </a:ext>
            </a:extLst>
          </p:cNvPr>
          <p:cNvSpPr txBox="1"/>
          <p:nvPr/>
        </p:nvSpPr>
        <p:spPr>
          <a:xfrm>
            <a:off x="2447959" y="3686645"/>
            <a:ext cx="3285874" cy="651920"/>
          </a:xfrm>
          <a:prstGeom prst="rect">
            <a:avLst/>
          </a:prstGeom>
          <a:noFill/>
          <a:ln>
            <a:no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 name == null || fatherId == null || cService.getCategoryById(fatherId) == null]</a:t>
            </a:r>
          </a:p>
          <a:p>
            <a:pPr algn="ctr"/>
            <a:r>
              <a:rPr lang="en-US" sz="1200" dirty="0">
                <a:solidFill>
                  <a:schemeClr val="dk1"/>
                </a:solidFill>
                <a:latin typeface="Calibri"/>
                <a:ea typeface="Calibri"/>
                <a:cs typeface="Calibri"/>
                <a:sym typeface="Calibri"/>
              </a:rPr>
              <a:t>s</a:t>
            </a:r>
            <a:r>
              <a:rPr lang="es-419" sz="1200" dirty="0">
                <a:solidFill>
                  <a:schemeClr val="dk1"/>
                </a:solidFill>
                <a:latin typeface="Calibri"/>
                <a:ea typeface="Calibri"/>
                <a:cs typeface="Calibri"/>
                <a:sym typeface="Calibri"/>
              </a:rPr>
              <a:t>tatus code </a:t>
            </a:r>
            <a:r>
              <a:rPr lang="en-US" sz="1200" dirty="0">
                <a:solidFill>
                  <a:schemeClr val="dk1"/>
                </a:solidFill>
                <a:latin typeface="Calibri"/>
                <a:ea typeface="Calibri"/>
                <a:cs typeface="Calibri"/>
                <a:sym typeface="Calibri"/>
              </a:rPr>
              <a:t>400</a:t>
            </a:r>
            <a:endParaRPr lang="en-US" sz="1200" dirty="0"/>
          </a:p>
        </p:txBody>
      </p:sp>
      <p:cxnSp>
        <p:nvCxnSpPr>
          <p:cNvPr id="11" name="Connettore 2 10">
            <a:extLst>
              <a:ext uri="{FF2B5EF4-FFF2-40B4-BE49-F238E27FC236}">
                <a16:creationId xmlns:a16="http://schemas.microsoft.com/office/drawing/2014/main" id="{E1406418-6FF8-4420-8271-F8CB8CA4FBF5}"/>
              </a:ext>
            </a:extLst>
          </p:cNvPr>
          <p:cNvCxnSpPr>
            <a:cxnSpLocks/>
          </p:cNvCxnSpPr>
          <p:nvPr/>
        </p:nvCxnSpPr>
        <p:spPr>
          <a:xfrm flipH="1" flipV="1">
            <a:off x="2456366" y="3928397"/>
            <a:ext cx="3270614" cy="2278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8" name="Group 61">
            <a:extLst>
              <a:ext uri="{FF2B5EF4-FFF2-40B4-BE49-F238E27FC236}">
                <a16:creationId xmlns:a16="http://schemas.microsoft.com/office/drawing/2014/main" id="{E19CB1BF-51FA-4456-9481-924A3EA8C857}"/>
              </a:ext>
            </a:extLst>
          </p:cNvPr>
          <p:cNvGrpSpPr/>
          <p:nvPr/>
        </p:nvGrpSpPr>
        <p:grpSpPr>
          <a:xfrm>
            <a:off x="1663133" y="2853526"/>
            <a:ext cx="484693" cy="272090"/>
            <a:chOff x="614149" y="4401223"/>
            <a:chExt cx="484693" cy="507248"/>
          </a:xfrm>
        </p:grpSpPr>
        <p:cxnSp>
          <p:nvCxnSpPr>
            <p:cNvPr id="29" name="Straight Connector 51">
              <a:extLst>
                <a:ext uri="{FF2B5EF4-FFF2-40B4-BE49-F238E27FC236}">
                  <a16:creationId xmlns:a16="http://schemas.microsoft.com/office/drawing/2014/main" id="{789EF2E2-07F0-42E6-848A-D1BBCA17EA84}"/>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56">
              <a:extLst>
                <a:ext uri="{FF2B5EF4-FFF2-40B4-BE49-F238E27FC236}">
                  <a16:creationId xmlns:a16="http://schemas.microsoft.com/office/drawing/2014/main" id="{F32AB4BF-4F5E-4A40-A628-83FD39968C93}"/>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60">
              <a:extLst>
                <a:ext uri="{FF2B5EF4-FFF2-40B4-BE49-F238E27FC236}">
                  <a16:creationId xmlns:a16="http://schemas.microsoft.com/office/drawing/2014/main" id="{A4A8C548-20B9-43EB-A7BC-91B0B30EEB6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2" name="Google Shape;297;p37">
            <a:extLst>
              <a:ext uri="{FF2B5EF4-FFF2-40B4-BE49-F238E27FC236}">
                <a16:creationId xmlns:a16="http://schemas.microsoft.com/office/drawing/2014/main" id="{AB63F166-F66E-4FE6-916F-22256CFCDB98}"/>
              </a:ext>
            </a:extLst>
          </p:cNvPr>
          <p:cNvSpPr txBox="1"/>
          <p:nvPr/>
        </p:nvSpPr>
        <p:spPr>
          <a:xfrm>
            <a:off x="710804" y="2848321"/>
            <a:ext cx="1262398"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Check inserted data</a:t>
            </a:r>
            <a:endParaRPr sz="1400" dirty="0">
              <a:solidFill>
                <a:schemeClr val="dk1"/>
              </a:solidFill>
              <a:latin typeface="Calibri"/>
              <a:ea typeface="Calibri"/>
              <a:cs typeface="Calibri"/>
              <a:sym typeface="Calibri"/>
            </a:endParaRPr>
          </a:p>
        </p:txBody>
      </p:sp>
      <p:cxnSp>
        <p:nvCxnSpPr>
          <p:cNvPr id="36" name="Google Shape;300;p37">
            <a:extLst>
              <a:ext uri="{FF2B5EF4-FFF2-40B4-BE49-F238E27FC236}">
                <a16:creationId xmlns:a16="http://schemas.microsoft.com/office/drawing/2014/main" id="{C7576275-E6F0-4459-B1D4-0F223FC5CBD5}"/>
              </a:ext>
            </a:extLst>
          </p:cNvPr>
          <p:cNvCxnSpPr>
            <a:cxnSpLocks/>
          </p:cNvCxnSpPr>
          <p:nvPr/>
        </p:nvCxnSpPr>
        <p:spPr>
          <a:xfrm>
            <a:off x="6096000" y="4891636"/>
            <a:ext cx="333329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38" name="Connettore 2 37">
            <a:extLst>
              <a:ext uri="{FF2B5EF4-FFF2-40B4-BE49-F238E27FC236}">
                <a16:creationId xmlns:a16="http://schemas.microsoft.com/office/drawing/2014/main" id="{822694FA-9F58-4380-BBCC-34BA7764E596}"/>
              </a:ext>
            </a:extLst>
          </p:cNvPr>
          <p:cNvCxnSpPr>
            <a:cxnSpLocks/>
          </p:cNvCxnSpPr>
          <p:nvPr/>
        </p:nvCxnSpPr>
        <p:spPr>
          <a:xfrm flipH="1" flipV="1">
            <a:off x="2476581" y="5142882"/>
            <a:ext cx="3270614" cy="2278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Google Shape;297;p37">
            <a:extLst>
              <a:ext uri="{FF2B5EF4-FFF2-40B4-BE49-F238E27FC236}">
                <a16:creationId xmlns:a16="http://schemas.microsoft.com/office/drawing/2014/main" id="{E47005CB-269C-4BE0-B7E8-488AF90FCBEB}"/>
              </a:ext>
            </a:extLst>
          </p:cNvPr>
          <p:cNvSpPr txBox="1"/>
          <p:nvPr/>
        </p:nvSpPr>
        <p:spPr>
          <a:xfrm>
            <a:off x="3106176" y="4836811"/>
            <a:ext cx="1888023" cy="301406"/>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Status code 200</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5060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a:cxnSpLocks/>
          </p:cNvCxnSpPr>
          <p:nvPr/>
        </p:nvCxnSpPr>
        <p:spPr>
          <a:xfrm>
            <a:off x="3455226" y="1835870"/>
            <a:ext cx="0" cy="481461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941034" y="163303"/>
            <a:ext cx="10138298" cy="840858"/>
          </a:xfrm>
          <a:prstGeom prst="rect">
            <a:avLst/>
          </a:prstGeom>
          <a:noFill/>
          <a:ln>
            <a:noFill/>
          </a:ln>
        </p:spPr>
        <p:txBody>
          <a:bodyPr spcFirstLastPara="1" vert="horz" wrap="square" lIns="107269" tIns="53620" rIns="107269" bIns="53620" rtlCol="0" anchor="ctr" anchorCtr="0">
            <a:noAutofit/>
          </a:bodyPr>
          <a:lstStyle/>
          <a:p>
            <a:pPr>
              <a:buSzPts val="4400"/>
            </a:pPr>
            <a:r>
              <a:rPr lang="es-419" b="1" dirty="0"/>
              <a:t>Evento: spostamento di una categoria</a:t>
            </a:r>
            <a:endParaRPr b="1" dirty="0"/>
          </a:p>
        </p:txBody>
      </p:sp>
      <p:sp>
        <p:nvSpPr>
          <p:cNvPr id="276" name="Google Shape;276;p37"/>
          <p:cNvSpPr txBox="1"/>
          <p:nvPr/>
        </p:nvSpPr>
        <p:spPr>
          <a:xfrm>
            <a:off x="385398" y="3686781"/>
            <a:ext cx="2437831" cy="651373"/>
          </a:xfrm>
          <a:prstGeom prst="rect">
            <a:avLst/>
          </a:prstGeom>
          <a:noFill/>
          <a:ln>
            <a:no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 legal move ]</a:t>
            </a:r>
          </a:p>
          <a:p>
            <a:pPr algn="ctr"/>
            <a:r>
              <a:rPr lang="es-419" sz="1200" dirty="0">
                <a:solidFill>
                  <a:schemeClr val="dk1"/>
                </a:solidFill>
                <a:latin typeface="Calibri"/>
                <a:ea typeface="Calibri"/>
                <a:cs typeface="Calibri"/>
                <a:sym typeface="Calibri"/>
              </a:rPr>
              <a:t>saveMove(cateogryId, newFatherId)</a:t>
            </a:r>
            <a:endParaRPr sz="1200" dirty="0">
              <a:solidFill>
                <a:schemeClr val="dk1"/>
              </a:solidFill>
              <a:latin typeface="Calibri"/>
              <a:ea typeface="Calibri"/>
              <a:cs typeface="Calibri"/>
              <a:sym typeface="Calibri"/>
            </a:endParaRPr>
          </a:p>
        </p:txBody>
      </p:sp>
      <p:sp>
        <p:nvSpPr>
          <p:cNvPr id="294" name="Google Shape;294;p37"/>
          <p:cNvSpPr txBox="1"/>
          <p:nvPr/>
        </p:nvSpPr>
        <p:spPr>
          <a:xfrm>
            <a:off x="2201971" y="2170039"/>
            <a:ext cx="1242516" cy="872443"/>
          </a:xfrm>
          <a:prstGeom prst="rect">
            <a:avLst/>
          </a:prstGeom>
          <a:noFill/>
          <a:ln>
            <a:noFill/>
          </a:ln>
        </p:spPr>
        <p:txBody>
          <a:bodyPr spcFirstLastPara="1" wrap="square" lIns="107269" tIns="53620" rIns="107269" bIns="53620" anchor="t" anchorCtr="0">
            <a:noAutofit/>
          </a:bodyPr>
          <a:lstStyle/>
          <a:p>
            <a:r>
              <a:rPr lang="it-IT" sz="1200" dirty="0">
                <a:solidFill>
                  <a:schemeClr val="dk1"/>
                </a:solidFill>
                <a:latin typeface="Calibri"/>
                <a:ea typeface="Calibri"/>
                <a:cs typeface="Calibri"/>
                <a:sym typeface="Calibri"/>
              </a:rPr>
              <a:t>Drag &amp; Drop categoria sotto un’altra</a:t>
            </a:r>
            <a:endParaRPr sz="1200" dirty="0">
              <a:solidFill>
                <a:schemeClr val="dk1"/>
              </a:solidFill>
              <a:latin typeface="Calibri"/>
              <a:ea typeface="Calibri"/>
              <a:cs typeface="Calibri"/>
              <a:sym typeface="Calibri"/>
            </a:endParaRPr>
          </a:p>
        </p:txBody>
      </p:sp>
      <p:sp>
        <p:nvSpPr>
          <p:cNvPr id="35" name="Google Shape;290;p37"/>
          <p:cNvSpPr/>
          <p:nvPr/>
        </p:nvSpPr>
        <p:spPr>
          <a:xfrm>
            <a:off x="2807779" y="1182539"/>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categoriesList + script.js</a:t>
            </a:r>
            <a:endParaRPr sz="1200" dirty="0">
              <a:solidFill>
                <a:schemeClr val="dk1"/>
              </a:solidFill>
              <a:latin typeface="Calibri"/>
              <a:ea typeface="Calibri"/>
              <a:cs typeface="Calibri"/>
              <a:sym typeface="Calibri"/>
            </a:endParaRPr>
          </a:p>
        </p:txBody>
      </p:sp>
      <p:sp>
        <p:nvSpPr>
          <p:cNvPr id="37" name="Google Shape;292;p37"/>
          <p:cNvSpPr/>
          <p:nvPr/>
        </p:nvSpPr>
        <p:spPr>
          <a:xfrm>
            <a:off x="3284168" y="2061138"/>
            <a:ext cx="342116" cy="42064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grpSp>
        <p:nvGrpSpPr>
          <p:cNvPr id="62" name="Group 61"/>
          <p:cNvGrpSpPr/>
          <p:nvPr/>
        </p:nvGrpSpPr>
        <p:grpSpPr>
          <a:xfrm>
            <a:off x="2799475" y="3756277"/>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98" name="Google Shape;275;p37"/>
          <p:cNvCxnSpPr/>
          <p:nvPr/>
        </p:nvCxnSpPr>
        <p:spPr>
          <a:xfrm>
            <a:off x="2497298" y="2163422"/>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8" name="Group 61">
            <a:extLst>
              <a:ext uri="{FF2B5EF4-FFF2-40B4-BE49-F238E27FC236}">
                <a16:creationId xmlns:a16="http://schemas.microsoft.com/office/drawing/2014/main" id="{E19CB1BF-51FA-4456-9481-924A3EA8C857}"/>
              </a:ext>
            </a:extLst>
          </p:cNvPr>
          <p:cNvGrpSpPr/>
          <p:nvPr/>
        </p:nvGrpSpPr>
        <p:grpSpPr>
          <a:xfrm>
            <a:off x="2792128" y="2894745"/>
            <a:ext cx="484693" cy="272090"/>
            <a:chOff x="614149" y="4401223"/>
            <a:chExt cx="484693" cy="507248"/>
          </a:xfrm>
        </p:grpSpPr>
        <p:cxnSp>
          <p:nvCxnSpPr>
            <p:cNvPr id="29" name="Straight Connector 51">
              <a:extLst>
                <a:ext uri="{FF2B5EF4-FFF2-40B4-BE49-F238E27FC236}">
                  <a16:creationId xmlns:a16="http://schemas.microsoft.com/office/drawing/2014/main" id="{789EF2E2-07F0-42E6-848A-D1BBCA17EA84}"/>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56">
              <a:extLst>
                <a:ext uri="{FF2B5EF4-FFF2-40B4-BE49-F238E27FC236}">
                  <a16:creationId xmlns:a16="http://schemas.microsoft.com/office/drawing/2014/main" id="{F32AB4BF-4F5E-4A40-A628-83FD39968C93}"/>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60">
              <a:extLst>
                <a:ext uri="{FF2B5EF4-FFF2-40B4-BE49-F238E27FC236}">
                  <a16:creationId xmlns:a16="http://schemas.microsoft.com/office/drawing/2014/main" id="{A4A8C548-20B9-43EB-A7BC-91B0B30EEB6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2" name="Google Shape;297;p37">
            <a:extLst>
              <a:ext uri="{FF2B5EF4-FFF2-40B4-BE49-F238E27FC236}">
                <a16:creationId xmlns:a16="http://schemas.microsoft.com/office/drawing/2014/main" id="{AB63F166-F66E-4FE6-916F-22256CFCDB98}"/>
              </a:ext>
            </a:extLst>
          </p:cNvPr>
          <p:cNvSpPr txBox="1"/>
          <p:nvPr/>
        </p:nvSpPr>
        <p:spPr>
          <a:xfrm>
            <a:off x="1596958" y="2825471"/>
            <a:ext cx="1262398" cy="610631"/>
          </a:xfrm>
          <a:prstGeom prst="rect">
            <a:avLst/>
          </a:prstGeom>
          <a:noFill/>
          <a:ln>
            <a:noFill/>
          </a:ln>
        </p:spPr>
        <p:txBody>
          <a:bodyPr spcFirstLastPara="1" wrap="square" lIns="107269" tIns="53620" rIns="107269" bIns="53620" anchor="t" anchorCtr="0">
            <a:noAutofit/>
          </a:bodyPr>
          <a:lstStyle/>
          <a:p>
            <a:pPr algn="ctr"/>
            <a:r>
              <a:rPr lang="it-IT" sz="1200" dirty="0">
                <a:solidFill>
                  <a:schemeClr val="dk1"/>
                </a:solidFill>
                <a:latin typeface="Calibri"/>
                <a:ea typeface="Calibri"/>
                <a:cs typeface="Calibri"/>
                <a:sym typeface="Calibri"/>
              </a:rPr>
              <a:t>checkLegalMove(categoryCod, newFatherCod)</a:t>
            </a:r>
            <a:endParaRPr sz="1200" dirty="0">
              <a:solidFill>
                <a:schemeClr val="dk1"/>
              </a:solidFill>
              <a:latin typeface="Calibri"/>
              <a:ea typeface="Calibri"/>
              <a:cs typeface="Calibri"/>
              <a:sym typeface="Calibri"/>
            </a:endParaRPr>
          </a:p>
        </p:txBody>
      </p:sp>
      <p:grpSp>
        <p:nvGrpSpPr>
          <p:cNvPr id="34" name="Group 61">
            <a:extLst>
              <a:ext uri="{FF2B5EF4-FFF2-40B4-BE49-F238E27FC236}">
                <a16:creationId xmlns:a16="http://schemas.microsoft.com/office/drawing/2014/main" id="{445C096D-78FF-483B-9CF2-546F95B75A38}"/>
              </a:ext>
            </a:extLst>
          </p:cNvPr>
          <p:cNvGrpSpPr/>
          <p:nvPr/>
        </p:nvGrpSpPr>
        <p:grpSpPr>
          <a:xfrm>
            <a:off x="2792127" y="4528216"/>
            <a:ext cx="484693" cy="272090"/>
            <a:chOff x="614149" y="4401223"/>
            <a:chExt cx="484693" cy="507248"/>
          </a:xfrm>
        </p:grpSpPr>
        <p:cxnSp>
          <p:nvCxnSpPr>
            <p:cNvPr id="40" name="Straight Connector 51">
              <a:extLst>
                <a:ext uri="{FF2B5EF4-FFF2-40B4-BE49-F238E27FC236}">
                  <a16:creationId xmlns:a16="http://schemas.microsoft.com/office/drawing/2014/main" id="{DD39F595-92E3-4F20-84E2-7749105B0E69}"/>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56">
              <a:extLst>
                <a:ext uri="{FF2B5EF4-FFF2-40B4-BE49-F238E27FC236}">
                  <a16:creationId xmlns:a16="http://schemas.microsoft.com/office/drawing/2014/main" id="{CE815C31-AABC-4B36-8059-178A135E5E8E}"/>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60">
              <a:extLst>
                <a:ext uri="{FF2B5EF4-FFF2-40B4-BE49-F238E27FC236}">
                  <a16:creationId xmlns:a16="http://schemas.microsoft.com/office/drawing/2014/main" id="{A423D000-1880-40CC-A61F-73719B33337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3" name="Google Shape;276;p37">
            <a:extLst>
              <a:ext uri="{FF2B5EF4-FFF2-40B4-BE49-F238E27FC236}">
                <a16:creationId xmlns:a16="http://schemas.microsoft.com/office/drawing/2014/main" id="{7715C3CC-9111-48B6-B224-4CFCB5DBA79E}"/>
              </a:ext>
            </a:extLst>
          </p:cNvPr>
          <p:cNvSpPr txBox="1"/>
          <p:nvPr/>
        </p:nvSpPr>
        <p:spPr>
          <a:xfrm>
            <a:off x="-97655" y="4479555"/>
            <a:ext cx="3048831" cy="651373"/>
          </a:xfrm>
          <a:prstGeom prst="rect">
            <a:avLst/>
          </a:prstGeom>
          <a:noFill/>
          <a:ln>
            <a:no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 legal move ]</a:t>
            </a:r>
          </a:p>
          <a:p>
            <a:pPr algn="ctr"/>
            <a:r>
              <a:rPr lang="es-419" sz="1200" dirty="0">
                <a:solidFill>
                  <a:schemeClr val="dk1"/>
                </a:solidFill>
                <a:latin typeface="Calibri"/>
                <a:ea typeface="Calibri"/>
                <a:cs typeface="Calibri"/>
                <a:sym typeface="Calibri"/>
              </a:rPr>
              <a:t>makeMove(cateogryId, newFatherId)</a:t>
            </a:r>
            <a:endParaRPr sz="1200" dirty="0">
              <a:solidFill>
                <a:schemeClr val="dk1"/>
              </a:solidFill>
              <a:latin typeface="Calibri"/>
              <a:ea typeface="Calibri"/>
              <a:cs typeface="Calibri"/>
              <a:sym typeface="Calibri"/>
            </a:endParaRPr>
          </a:p>
        </p:txBody>
      </p:sp>
      <p:sp>
        <p:nvSpPr>
          <p:cNvPr id="44" name="Google Shape;290;p37">
            <a:extLst>
              <a:ext uri="{FF2B5EF4-FFF2-40B4-BE49-F238E27FC236}">
                <a16:creationId xmlns:a16="http://schemas.microsoft.com/office/drawing/2014/main" id="{41BBEC6E-053D-456E-96D8-472ED1A5A394}"/>
              </a:ext>
            </a:extLst>
          </p:cNvPr>
          <p:cNvSpPr/>
          <p:nvPr/>
        </p:nvSpPr>
        <p:spPr>
          <a:xfrm>
            <a:off x="5362736" y="1180229"/>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movesToExecute</a:t>
            </a:r>
            <a:endParaRPr sz="1200" dirty="0">
              <a:solidFill>
                <a:schemeClr val="dk1"/>
              </a:solidFill>
              <a:latin typeface="Calibri"/>
              <a:ea typeface="Calibri"/>
              <a:cs typeface="Calibri"/>
              <a:sym typeface="Calibri"/>
            </a:endParaRPr>
          </a:p>
        </p:txBody>
      </p:sp>
      <p:cxnSp>
        <p:nvCxnSpPr>
          <p:cNvPr id="45" name="Straight Connector 8">
            <a:extLst>
              <a:ext uri="{FF2B5EF4-FFF2-40B4-BE49-F238E27FC236}">
                <a16:creationId xmlns:a16="http://schemas.microsoft.com/office/drawing/2014/main" id="{CECBD9A7-2643-42EA-984D-53C6E23F2D7B}"/>
              </a:ext>
            </a:extLst>
          </p:cNvPr>
          <p:cNvCxnSpPr>
            <a:cxnSpLocks/>
          </p:cNvCxnSpPr>
          <p:nvPr/>
        </p:nvCxnSpPr>
        <p:spPr>
          <a:xfrm>
            <a:off x="6013475" y="1831608"/>
            <a:ext cx="0" cy="481461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92;p37">
            <a:extLst>
              <a:ext uri="{FF2B5EF4-FFF2-40B4-BE49-F238E27FC236}">
                <a16:creationId xmlns:a16="http://schemas.microsoft.com/office/drawing/2014/main" id="{BA6CD60D-B7AF-437E-87DB-95B539943016}"/>
              </a:ext>
            </a:extLst>
          </p:cNvPr>
          <p:cNvSpPr/>
          <p:nvPr/>
        </p:nvSpPr>
        <p:spPr>
          <a:xfrm>
            <a:off x="5847120" y="4042573"/>
            <a:ext cx="342116" cy="3607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47" name="Google Shape;275;p37">
            <a:extLst>
              <a:ext uri="{FF2B5EF4-FFF2-40B4-BE49-F238E27FC236}">
                <a16:creationId xmlns:a16="http://schemas.microsoft.com/office/drawing/2014/main" id="{2CB9DA85-A2B7-4B18-A098-49D4B790063F}"/>
              </a:ext>
            </a:extLst>
          </p:cNvPr>
          <p:cNvCxnSpPr>
            <a:cxnSpLocks/>
          </p:cNvCxnSpPr>
          <p:nvPr/>
        </p:nvCxnSpPr>
        <p:spPr>
          <a:xfrm>
            <a:off x="3626284" y="4180498"/>
            <a:ext cx="222083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8" name="Google Shape;276;p37">
            <a:extLst>
              <a:ext uri="{FF2B5EF4-FFF2-40B4-BE49-F238E27FC236}">
                <a16:creationId xmlns:a16="http://schemas.microsoft.com/office/drawing/2014/main" id="{2C04340B-AA5D-4940-B7F8-86F89BB3BB36}"/>
              </a:ext>
            </a:extLst>
          </p:cNvPr>
          <p:cNvSpPr txBox="1"/>
          <p:nvPr/>
        </p:nvSpPr>
        <p:spPr>
          <a:xfrm>
            <a:off x="3905426" y="3891900"/>
            <a:ext cx="1809124" cy="301344"/>
          </a:xfrm>
          <a:prstGeom prst="rect">
            <a:avLst/>
          </a:prstGeom>
          <a:noFill/>
          <a:ln>
            <a:noFill/>
          </a:ln>
        </p:spPr>
        <p:txBody>
          <a:bodyPr spcFirstLastPara="1" wrap="square" lIns="107269" tIns="53620" rIns="107269" bIns="53620" anchor="t" anchorCtr="0">
            <a:noAutofit/>
          </a:bodyPr>
          <a:lstStyle/>
          <a:p>
            <a:pPr algn="ctr"/>
            <a:r>
              <a:rPr lang="it-IT" sz="1200" dirty="0">
                <a:solidFill>
                  <a:schemeClr val="dk1"/>
                </a:solidFill>
                <a:latin typeface="Calibri"/>
                <a:ea typeface="Calibri"/>
                <a:cs typeface="Calibri"/>
                <a:sym typeface="Calibri"/>
              </a:rPr>
              <a:t>push(newChange)</a:t>
            </a:r>
            <a:endParaRPr sz="1200" dirty="0">
              <a:solidFill>
                <a:schemeClr val="dk1"/>
              </a:solidFill>
              <a:latin typeface="Calibri"/>
              <a:ea typeface="Calibri"/>
              <a:cs typeface="Calibri"/>
              <a:sym typeface="Calibri"/>
            </a:endParaRPr>
          </a:p>
        </p:txBody>
      </p:sp>
      <p:sp>
        <p:nvSpPr>
          <p:cNvPr id="49" name="Google Shape;290;p37">
            <a:extLst>
              <a:ext uri="{FF2B5EF4-FFF2-40B4-BE49-F238E27FC236}">
                <a16:creationId xmlns:a16="http://schemas.microsoft.com/office/drawing/2014/main" id="{14266DDB-AF1B-4D96-94AE-21125798A3E2}"/>
              </a:ext>
            </a:extLst>
          </p:cNvPr>
          <p:cNvSpPr/>
          <p:nvPr/>
        </p:nvSpPr>
        <p:spPr>
          <a:xfrm>
            <a:off x="7583572" y="1180229"/>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1" name="Straight Connector 8">
            <a:extLst>
              <a:ext uri="{FF2B5EF4-FFF2-40B4-BE49-F238E27FC236}">
                <a16:creationId xmlns:a16="http://schemas.microsoft.com/office/drawing/2014/main" id="{060304DC-5232-4F61-AE6C-2B8868AC9178}"/>
              </a:ext>
            </a:extLst>
          </p:cNvPr>
          <p:cNvCxnSpPr>
            <a:cxnSpLocks/>
          </p:cNvCxnSpPr>
          <p:nvPr/>
        </p:nvCxnSpPr>
        <p:spPr>
          <a:xfrm>
            <a:off x="8253546" y="1831608"/>
            <a:ext cx="0" cy="481461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0" name="Google Shape;292;p37">
            <a:extLst>
              <a:ext uri="{FF2B5EF4-FFF2-40B4-BE49-F238E27FC236}">
                <a16:creationId xmlns:a16="http://schemas.microsoft.com/office/drawing/2014/main" id="{112A1BA0-F238-4DF4-AAB5-26CAD74E8383}"/>
              </a:ext>
            </a:extLst>
          </p:cNvPr>
          <p:cNvSpPr/>
          <p:nvPr/>
        </p:nvSpPr>
        <p:spPr>
          <a:xfrm>
            <a:off x="8086603" y="4912437"/>
            <a:ext cx="342116" cy="83524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53" name="Google Shape;275;p37">
            <a:extLst>
              <a:ext uri="{FF2B5EF4-FFF2-40B4-BE49-F238E27FC236}">
                <a16:creationId xmlns:a16="http://schemas.microsoft.com/office/drawing/2014/main" id="{EA913A0F-5372-42B6-8CD1-78E80175234D}"/>
              </a:ext>
            </a:extLst>
          </p:cNvPr>
          <p:cNvCxnSpPr>
            <a:cxnSpLocks/>
          </p:cNvCxnSpPr>
          <p:nvPr/>
        </p:nvCxnSpPr>
        <p:spPr>
          <a:xfrm>
            <a:off x="3626284" y="5026393"/>
            <a:ext cx="44603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76;p37">
            <a:extLst>
              <a:ext uri="{FF2B5EF4-FFF2-40B4-BE49-F238E27FC236}">
                <a16:creationId xmlns:a16="http://schemas.microsoft.com/office/drawing/2014/main" id="{C527625E-2014-4DA5-924B-24F82B3D5085}"/>
              </a:ext>
            </a:extLst>
          </p:cNvPr>
          <p:cNvSpPr txBox="1"/>
          <p:nvPr/>
        </p:nvSpPr>
        <p:spPr>
          <a:xfrm>
            <a:off x="4273731" y="4759898"/>
            <a:ext cx="3595665" cy="301344"/>
          </a:xfrm>
          <a:prstGeom prst="rect">
            <a:avLst/>
          </a:prstGeom>
          <a:noFill/>
          <a:ln>
            <a:noFill/>
          </a:ln>
        </p:spPr>
        <p:txBody>
          <a:bodyPr spcFirstLastPara="1" wrap="square" lIns="107269" tIns="53620" rIns="107269" bIns="53620" anchor="t" anchorCtr="0">
            <a:noAutofit/>
          </a:bodyPr>
          <a:lstStyle/>
          <a:p>
            <a:pPr algn="ctr"/>
            <a:r>
              <a:rPr lang="it-IT" sz="1200" dirty="0">
                <a:solidFill>
                  <a:schemeClr val="dk1"/>
                </a:solidFill>
                <a:latin typeface="Calibri"/>
                <a:ea typeface="Calibri"/>
                <a:cs typeface="Calibri"/>
                <a:sym typeface="Calibri"/>
              </a:rPr>
              <a:t>calculateNewCods(categoryId, newFatherId)</a:t>
            </a:r>
            <a:endParaRPr sz="1200" dirty="0">
              <a:solidFill>
                <a:schemeClr val="dk1"/>
              </a:solidFill>
              <a:latin typeface="Calibri"/>
              <a:ea typeface="Calibri"/>
              <a:cs typeface="Calibri"/>
              <a:sym typeface="Calibri"/>
            </a:endParaRPr>
          </a:p>
        </p:txBody>
      </p:sp>
      <p:sp>
        <p:nvSpPr>
          <p:cNvPr id="55" name="Google Shape;276;p37">
            <a:extLst>
              <a:ext uri="{FF2B5EF4-FFF2-40B4-BE49-F238E27FC236}">
                <a16:creationId xmlns:a16="http://schemas.microsoft.com/office/drawing/2014/main" id="{9B0E6A64-8AF6-485E-88C6-CD7C0B81E8F0}"/>
              </a:ext>
            </a:extLst>
          </p:cNvPr>
          <p:cNvSpPr txBox="1"/>
          <p:nvPr/>
        </p:nvSpPr>
        <p:spPr>
          <a:xfrm>
            <a:off x="1366949" y="5329869"/>
            <a:ext cx="1618307" cy="483885"/>
          </a:xfrm>
          <a:prstGeom prst="rect">
            <a:avLst/>
          </a:prstGeom>
          <a:noFill/>
          <a:ln>
            <a:no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 legal move ]</a:t>
            </a:r>
          </a:p>
          <a:p>
            <a:pPr algn="ctr"/>
            <a:r>
              <a:rPr lang="es-419" sz="1200" dirty="0">
                <a:solidFill>
                  <a:schemeClr val="dk1"/>
                </a:solidFill>
                <a:latin typeface="Calibri"/>
                <a:ea typeface="Calibri"/>
                <a:cs typeface="Calibri"/>
                <a:sym typeface="Calibri"/>
              </a:rPr>
              <a:t>showSaveButton()</a:t>
            </a:r>
            <a:endParaRPr sz="1200" dirty="0">
              <a:solidFill>
                <a:schemeClr val="dk1"/>
              </a:solidFill>
              <a:latin typeface="Calibri"/>
              <a:ea typeface="Calibri"/>
              <a:cs typeface="Calibri"/>
              <a:sym typeface="Calibri"/>
            </a:endParaRPr>
          </a:p>
        </p:txBody>
      </p:sp>
      <p:grpSp>
        <p:nvGrpSpPr>
          <p:cNvPr id="56" name="Group 61">
            <a:extLst>
              <a:ext uri="{FF2B5EF4-FFF2-40B4-BE49-F238E27FC236}">
                <a16:creationId xmlns:a16="http://schemas.microsoft.com/office/drawing/2014/main" id="{92D5B1B6-B5F0-42CA-9EE7-AC03775B3B53}"/>
              </a:ext>
            </a:extLst>
          </p:cNvPr>
          <p:cNvGrpSpPr/>
          <p:nvPr/>
        </p:nvGrpSpPr>
        <p:grpSpPr>
          <a:xfrm>
            <a:off x="2813716" y="5403371"/>
            <a:ext cx="484693" cy="272090"/>
            <a:chOff x="614149" y="4401223"/>
            <a:chExt cx="484693" cy="507248"/>
          </a:xfrm>
        </p:grpSpPr>
        <p:cxnSp>
          <p:nvCxnSpPr>
            <p:cNvPr id="58" name="Straight Connector 51">
              <a:extLst>
                <a:ext uri="{FF2B5EF4-FFF2-40B4-BE49-F238E27FC236}">
                  <a16:creationId xmlns:a16="http://schemas.microsoft.com/office/drawing/2014/main" id="{0DC7FF0C-7E4B-45C5-8234-78E28528ABF9}"/>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56">
              <a:extLst>
                <a:ext uri="{FF2B5EF4-FFF2-40B4-BE49-F238E27FC236}">
                  <a16:creationId xmlns:a16="http://schemas.microsoft.com/office/drawing/2014/main" id="{6F94F0BE-3B63-4DE6-BD91-9A651C1BFBC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60">
              <a:extLst>
                <a:ext uri="{FF2B5EF4-FFF2-40B4-BE49-F238E27FC236}">
                  <a16:creationId xmlns:a16="http://schemas.microsoft.com/office/drawing/2014/main" id="{A604053D-ED1D-495E-846C-500983B41DC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3" name="Google Shape;290;p37">
            <a:extLst>
              <a:ext uri="{FF2B5EF4-FFF2-40B4-BE49-F238E27FC236}">
                <a16:creationId xmlns:a16="http://schemas.microsoft.com/office/drawing/2014/main" id="{EBFB324C-E777-4B4F-9CAC-E7D531B0E64A}"/>
              </a:ext>
            </a:extLst>
          </p:cNvPr>
          <p:cNvSpPr/>
          <p:nvPr/>
        </p:nvSpPr>
        <p:spPr>
          <a:xfrm>
            <a:off x="9659992" y="1180229"/>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document</a:t>
            </a:r>
            <a:endParaRPr sz="1200" dirty="0">
              <a:solidFill>
                <a:schemeClr val="dk1"/>
              </a:solidFill>
              <a:latin typeface="Calibri"/>
              <a:ea typeface="Calibri"/>
              <a:cs typeface="Calibri"/>
              <a:sym typeface="Calibri"/>
            </a:endParaRPr>
          </a:p>
        </p:txBody>
      </p:sp>
      <p:cxnSp>
        <p:nvCxnSpPr>
          <p:cNvPr id="64" name="Straight Connector 8">
            <a:extLst>
              <a:ext uri="{FF2B5EF4-FFF2-40B4-BE49-F238E27FC236}">
                <a16:creationId xmlns:a16="http://schemas.microsoft.com/office/drawing/2014/main" id="{D59BDA14-21A6-47C9-BF39-1F596872F33D}"/>
              </a:ext>
            </a:extLst>
          </p:cNvPr>
          <p:cNvCxnSpPr>
            <a:cxnSpLocks/>
          </p:cNvCxnSpPr>
          <p:nvPr/>
        </p:nvCxnSpPr>
        <p:spPr>
          <a:xfrm>
            <a:off x="10329966" y="1831608"/>
            <a:ext cx="0" cy="481461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5" name="Google Shape;292;p37">
            <a:extLst>
              <a:ext uri="{FF2B5EF4-FFF2-40B4-BE49-F238E27FC236}">
                <a16:creationId xmlns:a16="http://schemas.microsoft.com/office/drawing/2014/main" id="{D1FA7754-FDEE-4765-BA6F-D7F722DEDDE8}"/>
              </a:ext>
            </a:extLst>
          </p:cNvPr>
          <p:cNvSpPr/>
          <p:nvPr/>
        </p:nvSpPr>
        <p:spPr>
          <a:xfrm>
            <a:off x="10158908" y="5813754"/>
            <a:ext cx="342116" cy="369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66" name="Google Shape;275;p37">
            <a:extLst>
              <a:ext uri="{FF2B5EF4-FFF2-40B4-BE49-F238E27FC236}">
                <a16:creationId xmlns:a16="http://schemas.microsoft.com/office/drawing/2014/main" id="{E6F7343A-A231-4AC7-A610-D66ADD9BDC49}"/>
              </a:ext>
            </a:extLst>
          </p:cNvPr>
          <p:cNvCxnSpPr>
            <a:cxnSpLocks/>
          </p:cNvCxnSpPr>
          <p:nvPr/>
        </p:nvCxnSpPr>
        <p:spPr>
          <a:xfrm>
            <a:off x="3626284" y="5929421"/>
            <a:ext cx="65419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67" name="Group 61">
            <a:extLst>
              <a:ext uri="{FF2B5EF4-FFF2-40B4-BE49-F238E27FC236}">
                <a16:creationId xmlns:a16="http://schemas.microsoft.com/office/drawing/2014/main" id="{866B4A0F-B6CC-4EBA-A24A-B312182F25A0}"/>
              </a:ext>
            </a:extLst>
          </p:cNvPr>
          <p:cNvGrpSpPr/>
          <p:nvPr/>
        </p:nvGrpSpPr>
        <p:grpSpPr>
          <a:xfrm>
            <a:off x="7603487" y="5300573"/>
            <a:ext cx="484693" cy="272090"/>
            <a:chOff x="614149" y="4401223"/>
            <a:chExt cx="484693" cy="507248"/>
          </a:xfrm>
        </p:grpSpPr>
        <p:cxnSp>
          <p:nvCxnSpPr>
            <p:cNvPr id="68" name="Straight Connector 51">
              <a:extLst>
                <a:ext uri="{FF2B5EF4-FFF2-40B4-BE49-F238E27FC236}">
                  <a16:creationId xmlns:a16="http://schemas.microsoft.com/office/drawing/2014/main" id="{EBE8DCA2-EF72-49EE-B364-895623DDC602}"/>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CD42DA42-E3DA-4B76-968B-61748DDA5D19}"/>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09C59BE0-ADE5-4D10-9F81-5BAD0FEBB0A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1" name="Google Shape;276;p37">
            <a:extLst>
              <a:ext uri="{FF2B5EF4-FFF2-40B4-BE49-F238E27FC236}">
                <a16:creationId xmlns:a16="http://schemas.microsoft.com/office/drawing/2014/main" id="{722A4298-4868-4544-BB10-ECDC1A24C6A0}"/>
              </a:ext>
            </a:extLst>
          </p:cNvPr>
          <p:cNvSpPr txBox="1"/>
          <p:nvPr/>
        </p:nvSpPr>
        <p:spPr>
          <a:xfrm>
            <a:off x="6028064" y="5254835"/>
            <a:ext cx="1618307" cy="367992"/>
          </a:xfrm>
          <a:prstGeom prst="rect">
            <a:avLst/>
          </a:prstGeom>
          <a:noFill/>
          <a:ln>
            <a:no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renderCategoryTree()</a:t>
            </a:r>
            <a:endParaRPr sz="1200" dirty="0">
              <a:solidFill>
                <a:schemeClr val="dk1"/>
              </a:solidFill>
              <a:latin typeface="Calibri"/>
              <a:ea typeface="Calibri"/>
              <a:cs typeface="Calibri"/>
              <a:sym typeface="Calibri"/>
            </a:endParaRPr>
          </a:p>
        </p:txBody>
      </p:sp>
      <p:sp>
        <p:nvSpPr>
          <p:cNvPr id="72" name="Google Shape;276;p37">
            <a:extLst>
              <a:ext uri="{FF2B5EF4-FFF2-40B4-BE49-F238E27FC236}">
                <a16:creationId xmlns:a16="http://schemas.microsoft.com/office/drawing/2014/main" id="{9A8B0C6A-00EA-41BD-ACE9-200F08685D26}"/>
              </a:ext>
            </a:extLst>
          </p:cNvPr>
          <p:cNvSpPr txBox="1"/>
          <p:nvPr/>
        </p:nvSpPr>
        <p:spPr>
          <a:xfrm>
            <a:off x="6207201" y="5978154"/>
            <a:ext cx="1859077" cy="289480"/>
          </a:xfrm>
          <a:prstGeom prst="rect">
            <a:avLst/>
          </a:prstGeom>
          <a:noFill/>
          <a:ln>
            <a:noFill/>
          </a:ln>
        </p:spPr>
        <p:txBody>
          <a:bodyPr spcFirstLastPara="1" wrap="square" lIns="107269" tIns="53620" rIns="107269" bIns="53620" anchor="t" anchorCtr="0">
            <a:noAutofit/>
          </a:bodyPr>
          <a:lstStyle/>
          <a:p>
            <a:pPr algn="ctr"/>
            <a:r>
              <a:rPr lang="it-IT" sz="1200" dirty="0">
                <a:solidFill>
                  <a:schemeClr val="dk1"/>
                </a:solidFill>
                <a:latin typeface="Calibri"/>
                <a:ea typeface="Calibri"/>
                <a:cs typeface="Calibri"/>
                <a:sym typeface="Calibri"/>
              </a:rPr>
              <a:t>createElement("button")</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625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a:cxnSpLocks/>
          </p:cNvCxnSpPr>
          <p:nvPr/>
        </p:nvCxnSpPr>
        <p:spPr>
          <a:xfrm>
            <a:off x="2318884" y="1648327"/>
            <a:ext cx="0" cy="5089824"/>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941034" y="8750"/>
            <a:ext cx="10138298" cy="872444"/>
          </a:xfrm>
          <a:prstGeom prst="rect">
            <a:avLst/>
          </a:prstGeom>
          <a:noFill/>
          <a:ln>
            <a:noFill/>
          </a:ln>
        </p:spPr>
        <p:txBody>
          <a:bodyPr spcFirstLastPara="1" vert="horz" wrap="square" lIns="107269" tIns="53620" rIns="107269" bIns="53620" rtlCol="0" anchor="ctr" anchorCtr="0">
            <a:noAutofit/>
          </a:bodyPr>
          <a:lstStyle/>
          <a:p>
            <a:pPr>
              <a:buSzPts val="4400"/>
            </a:pPr>
            <a:r>
              <a:rPr lang="es-419" b="1" dirty="0"/>
              <a:t>Evento: salvataggio degli spostamenti</a:t>
            </a:r>
            <a:endParaRPr b="1" dirty="0"/>
          </a:p>
        </p:txBody>
      </p:sp>
      <p:sp>
        <p:nvSpPr>
          <p:cNvPr id="273" name="Google Shape;273;p37"/>
          <p:cNvSpPr/>
          <p:nvPr/>
        </p:nvSpPr>
        <p:spPr>
          <a:xfrm>
            <a:off x="5241166" y="106794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UpdateCategories</a:t>
            </a:r>
            <a:endParaRPr sz="1200" dirty="0">
              <a:solidFill>
                <a:schemeClr val="dk1"/>
              </a:solidFill>
              <a:latin typeface="Calibri"/>
              <a:ea typeface="Calibri"/>
              <a:cs typeface="Calibri"/>
              <a:sym typeface="Calibri"/>
            </a:endParaRPr>
          </a:p>
        </p:txBody>
      </p:sp>
      <p:cxnSp>
        <p:nvCxnSpPr>
          <p:cNvPr id="274" name="Google Shape;274;p37"/>
          <p:cNvCxnSpPr>
            <a:cxnSpLocks/>
          </p:cNvCxnSpPr>
          <p:nvPr/>
        </p:nvCxnSpPr>
        <p:spPr>
          <a:xfrm>
            <a:off x="5939593" y="1449141"/>
            <a:ext cx="0" cy="528901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2469339" y="2172610"/>
            <a:ext cx="328587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919573" y="1722952"/>
            <a:ext cx="2437831" cy="449658"/>
          </a:xfrm>
          <a:prstGeom prst="rect">
            <a:avLst/>
          </a:prstGeom>
          <a:noFill/>
          <a:ln>
            <a:no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AJAX POST /UpdateCategories (movesToExecute)</a:t>
            </a:r>
          </a:p>
        </p:txBody>
      </p:sp>
      <p:sp>
        <p:nvSpPr>
          <p:cNvPr id="278" name="Google Shape;278;p37"/>
          <p:cNvSpPr/>
          <p:nvPr/>
        </p:nvSpPr>
        <p:spPr>
          <a:xfrm>
            <a:off x="9023846" y="106794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CategoryDAO</a:t>
            </a:r>
            <a:endParaRPr sz="1200" dirty="0">
              <a:solidFill>
                <a:schemeClr val="dk1"/>
              </a:solidFill>
              <a:latin typeface="Calibri"/>
              <a:ea typeface="Calibri"/>
              <a:cs typeface="Calibri"/>
              <a:sym typeface="Calibri"/>
            </a:endParaRPr>
          </a:p>
        </p:txBody>
      </p:sp>
      <p:cxnSp>
        <p:nvCxnSpPr>
          <p:cNvPr id="279" name="Google Shape;279;p37"/>
          <p:cNvCxnSpPr>
            <a:cxnSpLocks/>
          </p:cNvCxnSpPr>
          <p:nvPr/>
        </p:nvCxnSpPr>
        <p:spPr>
          <a:xfrm flipH="1">
            <a:off x="9541803" y="1569499"/>
            <a:ext cx="47567" cy="516865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9438483" y="2172611"/>
            <a:ext cx="330200" cy="29142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284" name="Google Shape;284;p37"/>
          <p:cNvSpPr txBox="1"/>
          <p:nvPr/>
        </p:nvSpPr>
        <p:spPr>
          <a:xfrm>
            <a:off x="6587731" y="2640806"/>
            <a:ext cx="2488048" cy="365619"/>
          </a:xfrm>
          <a:prstGeom prst="rect">
            <a:avLst/>
          </a:prstGeom>
          <a:noFill/>
          <a:ln>
            <a:noFill/>
          </a:ln>
        </p:spPr>
        <p:txBody>
          <a:bodyPr spcFirstLastPara="1" wrap="square" lIns="107269" tIns="53620" rIns="107269" bIns="53620" anchor="t" anchorCtr="0">
            <a:noAutofit/>
          </a:bodyPr>
          <a:lstStyle/>
          <a:p>
            <a:pPr>
              <a:spcAft>
                <a:spcPts val="200"/>
              </a:spcAft>
            </a:pPr>
            <a:r>
              <a:rPr lang="en-US" sz="1400" dirty="0">
                <a:solidFill>
                  <a:schemeClr val="dk1"/>
                </a:solidFill>
                <a:latin typeface="Calibri"/>
                <a:ea typeface="Calibri"/>
                <a:cs typeface="Calibri"/>
                <a:sym typeface="Calibri"/>
              </a:rPr>
              <a:t>getCategoryById(newFatherId)</a:t>
            </a:r>
          </a:p>
        </p:txBody>
      </p:sp>
      <p:sp>
        <p:nvSpPr>
          <p:cNvPr id="294" name="Google Shape;294;p37"/>
          <p:cNvSpPr txBox="1"/>
          <p:nvPr/>
        </p:nvSpPr>
        <p:spPr>
          <a:xfrm>
            <a:off x="1229610" y="1975879"/>
            <a:ext cx="783021" cy="542936"/>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 on button</a:t>
            </a:r>
            <a:endParaRPr sz="1400" dirty="0">
              <a:solidFill>
                <a:schemeClr val="dk1"/>
              </a:solidFill>
              <a:latin typeface="Calibri"/>
              <a:ea typeface="Calibri"/>
              <a:cs typeface="Calibri"/>
              <a:sym typeface="Calibri"/>
            </a:endParaRPr>
          </a:p>
        </p:txBody>
      </p:sp>
      <p:cxnSp>
        <p:nvCxnSpPr>
          <p:cNvPr id="300" name="Google Shape;300;p37"/>
          <p:cNvCxnSpPr>
            <a:cxnSpLocks/>
          </p:cNvCxnSpPr>
          <p:nvPr/>
        </p:nvCxnSpPr>
        <p:spPr>
          <a:xfrm>
            <a:off x="6071403" y="2321622"/>
            <a:ext cx="336708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5" name="Google Shape;290;p37"/>
          <p:cNvSpPr/>
          <p:nvPr/>
        </p:nvSpPr>
        <p:spPr>
          <a:xfrm>
            <a:off x="1671437"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saveButton + script.js</a:t>
            </a:r>
            <a:endParaRPr sz="1200" dirty="0">
              <a:solidFill>
                <a:schemeClr val="dk1"/>
              </a:solidFill>
              <a:latin typeface="Calibri"/>
              <a:ea typeface="Calibri"/>
              <a:cs typeface="Calibri"/>
              <a:sym typeface="Calibri"/>
            </a:endParaRPr>
          </a:p>
        </p:txBody>
      </p:sp>
      <p:sp>
        <p:nvSpPr>
          <p:cNvPr id="37" name="Google Shape;292;p37"/>
          <p:cNvSpPr/>
          <p:nvPr/>
        </p:nvSpPr>
        <p:spPr>
          <a:xfrm>
            <a:off x="2147826" y="1873595"/>
            <a:ext cx="342116" cy="475744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grpSp>
        <p:nvGrpSpPr>
          <p:cNvPr id="62" name="Group 61"/>
          <p:cNvGrpSpPr/>
          <p:nvPr/>
        </p:nvGrpSpPr>
        <p:grpSpPr>
          <a:xfrm>
            <a:off x="1671437" y="6088702"/>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681439" y="5772753"/>
            <a:ext cx="1522351" cy="359809"/>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loadCatalogue()</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1360956"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7" name="Google Shape;277;p37"/>
          <p:cNvSpPr/>
          <p:nvPr/>
        </p:nvSpPr>
        <p:spPr>
          <a:xfrm>
            <a:off x="5755213" y="1785399"/>
            <a:ext cx="327356" cy="475744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cxnSp>
        <p:nvCxnSpPr>
          <p:cNvPr id="36" name="Google Shape;300;p37">
            <a:extLst>
              <a:ext uri="{FF2B5EF4-FFF2-40B4-BE49-F238E27FC236}">
                <a16:creationId xmlns:a16="http://schemas.microsoft.com/office/drawing/2014/main" id="{C7576275-E6F0-4459-B1D4-0F223FC5CBD5}"/>
              </a:ext>
            </a:extLst>
          </p:cNvPr>
          <p:cNvCxnSpPr>
            <a:cxnSpLocks/>
          </p:cNvCxnSpPr>
          <p:nvPr/>
        </p:nvCxnSpPr>
        <p:spPr>
          <a:xfrm>
            <a:off x="6080593" y="2979832"/>
            <a:ext cx="335789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38" name="Connettore 2 37">
            <a:extLst>
              <a:ext uri="{FF2B5EF4-FFF2-40B4-BE49-F238E27FC236}">
                <a16:creationId xmlns:a16="http://schemas.microsoft.com/office/drawing/2014/main" id="{822694FA-9F58-4380-BBCC-34BA7764E596}"/>
              </a:ext>
            </a:extLst>
          </p:cNvPr>
          <p:cNvCxnSpPr>
            <a:cxnSpLocks/>
          </p:cNvCxnSpPr>
          <p:nvPr/>
        </p:nvCxnSpPr>
        <p:spPr>
          <a:xfrm flipH="1" flipV="1">
            <a:off x="2476969" y="5542771"/>
            <a:ext cx="3270614" cy="2278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Google Shape;297;p37">
            <a:extLst>
              <a:ext uri="{FF2B5EF4-FFF2-40B4-BE49-F238E27FC236}">
                <a16:creationId xmlns:a16="http://schemas.microsoft.com/office/drawing/2014/main" id="{E47005CB-269C-4BE0-B7E8-488AF90FCBEB}"/>
              </a:ext>
            </a:extLst>
          </p:cNvPr>
          <p:cNvSpPr txBox="1"/>
          <p:nvPr/>
        </p:nvSpPr>
        <p:spPr>
          <a:xfrm>
            <a:off x="3137389" y="5241364"/>
            <a:ext cx="1888023" cy="301406"/>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Status code 200</a:t>
            </a:r>
            <a:endParaRPr sz="1400" dirty="0">
              <a:solidFill>
                <a:schemeClr val="dk1"/>
              </a:solidFill>
              <a:latin typeface="Calibri"/>
              <a:ea typeface="Calibri"/>
              <a:cs typeface="Calibri"/>
              <a:sym typeface="Calibri"/>
            </a:endParaRPr>
          </a:p>
        </p:txBody>
      </p:sp>
      <p:sp>
        <p:nvSpPr>
          <p:cNvPr id="40" name="Google Shape;301;p37">
            <a:extLst>
              <a:ext uri="{FF2B5EF4-FFF2-40B4-BE49-F238E27FC236}">
                <a16:creationId xmlns:a16="http://schemas.microsoft.com/office/drawing/2014/main" id="{7B859786-8094-4E18-B9F9-F76099F984B1}"/>
              </a:ext>
            </a:extLst>
          </p:cNvPr>
          <p:cNvSpPr txBox="1"/>
          <p:nvPr/>
        </p:nvSpPr>
        <p:spPr>
          <a:xfrm>
            <a:off x="6664758" y="1992015"/>
            <a:ext cx="2556201" cy="361190"/>
          </a:xfrm>
          <a:prstGeom prst="rect">
            <a:avLst/>
          </a:prstGeom>
          <a:noFill/>
          <a:ln>
            <a:noFill/>
          </a:ln>
        </p:spPr>
        <p:txBody>
          <a:bodyPr spcFirstLastPara="1" wrap="square" lIns="107269" tIns="53620" rIns="107269" bIns="53620" anchor="t" anchorCtr="0">
            <a:noAutofit/>
          </a:bodyPr>
          <a:lstStyle/>
          <a:p>
            <a:pPr>
              <a:spcAft>
                <a:spcPts val="200"/>
              </a:spcAft>
            </a:pPr>
            <a:r>
              <a:rPr lang="en-US" sz="1400" dirty="0">
                <a:solidFill>
                  <a:schemeClr val="dk1"/>
                </a:solidFill>
                <a:latin typeface="Calibri"/>
                <a:ea typeface="Calibri"/>
                <a:cs typeface="Calibri"/>
                <a:sym typeface="Calibri"/>
              </a:rPr>
              <a:t>getCategoryById(categoryId)</a:t>
            </a:r>
          </a:p>
        </p:txBody>
      </p:sp>
      <p:cxnSp>
        <p:nvCxnSpPr>
          <p:cNvPr id="41" name="Google Shape;283;p37">
            <a:extLst>
              <a:ext uri="{FF2B5EF4-FFF2-40B4-BE49-F238E27FC236}">
                <a16:creationId xmlns:a16="http://schemas.microsoft.com/office/drawing/2014/main" id="{F6BB646C-3D4A-40BE-9497-C8DE7FC7F917}"/>
              </a:ext>
            </a:extLst>
          </p:cNvPr>
          <p:cNvCxnSpPr>
            <a:cxnSpLocks/>
          </p:cNvCxnSpPr>
          <p:nvPr/>
        </p:nvCxnSpPr>
        <p:spPr>
          <a:xfrm flipH="1">
            <a:off x="6071403" y="2660301"/>
            <a:ext cx="335789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2" name="Google Shape;301;p37">
            <a:extLst>
              <a:ext uri="{FF2B5EF4-FFF2-40B4-BE49-F238E27FC236}">
                <a16:creationId xmlns:a16="http://schemas.microsoft.com/office/drawing/2014/main" id="{B8FF014B-975B-40C0-8940-99672059D882}"/>
              </a:ext>
            </a:extLst>
          </p:cNvPr>
          <p:cNvSpPr txBox="1"/>
          <p:nvPr/>
        </p:nvSpPr>
        <p:spPr>
          <a:xfrm>
            <a:off x="7177975" y="2335603"/>
            <a:ext cx="1155911" cy="361190"/>
          </a:xfrm>
          <a:prstGeom prst="rect">
            <a:avLst/>
          </a:prstGeom>
          <a:noFill/>
          <a:ln>
            <a:noFill/>
          </a:ln>
        </p:spPr>
        <p:txBody>
          <a:bodyPr spcFirstLastPara="1" wrap="square" lIns="107269" tIns="53620" rIns="107269" bIns="53620" anchor="t" anchorCtr="0">
            <a:noAutofit/>
          </a:bodyPr>
          <a:lstStyle/>
          <a:p>
            <a:pPr>
              <a:spcAft>
                <a:spcPts val="200"/>
              </a:spcAft>
            </a:pPr>
            <a:r>
              <a:rPr lang="en-US" sz="1400" dirty="0">
                <a:solidFill>
                  <a:schemeClr val="dk1"/>
                </a:solidFill>
                <a:latin typeface="Calibri"/>
                <a:ea typeface="Calibri"/>
                <a:cs typeface="Calibri"/>
                <a:sym typeface="Calibri"/>
              </a:rPr>
              <a:t>treeToMove</a:t>
            </a:r>
          </a:p>
        </p:txBody>
      </p:sp>
      <p:cxnSp>
        <p:nvCxnSpPr>
          <p:cNvPr id="43" name="Google Shape;283;p37">
            <a:extLst>
              <a:ext uri="{FF2B5EF4-FFF2-40B4-BE49-F238E27FC236}">
                <a16:creationId xmlns:a16="http://schemas.microsoft.com/office/drawing/2014/main" id="{363FB00C-D619-4485-9193-3F3CC90CC097}"/>
              </a:ext>
            </a:extLst>
          </p:cNvPr>
          <p:cNvCxnSpPr>
            <a:cxnSpLocks/>
          </p:cNvCxnSpPr>
          <p:nvPr/>
        </p:nvCxnSpPr>
        <p:spPr>
          <a:xfrm flipH="1">
            <a:off x="6060237" y="3328588"/>
            <a:ext cx="335789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301;p37">
            <a:extLst>
              <a:ext uri="{FF2B5EF4-FFF2-40B4-BE49-F238E27FC236}">
                <a16:creationId xmlns:a16="http://schemas.microsoft.com/office/drawing/2014/main" id="{7DBE14BB-71A3-46CF-88F3-824F895E7DE1}"/>
              </a:ext>
            </a:extLst>
          </p:cNvPr>
          <p:cNvSpPr txBox="1"/>
          <p:nvPr/>
        </p:nvSpPr>
        <p:spPr>
          <a:xfrm>
            <a:off x="7253799" y="2967398"/>
            <a:ext cx="1155911" cy="361190"/>
          </a:xfrm>
          <a:prstGeom prst="rect">
            <a:avLst/>
          </a:prstGeom>
          <a:noFill/>
          <a:ln>
            <a:noFill/>
          </a:ln>
        </p:spPr>
        <p:txBody>
          <a:bodyPr spcFirstLastPara="1" wrap="square" lIns="107269" tIns="53620" rIns="107269" bIns="53620" anchor="t" anchorCtr="0">
            <a:noAutofit/>
          </a:bodyPr>
          <a:lstStyle/>
          <a:p>
            <a:pPr>
              <a:spcAft>
                <a:spcPts val="200"/>
              </a:spcAft>
            </a:pPr>
            <a:r>
              <a:rPr lang="en-US" sz="1400" dirty="0">
                <a:solidFill>
                  <a:schemeClr val="dk1"/>
                </a:solidFill>
                <a:latin typeface="Calibri"/>
                <a:ea typeface="Calibri"/>
                <a:cs typeface="Calibri"/>
                <a:sym typeface="Calibri"/>
              </a:rPr>
              <a:t>newFather</a:t>
            </a:r>
          </a:p>
        </p:txBody>
      </p:sp>
      <p:cxnSp>
        <p:nvCxnSpPr>
          <p:cNvPr id="46" name="Google Shape;300;p37">
            <a:extLst>
              <a:ext uri="{FF2B5EF4-FFF2-40B4-BE49-F238E27FC236}">
                <a16:creationId xmlns:a16="http://schemas.microsoft.com/office/drawing/2014/main" id="{162005D2-6CDD-402F-B567-0A92A81D89D6}"/>
              </a:ext>
            </a:extLst>
          </p:cNvPr>
          <p:cNvCxnSpPr>
            <a:cxnSpLocks/>
          </p:cNvCxnSpPr>
          <p:nvPr/>
        </p:nvCxnSpPr>
        <p:spPr>
          <a:xfrm>
            <a:off x="6071403" y="3701264"/>
            <a:ext cx="335789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47" name="Google Shape;301;p37">
            <a:extLst>
              <a:ext uri="{FF2B5EF4-FFF2-40B4-BE49-F238E27FC236}">
                <a16:creationId xmlns:a16="http://schemas.microsoft.com/office/drawing/2014/main" id="{E6A12760-4C4E-42D2-8E72-E40D380CBA7C}"/>
              </a:ext>
            </a:extLst>
          </p:cNvPr>
          <p:cNvSpPr txBox="1"/>
          <p:nvPr/>
        </p:nvSpPr>
        <p:spPr>
          <a:xfrm>
            <a:off x="6873013" y="3340074"/>
            <a:ext cx="2051083" cy="361190"/>
          </a:xfrm>
          <a:prstGeom prst="rect">
            <a:avLst/>
          </a:prstGeom>
          <a:noFill/>
          <a:ln>
            <a:noFill/>
          </a:ln>
        </p:spPr>
        <p:txBody>
          <a:bodyPr spcFirstLastPara="1" wrap="square" lIns="107269" tIns="53620" rIns="107269" bIns="53620" anchor="t" anchorCtr="0">
            <a:noAutofit/>
          </a:bodyPr>
          <a:lstStyle/>
          <a:p>
            <a:pPr>
              <a:spcAft>
                <a:spcPts val="200"/>
              </a:spcAft>
            </a:pPr>
            <a:r>
              <a:rPr lang="en-US" sz="1400" dirty="0">
                <a:solidFill>
                  <a:schemeClr val="dk1"/>
                </a:solidFill>
                <a:latin typeface="Calibri"/>
                <a:ea typeface="Calibri"/>
                <a:cs typeface="Calibri"/>
                <a:sym typeface="Calibri"/>
              </a:rPr>
              <a:t>findFather(categoryId)</a:t>
            </a:r>
          </a:p>
        </p:txBody>
      </p:sp>
      <p:cxnSp>
        <p:nvCxnSpPr>
          <p:cNvPr id="48" name="Google Shape;283;p37">
            <a:extLst>
              <a:ext uri="{FF2B5EF4-FFF2-40B4-BE49-F238E27FC236}">
                <a16:creationId xmlns:a16="http://schemas.microsoft.com/office/drawing/2014/main" id="{45AF235C-7CCB-4DB6-A79F-FDC4304C76DD}"/>
              </a:ext>
            </a:extLst>
          </p:cNvPr>
          <p:cNvCxnSpPr>
            <a:cxnSpLocks/>
          </p:cNvCxnSpPr>
          <p:nvPr/>
        </p:nvCxnSpPr>
        <p:spPr>
          <a:xfrm flipH="1">
            <a:off x="6071403" y="4002474"/>
            <a:ext cx="335789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9" name="Google Shape;301;p37">
            <a:extLst>
              <a:ext uri="{FF2B5EF4-FFF2-40B4-BE49-F238E27FC236}">
                <a16:creationId xmlns:a16="http://schemas.microsoft.com/office/drawing/2014/main" id="{B531B48D-D0F6-4B6F-880A-A1E270F991CE}"/>
              </a:ext>
            </a:extLst>
          </p:cNvPr>
          <p:cNvSpPr txBox="1"/>
          <p:nvPr/>
        </p:nvSpPr>
        <p:spPr>
          <a:xfrm>
            <a:off x="7234230" y="3720734"/>
            <a:ext cx="1155911" cy="361190"/>
          </a:xfrm>
          <a:prstGeom prst="rect">
            <a:avLst/>
          </a:prstGeom>
          <a:noFill/>
          <a:ln>
            <a:noFill/>
          </a:ln>
        </p:spPr>
        <p:txBody>
          <a:bodyPr spcFirstLastPara="1" wrap="square" lIns="107269" tIns="53620" rIns="107269" bIns="53620" anchor="t" anchorCtr="0">
            <a:noAutofit/>
          </a:bodyPr>
          <a:lstStyle/>
          <a:p>
            <a:pPr algn="ctr">
              <a:spcAft>
                <a:spcPts val="200"/>
              </a:spcAft>
            </a:pPr>
            <a:r>
              <a:rPr lang="en-US" sz="1400" dirty="0">
                <a:solidFill>
                  <a:schemeClr val="dk1"/>
                </a:solidFill>
                <a:latin typeface="Calibri"/>
                <a:ea typeface="Calibri"/>
                <a:cs typeface="Calibri"/>
                <a:sym typeface="Calibri"/>
              </a:rPr>
              <a:t>father</a:t>
            </a:r>
          </a:p>
        </p:txBody>
      </p:sp>
      <p:cxnSp>
        <p:nvCxnSpPr>
          <p:cNvPr id="50" name="Google Shape;300;p37">
            <a:extLst>
              <a:ext uri="{FF2B5EF4-FFF2-40B4-BE49-F238E27FC236}">
                <a16:creationId xmlns:a16="http://schemas.microsoft.com/office/drawing/2014/main" id="{1C1A506B-3A22-4107-8CB2-9D8BE5C4E2FC}"/>
              </a:ext>
            </a:extLst>
          </p:cNvPr>
          <p:cNvCxnSpPr>
            <a:cxnSpLocks/>
          </p:cNvCxnSpPr>
          <p:nvPr/>
        </p:nvCxnSpPr>
        <p:spPr>
          <a:xfrm>
            <a:off x="6080593" y="4582083"/>
            <a:ext cx="335789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1" name="Google Shape;301;p37">
            <a:extLst>
              <a:ext uri="{FF2B5EF4-FFF2-40B4-BE49-F238E27FC236}">
                <a16:creationId xmlns:a16="http://schemas.microsoft.com/office/drawing/2014/main" id="{2121F2CF-6795-4A63-8A3F-1DB6C1BEB1D6}"/>
              </a:ext>
            </a:extLst>
          </p:cNvPr>
          <p:cNvSpPr txBox="1"/>
          <p:nvPr/>
        </p:nvSpPr>
        <p:spPr>
          <a:xfrm>
            <a:off x="6553768" y="4028814"/>
            <a:ext cx="2502063" cy="553269"/>
          </a:xfrm>
          <a:prstGeom prst="rect">
            <a:avLst/>
          </a:prstGeom>
          <a:noFill/>
          <a:ln>
            <a:noFill/>
          </a:ln>
        </p:spPr>
        <p:txBody>
          <a:bodyPr spcFirstLastPara="1" wrap="square" lIns="107269" tIns="53620" rIns="107269" bIns="53620" anchor="t" anchorCtr="0">
            <a:noAutofit/>
          </a:bodyPr>
          <a:lstStyle/>
          <a:p>
            <a:pPr algn="ctr">
              <a:spcAft>
                <a:spcPts val="200"/>
              </a:spcAft>
            </a:pPr>
            <a:r>
              <a:rPr lang="en-US" sz="1400" dirty="0">
                <a:solidFill>
                  <a:schemeClr val="dk1"/>
                </a:solidFill>
                <a:latin typeface="Calibri"/>
                <a:ea typeface="Calibri"/>
                <a:cs typeface="Calibri"/>
                <a:sym typeface="Calibri"/>
              </a:rPr>
              <a:t>[ father != null ]</a:t>
            </a:r>
          </a:p>
          <a:p>
            <a:pPr algn="ctr">
              <a:spcAft>
                <a:spcPts val="200"/>
              </a:spcAft>
            </a:pPr>
            <a:r>
              <a:rPr lang="en-US" sz="1400" dirty="0">
                <a:solidFill>
                  <a:schemeClr val="dk1"/>
                </a:solidFill>
                <a:latin typeface="Calibri"/>
                <a:ea typeface="Calibri"/>
                <a:cs typeface="Calibri"/>
                <a:sym typeface="Calibri"/>
              </a:rPr>
              <a:t>deleteLink(father, categoryId)</a:t>
            </a:r>
          </a:p>
        </p:txBody>
      </p:sp>
      <p:cxnSp>
        <p:nvCxnSpPr>
          <p:cNvPr id="53" name="Google Shape;300;p37">
            <a:extLst>
              <a:ext uri="{FF2B5EF4-FFF2-40B4-BE49-F238E27FC236}">
                <a16:creationId xmlns:a16="http://schemas.microsoft.com/office/drawing/2014/main" id="{B8C17D3F-5FC9-4B9B-86DD-C69272CF0ED2}"/>
              </a:ext>
            </a:extLst>
          </p:cNvPr>
          <p:cNvCxnSpPr>
            <a:cxnSpLocks/>
          </p:cNvCxnSpPr>
          <p:nvPr/>
        </p:nvCxnSpPr>
        <p:spPr>
          <a:xfrm>
            <a:off x="6080593" y="4950774"/>
            <a:ext cx="335789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4" name="Google Shape;301;p37">
            <a:extLst>
              <a:ext uri="{FF2B5EF4-FFF2-40B4-BE49-F238E27FC236}">
                <a16:creationId xmlns:a16="http://schemas.microsoft.com/office/drawing/2014/main" id="{76D0A59A-CE1E-4A0B-A3D4-584EA87CF121}"/>
              </a:ext>
            </a:extLst>
          </p:cNvPr>
          <p:cNvSpPr txBox="1"/>
          <p:nvPr/>
        </p:nvSpPr>
        <p:spPr>
          <a:xfrm>
            <a:off x="6403413" y="4618012"/>
            <a:ext cx="2872546" cy="361190"/>
          </a:xfrm>
          <a:prstGeom prst="rect">
            <a:avLst/>
          </a:prstGeom>
          <a:noFill/>
          <a:ln>
            <a:noFill/>
          </a:ln>
        </p:spPr>
        <p:txBody>
          <a:bodyPr spcFirstLastPara="1" wrap="square" lIns="107269" tIns="53620" rIns="107269" bIns="53620" anchor="t" anchorCtr="0">
            <a:noAutofit/>
          </a:bodyPr>
          <a:lstStyle/>
          <a:p>
            <a:pPr algn="ctr">
              <a:spcAft>
                <a:spcPts val="200"/>
              </a:spcAft>
            </a:pPr>
            <a:r>
              <a:rPr lang="en-US" sz="1400" dirty="0">
                <a:solidFill>
                  <a:schemeClr val="dk1"/>
                </a:solidFill>
                <a:latin typeface="Calibri"/>
                <a:ea typeface="Calibri"/>
                <a:cs typeface="Calibri"/>
                <a:sym typeface="Calibri"/>
              </a:rPr>
              <a:t>createLink(newFatherId, categoryId)</a:t>
            </a:r>
          </a:p>
        </p:txBody>
      </p:sp>
    </p:spTree>
    <p:extLst>
      <p:ext uri="{BB962C8B-B14F-4D97-AF65-F5344CB8AC3E}">
        <p14:creationId xmlns:p14="http://schemas.microsoft.com/office/powerpoint/2010/main" val="109789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C2F63C-19C6-4FDB-A132-A4B6925F2B14}"/>
              </a:ext>
            </a:extLst>
          </p:cNvPr>
          <p:cNvSpPr>
            <a:spLocks noGrp="1"/>
          </p:cNvSpPr>
          <p:nvPr>
            <p:ph type="title"/>
          </p:nvPr>
        </p:nvSpPr>
        <p:spPr>
          <a:xfrm>
            <a:off x="838200" y="365126"/>
            <a:ext cx="10515600" cy="734805"/>
          </a:xfrm>
        </p:spPr>
        <p:txBody>
          <a:bodyPr>
            <a:normAutofit/>
          </a:bodyPr>
          <a:lstStyle/>
          <a:p>
            <a:pPr algn="ctr"/>
            <a:r>
              <a:rPr lang="it-IT" sz="3600" b="1" dirty="0"/>
              <a:t>Analisi dei dati</a:t>
            </a:r>
          </a:p>
        </p:txBody>
      </p:sp>
      <p:sp>
        <p:nvSpPr>
          <p:cNvPr id="3" name="Segnaposto contenuto 2">
            <a:extLst>
              <a:ext uri="{FF2B5EF4-FFF2-40B4-BE49-F238E27FC236}">
                <a16:creationId xmlns:a16="http://schemas.microsoft.com/office/drawing/2014/main" id="{4370E351-9D7B-4E2E-8715-8A9438411F84}"/>
              </a:ext>
            </a:extLst>
          </p:cNvPr>
          <p:cNvSpPr>
            <a:spLocks noGrp="1"/>
          </p:cNvSpPr>
          <p:nvPr>
            <p:ph idx="1"/>
          </p:nvPr>
        </p:nvSpPr>
        <p:spPr>
          <a:xfrm>
            <a:off x="838200" y="1099932"/>
            <a:ext cx="10515600" cy="5077033"/>
          </a:xfrm>
        </p:spPr>
        <p:txBody>
          <a:bodyPr>
            <a:normAutofit/>
          </a:bodyPr>
          <a:lstStyle/>
          <a:p>
            <a:pPr marL="0" indent="0">
              <a:buNone/>
            </a:pPr>
            <a:r>
              <a:rPr lang="it-IT" sz="1800" dirty="0">
                <a:solidFill>
                  <a:srgbClr val="000000"/>
                </a:solidFill>
                <a:latin typeface="Calibri" panose="020F0502020204030204" pitchFamily="34" charset="0"/>
              </a:rPr>
              <a:t>Un’applicazione permette all’</a:t>
            </a:r>
            <a:r>
              <a:rPr lang="it-IT" sz="1800" b="1" dirty="0">
                <a:solidFill>
                  <a:srgbClr val="FF0000"/>
                </a:solidFill>
                <a:latin typeface="Calibri" panose="020F0502020204030204" pitchFamily="34" charset="0"/>
              </a:rPr>
              <a:t>utente</a:t>
            </a:r>
            <a:r>
              <a:rPr lang="it-IT" sz="1800" dirty="0">
                <a:solidFill>
                  <a:srgbClr val="000000"/>
                </a:solidFill>
                <a:latin typeface="Calibri" panose="020F0502020204030204" pitchFamily="34" charset="0"/>
              </a:rPr>
              <a:t> (ad esempio il curatore di un catalogo online di immagini) di </a:t>
            </a:r>
            <a:r>
              <a:rPr lang="it-IT" sz="1800" dirty="0">
                <a:latin typeface="Calibri" panose="020F0502020204030204" pitchFamily="34" charset="0"/>
              </a:rPr>
              <a:t>gestire</a:t>
            </a:r>
            <a:r>
              <a:rPr lang="it-IT" sz="1800" dirty="0">
                <a:solidFill>
                  <a:srgbClr val="000000"/>
                </a:solidFill>
                <a:latin typeface="Calibri" panose="020F0502020204030204" pitchFamily="34" charset="0"/>
              </a:rPr>
              <a:t> una tassonomia di classificazione utile per etichettare immagini allo scopo di consentire la ricerca in base alla </a:t>
            </a:r>
            <a:r>
              <a:rPr lang="it-IT" sz="1800" b="1" dirty="0">
                <a:solidFill>
                  <a:srgbClr val="FF0000"/>
                </a:solidFill>
                <a:latin typeface="Calibri" panose="020F0502020204030204" pitchFamily="34" charset="0"/>
              </a:rPr>
              <a:t>categoria</a:t>
            </a:r>
            <a:r>
              <a:rPr lang="it-IT" sz="1800" dirty="0">
                <a:solidFill>
                  <a:srgbClr val="000000"/>
                </a:solidFill>
                <a:latin typeface="Calibri" panose="020F0502020204030204" pitchFamily="34" charset="0"/>
              </a:rPr>
              <a:t>. Dopo il login, l’utente accede a una pagina HOME in cui compare un albero gerarchico di categorie. Le categorie non dipendono dall’utente e sono in comune tra tutti gli utenti. </a:t>
            </a:r>
          </a:p>
          <a:p>
            <a:pPr marL="0" indent="0">
              <a:buNone/>
            </a:pPr>
            <a:r>
              <a:rPr lang="it-IT" sz="1800" dirty="0">
                <a:solidFill>
                  <a:srgbClr val="000000"/>
                </a:solidFill>
                <a:latin typeface="Calibri" panose="020F0502020204030204" pitchFamily="34" charset="0"/>
              </a:rPr>
              <a:t>Le categorie hanno </a:t>
            </a:r>
            <a:r>
              <a:rPr lang="it-IT" sz="1800" b="1" dirty="0">
                <a:solidFill>
                  <a:srgbClr val="00B050"/>
                </a:solidFill>
                <a:latin typeface="Calibri" panose="020F0502020204030204" pitchFamily="34" charset="0"/>
              </a:rPr>
              <a:t>nomi</a:t>
            </a:r>
            <a:r>
              <a:rPr lang="it-IT" sz="1800" dirty="0">
                <a:solidFill>
                  <a:srgbClr val="000000"/>
                </a:solidFill>
                <a:latin typeface="Calibri" panose="020F0502020204030204" pitchFamily="34" charset="0"/>
              </a:rPr>
              <a:t> distinti. L’utente può inserire una nuova categoria nell’albero. Per fare ciò usa una form nella pagina HOME in cui specifica il nome della nuova categoria e sceglie la </a:t>
            </a:r>
            <a:r>
              <a:rPr lang="it-IT" sz="1800" b="1" dirty="0">
                <a:solidFill>
                  <a:srgbClr val="00B050"/>
                </a:solidFill>
                <a:latin typeface="Calibri" panose="020F0502020204030204" pitchFamily="34" charset="0"/>
              </a:rPr>
              <a:t>categor</a:t>
            </a:r>
            <a:r>
              <a:rPr lang="it-IT" sz="1800" b="1" dirty="0">
                <a:solidFill>
                  <a:schemeClr val="accent1">
                    <a:lumMod val="75000"/>
                  </a:schemeClr>
                </a:solidFill>
                <a:latin typeface="Calibri" panose="020F0502020204030204" pitchFamily="34" charset="0"/>
              </a:rPr>
              <a:t>ia padre</a:t>
            </a:r>
            <a:r>
              <a:rPr lang="it-IT" sz="1800" dirty="0">
                <a:solidFill>
                  <a:srgbClr val="000000"/>
                </a:solidFill>
                <a:latin typeface="Calibri" panose="020F0502020204030204" pitchFamily="34" charset="0"/>
              </a:rPr>
              <a:t>. L’invio della nuova categoria comporta l’aggiornamento dell’albero: la nuova categoria è appesa alla categoria padre come ultimo sottoelemento. Alla nuova categoria viene assegnato un </a:t>
            </a:r>
            <a:r>
              <a:rPr lang="it-IT" sz="1800" b="1" dirty="0">
                <a:solidFill>
                  <a:srgbClr val="00B050"/>
                </a:solidFill>
                <a:latin typeface="Calibri" panose="020F0502020204030204" pitchFamily="34" charset="0"/>
              </a:rPr>
              <a:t>codice numerico </a:t>
            </a:r>
            <a:r>
              <a:rPr lang="it-IT" sz="1800" dirty="0">
                <a:solidFill>
                  <a:srgbClr val="000000"/>
                </a:solidFill>
                <a:latin typeface="Calibri" panose="020F0502020204030204" pitchFamily="34" charset="0"/>
              </a:rPr>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a:t>
            </a:r>
          </a:p>
          <a:p>
            <a:pPr marL="0" indent="0">
              <a:buNone/>
            </a:pPr>
            <a:r>
              <a:rPr lang="it-IT" sz="1800" dirty="0">
                <a:solidFill>
                  <a:srgbClr val="000000"/>
                </a:solidFill>
                <a:latin typeface="Calibri" panose="020F0502020204030204" pitchFamily="34" charset="0"/>
              </a:rPr>
              <a:t>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 </a:t>
            </a:r>
            <a:endParaRPr lang="it-IT" dirty="0"/>
          </a:p>
        </p:txBody>
      </p:sp>
      <p:sp>
        <p:nvSpPr>
          <p:cNvPr id="4" name="CasellaDiTesto 3">
            <a:extLst>
              <a:ext uri="{FF2B5EF4-FFF2-40B4-BE49-F238E27FC236}">
                <a16:creationId xmlns:a16="http://schemas.microsoft.com/office/drawing/2014/main" id="{CDEDCE35-8126-4E0B-BE73-5B9E65D4D1DE}"/>
              </a:ext>
            </a:extLst>
          </p:cNvPr>
          <p:cNvSpPr txBox="1"/>
          <p:nvPr/>
        </p:nvSpPr>
        <p:spPr>
          <a:xfrm>
            <a:off x="838200" y="6029740"/>
            <a:ext cx="10515600" cy="400110"/>
          </a:xfrm>
          <a:prstGeom prst="rect">
            <a:avLst/>
          </a:prstGeom>
          <a:noFill/>
        </p:spPr>
        <p:txBody>
          <a:bodyPr wrap="square" rtlCol="0">
            <a:spAutoFit/>
          </a:bodyPr>
          <a:lstStyle/>
          <a:p>
            <a:r>
              <a:rPr lang="it-IT" sz="2000" b="1" dirty="0">
                <a:solidFill>
                  <a:srgbClr val="FF0000"/>
                </a:solidFill>
              </a:rPr>
              <a:t>Entità</a:t>
            </a:r>
            <a:r>
              <a:rPr lang="it-IT" sz="2000" dirty="0"/>
              <a:t>, </a:t>
            </a:r>
            <a:r>
              <a:rPr lang="it-IT" sz="2000" b="1" dirty="0">
                <a:solidFill>
                  <a:srgbClr val="00B050"/>
                </a:solidFill>
              </a:rPr>
              <a:t>attributi</a:t>
            </a:r>
            <a:r>
              <a:rPr lang="it-IT" sz="2000" dirty="0"/>
              <a:t>, </a:t>
            </a:r>
            <a:r>
              <a:rPr lang="it-IT" sz="2000" b="1" dirty="0">
                <a:solidFill>
                  <a:schemeClr val="accent1">
                    <a:lumMod val="75000"/>
                  </a:schemeClr>
                </a:solidFill>
              </a:rPr>
              <a:t>relazioni</a:t>
            </a:r>
          </a:p>
        </p:txBody>
      </p:sp>
    </p:spTree>
    <p:extLst>
      <p:ext uri="{BB962C8B-B14F-4D97-AF65-F5344CB8AC3E}">
        <p14:creationId xmlns:p14="http://schemas.microsoft.com/office/powerpoint/2010/main" val="248487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E5EE60-CE41-4EB1-A131-C4BBEC60EA58}"/>
              </a:ext>
            </a:extLst>
          </p:cNvPr>
          <p:cNvSpPr>
            <a:spLocks noGrp="1"/>
          </p:cNvSpPr>
          <p:nvPr>
            <p:ph type="title"/>
          </p:nvPr>
        </p:nvSpPr>
        <p:spPr>
          <a:xfrm>
            <a:off x="838200" y="365126"/>
            <a:ext cx="10515600" cy="814319"/>
          </a:xfrm>
        </p:spPr>
        <p:txBody>
          <a:bodyPr>
            <a:normAutofit/>
          </a:bodyPr>
          <a:lstStyle/>
          <a:p>
            <a:pPr algn="ctr"/>
            <a:r>
              <a:rPr lang="it-IT" sz="3600" b="1" dirty="0"/>
              <a:t>Database design</a:t>
            </a:r>
          </a:p>
        </p:txBody>
      </p:sp>
      <p:sp>
        <p:nvSpPr>
          <p:cNvPr id="3" name="Segnaposto contenuto 2">
            <a:extLst>
              <a:ext uri="{FF2B5EF4-FFF2-40B4-BE49-F238E27FC236}">
                <a16:creationId xmlns:a16="http://schemas.microsoft.com/office/drawing/2014/main" id="{E4A49889-7F41-4915-8400-966218FD6FB9}"/>
              </a:ext>
            </a:extLst>
          </p:cNvPr>
          <p:cNvSpPr>
            <a:spLocks noGrp="1"/>
          </p:cNvSpPr>
          <p:nvPr>
            <p:ph idx="1"/>
          </p:nvPr>
        </p:nvSpPr>
        <p:spPr>
          <a:xfrm>
            <a:off x="838200" y="1179445"/>
            <a:ext cx="10515600" cy="1603375"/>
          </a:xfrm>
        </p:spPr>
        <p:txBody>
          <a:bodyPr>
            <a:normAutofit lnSpcReduction="10000"/>
          </a:bodyPr>
          <a:lstStyle/>
          <a:p>
            <a:pPr marL="0" indent="0">
              <a:buNone/>
            </a:pPr>
            <a:r>
              <a:rPr lang="it-IT" sz="2400" dirty="0"/>
              <a:t>Per facilitare la rappresentazione dell’albero delle categorie e per garantire estendibilità al progetto, si è pensato di creare una tabella rappresentante i collegamenti categoria-sottocategoria (father-child), nonostante fosse sufficiente avere una chiave esterna «father», nella tabella «category», che si riferisse all’attributo «id» della tabella «category» stessa.</a:t>
            </a:r>
          </a:p>
          <a:p>
            <a:pPr marL="0" indent="0">
              <a:buNone/>
            </a:pPr>
            <a:endParaRPr lang="it-IT" sz="2400" dirty="0"/>
          </a:p>
          <a:p>
            <a:pPr marL="0" indent="0">
              <a:buNone/>
            </a:pPr>
            <a:endParaRPr lang="it-IT" sz="2400" dirty="0"/>
          </a:p>
        </p:txBody>
      </p:sp>
      <p:sp>
        <p:nvSpPr>
          <p:cNvPr id="8" name="CasellaDiTesto 7">
            <a:extLst>
              <a:ext uri="{FF2B5EF4-FFF2-40B4-BE49-F238E27FC236}">
                <a16:creationId xmlns:a16="http://schemas.microsoft.com/office/drawing/2014/main" id="{6E02350D-1383-4AE4-A13B-697335D9DDCF}"/>
              </a:ext>
            </a:extLst>
          </p:cNvPr>
          <p:cNvSpPr txBox="1"/>
          <p:nvPr/>
        </p:nvSpPr>
        <p:spPr>
          <a:xfrm>
            <a:off x="595532" y="6160087"/>
            <a:ext cx="11000936" cy="461665"/>
          </a:xfrm>
          <a:prstGeom prst="rect">
            <a:avLst/>
          </a:prstGeom>
          <a:noFill/>
        </p:spPr>
        <p:txBody>
          <a:bodyPr wrap="square" rtlCol="0">
            <a:spAutoFit/>
          </a:bodyPr>
          <a:lstStyle/>
          <a:p>
            <a:r>
              <a:rPr lang="it-IT" sz="2400" dirty="0"/>
              <a:t>Il modello adottato è quindi rappresentato dal secondo diagramma E/R.</a:t>
            </a:r>
          </a:p>
        </p:txBody>
      </p:sp>
      <p:pic>
        <p:nvPicPr>
          <p:cNvPr id="6" name="Immagine 5" descr="Immagine che contiene tavolo&#10;&#10;Descrizione generata automaticamente">
            <a:extLst>
              <a:ext uri="{FF2B5EF4-FFF2-40B4-BE49-F238E27FC236}">
                <a16:creationId xmlns:a16="http://schemas.microsoft.com/office/drawing/2014/main" id="{CFD1D94B-E3C8-40BA-B894-173CA819D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91" y="3119344"/>
            <a:ext cx="3629025" cy="1666875"/>
          </a:xfrm>
          <a:prstGeom prst="rect">
            <a:avLst/>
          </a:prstGeom>
        </p:spPr>
      </p:pic>
      <p:pic>
        <p:nvPicPr>
          <p:cNvPr id="10" name="Immagine 9">
            <a:extLst>
              <a:ext uri="{FF2B5EF4-FFF2-40B4-BE49-F238E27FC236}">
                <a16:creationId xmlns:a16="http://schemas.microsoft.com/office/drawing/2014/main" id="{F2C21862-F4E6-4CBF-832E-7788F23DD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513" y="3039114"/>
            <a:ext cx="4591050" cy="2305050"/>
          </a:xfrm>
          <a:prstGeom prst="rect">
            <a:avLst/>
          </a:prstGeom>
        </p:spPr>
      </p:pic>
      <p:pic>
        <p:nvPicPr>
          <p:cNvPr id="12" name="Immagine 11" descr="Immagine che contiene tavolo&#10;&#10;Descrizione generata automaticamente">
            <a:extLst>
              <a:ext uri="{FF2B5EF4-FFF2-40B4-BE49-F238E27FC236}">
                <a16:creationId xmlns:a16="http://schemas.microsoft.com/office/drawing/2014/main" id="{1717635A-C8BA-4226-9132-AB1D70904D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463" y="4341693"/>
            <a:ext cx="1543050" cy="1562100"/>
          </a:xfrm>
          <a:prstGeom prst="rect">
            <a:avLst/>
          </a:prstGeom>
        </p:spPr>
      </p:pic>
    </p:spTree>
    <p:extLst>
      <p:ext uri="{BB962C8B-B14F-4D97-AF65-F5344CB8AC3E}">
        <p14:creationId xmlns:p14="http://schemas.microsoft.com/office/powerpoint/2010/main" val="354170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DC3DB-9C04-4E58-9AC5-86D3269F10B8}"/>
              </a:ext>
            </a:extLst>
          </p:cNvPr>
          <p:cNvSpPr>
            <a:spLocks noGrp="1"/>
          </p:cNvSpPr>
          <p:nvPr>
            <p:ph type="title"/>
          </p:nvPr>
        </p:nvSpPr>
        <p:spPr>
          <a:xfrm>
            <a:off x="838200" y="262992"/>
            <a:ext cx="10515600" cy="836939"/>
          </a:xfrm>
        </p:spPr>
        <p:txBody>
          <a:bodyPr>
            <a:normAutofit/>
          </a:bodyPr>
          <a:lstStyle/>
          <a:p>
            <a:pPr algn="ctr"/>
            <a:r>
              <a:rPr lang="it-IT" sz="3600" b="1" dirty="0"/>
              <a:t>Local Database Schema</a:t>
            </a:r>
          </a:p>
        </p:txBody>
      </p:sp>
      <p:sp>
        <p:nvSpPr>
          <p:cNvPr id="4" name="Google Shape;172;p29">
            <a:extLst>
              <a:ext uri="{FF2B5EF4-FFF2-40B4-BE49-F238E27FC236}">
                <a16:creationId xmlns:a16="http://schemas.microsoft.com/office/drawing/2014/main" id="{28CA77FE-B335-4293-8590-64BE39A558FE}"/>
              </a:ext>
            </a:extLst>
          </p:cNvPr>
          <p:cNvSpPr txBox="1">
            <a:spLocks/>
          </p:cNvSpPr>
          <p:nvPr/>
        </p:nvSpPr>
        <p:spPr>
          <a:xfrm>
            <a:off x="1103245" y="1618707"/>
            <a:ext cx="4112100" cy="2037251"/>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60"/>
              </a:spcBef>
              <a:buSzPts val="1800"/>
              <a:buNone/>
            </a:pPr>
            <a:r>
              <a:rPr lang="en-US" sz="1600" dirty="0">
                <a:latin typeface="Courier New"/>
                <a:ea typeface="Courier New"/>
                <a:cs typeface="Courier New"/>
                <a:sym typeface="Courier New"/>
              </a:rPr>
              <a:t>CREATE TABLE `category` (</a:t>
            </a:r>
          </a:p>
          <a:p>
            <a:pPr marL="0" indent="0">
              <a:spcBef>
                <a:spcPts val="360"/>
              </a:spcBef>
              <a:buSzPts val="1800"/>
              <a:buNone/>
            </a:pPr>
            <a:r>
              <a:rPr lang="en-US" sz="1600" dirty="0">
                <a:latin typeface="Courier New"/>
                <a:ea typeface="Courier New"/>
                <a:cs typeface="Courier New"/>
                <a:sym typeface="Courier New"/>
              </a:rPr>
              <a:t>  `id` int NOT NULL AUTO_INCREMENT,</a:t>
            </a:r>
          </a:p>
          <a:p>
            <a:pPr marL="0" indent="0">
              <a:spcBef>
                <a:spcPts val="360"/>
              </a:spcBef>
              <a:buSzPts val="1800"/>
              <a:buNone/>
            </a:pPr>
            <a:r>
              <a:rPr lang="en-US" sz="1600" dirty="0">
                <a:latin typeface="Courier New"/>
                <a:ea typeface="Courier New"/>
                <a:cs typeface="Courier New"/>
                <a:sym typeface="Courier New"/>
              </a:rPr>
              <a:t>  `name` varchar(45) NOT NULL,</a:t>
            </a:r>
          </a:p>
          <a:p>
            <a:pPr marL="0" indent="0">
              <a:spcBef>
                <a:spcPts val="360"/>
              </a:spcBef>
              <a:buSzPts val="1800"/>
              <a:buNone/>
            </a:pPr>
            <a:r>
              <a:rPr lang="en-US" sz="1600" dirty="0">
                <a:latin typeface="Courier New"/>
                <a:ea typeface="Courier New"/>
                <a:cs typeface="Courier New"/>
                <a:sym typeface="Courier New"/>
              </a:rPr>
              <a:t>  `cod` varchar(45) NOT NULL,</a:t>
            </a:r>
          </a:p>
          <a:p>
            <a:pPr marL="0" indent="0">
              <a:spcBef>
                <a:spcPts val="360"/>
              </a:spcBef>
              <a:buSzPts val="1800"/>
              <a:buNone/>
            </a:pPr>
            <a:r>
              <a:rPr lang="en-US" sz="1600" dirty="0">
                <a:latin typeface="Courier New"/>
                <a:ea typeface="Courier New"/>
                <a:cs typeface="Courier New"/>
                <a:sym typeface="Courier New"/>
              </a:rPr>
              <a:t>  PRIMARY KEY (`id`)</a:t>
            </a:r>
          </a:p>
          <a:p>
            <a:pPr marL="0" indent="0">
              <a:spcBef>
                <a:spcPts val="360"/>
              </a:spcBef>
              <a:buSzPts val="1800"/>
              <a:buNone/>
            </a:pPr>
            <a:r>
              <a:rPr lang="en-US" sz="1600" dirty="0">
                <a:latin typeface="Courier New"/>
                <a:ea typeface="Courier New"/>
                <a:cs typeface="Courier New"/>
                <a:sym typeface="Courier New"/>
              </a:rPr>
              <a:t>)</a:t>
            </a:r>
          </a:p>
        </p:txBody>
      </p:sp>
      <p:sp>
        <p:nvSpPr>
          <p:cNvPr id="5" name="Google Shape;173;p29">
            <a:extLst>
              <a:ext uri="{FF2B5EF4-FFF2-40B4-BE49-F238E27FC236}">
                <a16:creationId xmlns:a16="http://schemas.microsoft.com/office/drawing/2014/main" id="{9A966D30-F519-4703-A355-49995D5AE535}"/>
              </a:ext>
            </a:extLst>
          </p:cNvPr>
          <p:cNvSpPr txBox="1">
            <a:spLocks/>
          </p:cNvSpPr>
          <p:nvPr/>
        </p:nvSpPr>
        <p:spPr>
          <a:xfrm>
            <a:off x="6096000" y="1618707"/>
            <a:ext cx="4392600" cy="380190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None/>
            </a:pPr>
            <a:r>
              <a:rPr lang="en-US" sz="1400" dirty="0">
                <a:latin typeface="Courier New"/>
                <a:ea typeface="Courier New"/>
                <a:cs typeface="Courier New"/>
                <a:sym typeface="Courier New"/>
              </a:rPr>
              <a:t>CREATE TABLE `subparts` (</a:t>
            </a:r>
          </a:p>
          <a:p>
            <a:pPr marL="0" indent="0">
              <a:spcBef>
                <a:spcPts val="0"/>
              </a:spcBef>
              <a:buSzPts val="1800"/>
              <a:buNone/>
            </a:pPr>
            <a:r>
              <a:rPr lang="en-US" sz="1400" dirty="0">
                <a:latin typeface="Courier New"/>
                <a:ea typeface="Courier New"/>
                <a:cs typeface="Courier New"/>
                <a:sym typeface="Courier New"/>
              </a:rPr>
              <a:t>  `id` int NOT NULL AUTO_INCREMENT,</a:t>
            </a:r>
          </a:p>
          <a:p>
            <a:pPr marL="0" indent="0">
              <a:spcBef>
                <a:spcPts val="0"/>
              </a:spcBef>
              <a:buSzPts val="1800"/>
              <a:buNone/>
            </a:pPr>
            <a:r>
              <a:rPr lang="en-US" sz="1400" dirty="0">
                <a:latin typeface="Courier New"/>
                <a:ea typeface="Courier New"/>
                <a:cs typeface="Courier New"/>
                <a:sym typeface="Courier New"/>
              </a:rPr>
              <a:t>  `father` int NOT NULL,</a:t>
            </a:r>
          </a:p>
          <a:p>
            <a:pPr marL="0" indent="0">
              <a:spcBef>
                <a:spcPts val="0"/>
              </a:spcBef>
              <a:buSzPts val="1800"/>
              <a:buNone/>
            </a:pPr>
            <a:r>
              <a:rPr lang="en-US" sz="1400" dirty="0">
                <a:latin typeface="Courier New"/>
                <a:ea typeface="Courier New"/>
                <a:cs typeface="Courier New"/>
                <a:sym typeface="Courier New"/>
              </a:rPr>
              <a:t>  `child` int NOT NULL,</a:t>
            </a:r>
          </a:p>
          <a:p>
            <a:pPr marL="0" indent="0">
              <a:spcBef>
                <a:spcPts val="0"/>
              </a:spcBef>
              <a:buSzPts val="1800"/>
              <a:buNone/>
            </a:pPr>
            <a:r>
              <a:rPr lang="en-US" sz="1400" dirty="0">
                <a:latin typeface="Courier New"/>
                <a:ea typeface="Courier New"/>
                <a:cs typeface="Courier New"/>
                <a:sym typeface="Courier New"/>
              </a:rPr>
              <a:t>  PRIMARY KEY (`id`),</a:t>
            </a:r>
          </a:p>
          <a:p>
            <a:pPr marL="0" indent="0">
              <a:spcBef>
                <a:spcPts val="0"/>
              </a:spcBef>
              <a:buSzPts val="1800"/>
              <a:buNone/>
            </a:pPr>
            <a:r>
              <a:rPr lang="en-US" sz="1400" dirty="0">
                <a:latin typeface="Courier New"/>
                <a:ea typeface="Courier New"/>
                <a:cs typeface="Courier New"/>
                <a:sym typeface="Courier New"/>
              </a:rPr>
              <a:t>  UNIQUE KEY `child_UNIQUE` (`child`),</a:t>
            </a:r>
          </a:p>
          <a:p>
            <a:pPr marL="0" indent="0">
              <a:spcBef>
                <a:spcPts val="0"/>
              </a:spcBef>
              <a:buSzPts val="1800"/>
              <a:buNone/>
            </a:pPr>
            <a:r>
              <a:rPr lang="en-US" sz="1400" dirty="0">
                <a:latin typeface="Courier New"/>
                <a:ea typeface="Courier New"/>
                <a:cs typeface="Courier New"/>
                <a:sym typeface="Courier New"/>
              </a:rPr>
              <a:t>  KEY `child` (`child`),</a:t>
            </a:r>
          </a:p>
          <a:p>
            <a:pPr marL="0" indent="0">
              <a:spcBef>
                <a:spcPts val="0"/>
              </a:spcBef>
              <a:buSzPts val="1800"/>
              <a:buNone/>
            </a:pPr>
            <a:r>
              <a:rPr lang="en-US" sz="1400" dirty="0">
                <a:latin typeface="Courier New"/>
                <a:ea typeface="Courier New"/>
                <a:cs typeface="Courier New"/>
                <a:sym typeface="Courier New"/>
              </a:rPr>
              <a:t>  KEY `father` (`father`),</a:t>
            </a:r>
          </a:p>
          <a:p>
            <a:pPr marL="0" indent="0">
              <a:spcBef>
                <a:spcPts val="0"/>
              </a:spcBef>
              <a:buSzPts val="1800"/>
              <a:buNone/>
            </a:pPr>
            <a:r>
              <a:rPr lang="en-US" sz="1400" dirty="0">
                <a:latin typeface="Courier New"/>
                <a:ea typeface="Courier New"/>
                <a:cs typeface="Courier New"/>
                <a:sym typeface="Courier New"/>
              </a:rPr>
              <a:t>  CONSTRAINT `subparts_ibfk_1` FOREIGN KEY (`child`) REFERENCES `category` (`id`),</a:t>
            </a:r>
          </a:p>
          <a:p>
            <a:pPr marL="0" indent="0">
              <a:spcBef>
                <a:spcPts val="0"/>
              </a:spcBef>
              <a:buSzPts val="1800"/>
              <a:buNone/>
            </a:pPr>
            <a:r>
              <a:rPr lang="en-US" sz="1400" dirty="0">
                <a:latin typeface="Courier New"/>
                <a:ea typeface="Courier New"/>
                <a:cs typeface="Courier New"/>
                <a:sym typeface="Courier New"/>
              </a:rPr>
              <a:t>  CONSTRAINT `subparts_ibfk_2` FOREIGN KEY (`father`) REFERENCES `category` (`id`)</a:t>
            </a:r>
          </a:p>
          <a:p>
            <a:pPr marL="0" indent="0">
              <a:spcBef>
                <a:spcPts val="0"/>
              </a:spcBef>
              <a:buSzPts val="1800"/>
              <a:buNone/>
            </a:pPr>
            <a:r>
              <a:rPr lang="en-US" sz="1400" dirty="0">
                <a:latin typeface="Courier New"/>
                <a:ea typeface="Courier New"/>
                <a:cs typeface="Courier New"/>
                <a:sym typeface="Courier New"/>
              </a:rPr>
              <a:t>)</a:t>
            </a:r>
          </a:p>
        </p:txBody>
      </p:sp>
      <p:sp>
        <p:nvSpPr>
          <p:cNvPr id="6" name="CasellaDiTesto 5">
            <a:extLst>
              <a:ext uri="{FF2B5EF4-FFF2-40B4-BE49-F238E27FC236}">
                <a16:creationId xmlns:a16="http://schemas.microsoft.com/office/drawing/2014/main" id="{76BD773D-4AD9-4D5E-9CC2-23033BF36FC1}"/>
              </a:ext>
            </a:extLst>
          </p:cNvPr>
          <p:cNvSpPr txBox="1"/>
          <p:nvPr/>
        </p:nvSpPr>
        <p:spPr>
          <a:xfrm>
            <a:off x="1103245" y="4004500"/>
            <a:ext cx="6094520" cy="2123658"/>
          </a:xfrm>
          <a:prstGeom prst="rect">
            <a:avLst/>
          </a:prstGeom>
          <a:noFill/>
        </p:spPr>
        <p:txBody>
          <a:bodyPr wrap="square">
            <a:spAutoFit/>
          </a:bodyPr>
          <a:lstStyle/>
          <a:p>
            <a:r>
              <a:rPr lang="it-IT" sz="1600" dirty="0">
                <a:latin typeface="Courier New" panose="02070309020205020404" pitchFamily="49" charset="0"/>
                <a:cs typeface="Courier New" panose="02070309020205020404" pitchFamily="49" charset="0"/>
              </a:rPr>
              <a:t>CREATE TABLE `user` (</a:t>
            </a:r>
          </a:p>
          <a:p>
            <a:r>
              <a:rPr lang="it-IT" sz="1600" dirty="0">
                <a:latin typeface="Courier New" panose="02070309020205020404" pitchFamily="49" charset="0"/>
                <a:cs typeface="Courier New" panose="02070309020205020404" pitchFamily="49" charset="0"/>
              </a:rPr>
              <a:t>  `id` int NOT NULL AUTO_INCREMENT,</a:t>
            </a:r>
          </a:p>
          <a:p>
            <a:r>
              <a:rPr lang="it-IT" sz="1600" dirty="0">
                <a:latin typeface="Courier New" panose="02070309020205020404" pitchFamily="49" charset="0"/>
                <a:cs typeface="Courier New" panose="02070309020205020404" pitchFamily="49" charset="0"/>
              </a:rPr>
              <a:t>  `username` varchar(45) NOT NULL,</a:t>
            </a:r>
          </a:p>
          <a:p>
            <a:r>
              <a:rPr lang="it-IT" sz="1600" dirty="0">
                <a:latin typeface="Courier New" panose="02070309020205020404" pitchFamily="49" charset="0"/>
                <a:cs typeface="Courier New" panose="02070309020205020404" pitchFamily="49" charset="0"/>
              </a:rPr>
              <a:t>  `password` varchar(45) NOT NULL,</a:t>
            </a:r>
          </a:p>
          <a:p>
            <a:r>
              <a:rPr lang="it-IT" sz="1600" dirty="0">
                <a:latin typeface="Courier New" panose="02070309020205020404" pitchFamily="49" charset="0"/>
                <a:cs typeface="Courier New" panose="02070309020205020404" pitchFamily="49" charset="0"/>
              </a:rPr>
              <a:t>  `name` varchar(45) NOT NULL,</a:t>
            </a:r>
          </a:p>
          <a:p>
            <a:r>
              <a:rPr lang="it-IT" sz="1600" dirty="0">
                <a:latin typeface="Courier New" panose="02070309020205020404" pitchFamily="49" charset="0"/>
                <a:cs typeface="Courier New" panose="02070309020205020404" pitchFamily="49" charset="0"/>
              </a:rPr>
              <a:t>  `surname` varchar(45) NOT NULL,</a:t>
            </a:r>
          </a:p>
          <a:p>
            <a:r>
              <a:rPr lang="it-IT" sz="1600" dirty="0">
                <a:latin typeface="Courier New" panose="02070309020205020404" pitchFamily="49" charset="0"/>
                <a:cs typeface="Courier New" panose="02070309020205020404" pitchFamily="49" charset="0"/>
              </a:rPr>
              <a:t>  PRIMARY KEY (`id`)</a:t>
            </a:r>
          </a:p>
          <a:p>
            <a:r>
              <a:rPr lang="it-IT"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0070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C2F63C-19C6-4FDB-A132-A4B6925F2B14}"/>
              </a:ext>
            </a:extLst>
          </p:cNvPr>
          <p:cNvSpPr>
            <a:spLocks noGrp="1"/>
          </p:cNvSpPr>
          <p:nvPr>
            <p:ph type="title"/>
          </p:nvPr>
        </p:nvSpPr>
        <p:spPr>
          <a:xfrm>
            <a:off x="838200" y="365126"/>
            <a:ext cx="10515600" cy="734805"/>
          </a:xfrm>
        </p:spPr>
        <p:txBody>
          <a:bodyPr>
            <a:normAutofit/>
          </a:bodyPr>
          <a:lstStyle/>
          <a:p>
            <a:pPr algn="ctr"/>
            <a:r>
              <a:rPr lang="es-419" sz="3600" b="1" dirty="0"/>
              <a:t>Application requirements analysis</a:t>
            </a:r>
            <a:endParaRPr lang="it-IT" sz="3600" b="1" dirty="0"/>
          </a:p>
        </p:txBody>
      </p:sp>
      <p:sp>
        <p:nvSpPr>
          <p:cNvPr id="3" name="Segnaposto contenuto 2">
            <a:extLst>
              <a:ext uri="{FF2B5EF4-FFF2-40B4-BE49-F238E27FC236}">
                <a16:creationId xmlns:a16="http://schemas.microsoft.com/office/drawing/2014/main" id="{4370E351-9D7B-4E2E-8715-8A9438411F84}"/>
              </a:ext>
            </a:extLst>
          </p:cNvPr>
          <p:cNvSpPr>
            <a:spLocks noGrp="1"/>
          </p:cNvSpPr>
          <p:nvPr>
            <p:ph idx="1"/>
          </p:nvPr>
        </p:nvSpPr>
        <p:spPr>
          <a:xfrm>
            <a:off x="838200" y="1099932"/>
            <a:ext cx="10515600" cy="5077033"/>
          </a:xfrm>
        </p:spPr>
        <p:txBody>
          <a:bodyPr>
            <a:normAutofit/>
          </a:bodyPr>
          <a:lstStyle/>
          <a:p>
            <a:pPr marL="0" indent="0">
              <a:buNone/>
            </a:pPr>
            <a:r>
              <a:rPr lang="it-IT" sz="1800" dirty="0">
                <a:latin typeface="Calibri" panose="020F0502020204030204" pitchFamily="34" charset="0"/>
              </a:rPr>
              <a:t>Un’applicazione permette all’utente (ad esempio il curatore di un catalogo online di immagini) di gestire una tassonomia di classificazione utile per etichettare immagini allo scopo di consentire la ricerca in base alla categoria. Dopo il </a:t>
            </a:r>
            <a:r>
              <a:rPr lang="it-IT" sz="1800" b="1" dirty="0">
                <a:solidFill>
                  <a:srgbClr val="FF0000"/>
                </a:solidFill>
                <a:latin typeface="Calibri" panose="020F0502020204030204" pitchFamily="34" charset="0"/>
              </a:rPr>
              <a:t>lo</a:t>
            </a:r>
            <a:r>
              <a:rPr lang="it-IT" sz="1800" b="1" dirty="0">
                <a:solidFill>
                  <a:srgbClr val="0070C0"/>
                </a:solidFill>
                <a:latin typeface="Calibri" panose="020F0502020204030204" pitchFamily="34" charset="0"/>
              </a:rPr>
              <a:t>gin</a:t>
            </a:r>
            <a:r>
              <a:rPr lang="it-IT" sz="1800" dirty="0">
                <a:latin typeface="Calibri" panose="020F0502020204030204" pitchFamily="34" charset="0"/>
              </a:rPr>
              <a:t>, l’utente accede a una pagina </a:t>
            </a:r>
            <a:r>
              <a:rPr lang="it-IT" sz="1800" b="1" dirty="0">
                <a:solidFill>
                  <a:srgbClr val="FF0000"/>
                </a:solidFill>
                <a:latin typeface="Calibri" panose="020F0502020204030204" pitchFamily="34" charset="0"/>
              </a:rPr>
              <a:t>HOME</a:t>
            </a:r>
            <a:r>
              <a:rPr lang="it-IT" sz="1800" dirty="0">
                <a:latin typeface="Calibri" panose="020F0502020204030204" pitchFamily="34" charset="0"/>
              </a:rPr>
              <a:t> in cui compare un </a:t>
            </a:r>
            <a:r>
              <a:rPr lang="it-IT" sz="1800" b="1" dirty="0">
                <a:solidFill>
                  <a:srgbClr val="00B050"/>
                </a:solidFill>
                <a:latin typeface="Calibri" panose="020F0502020204030204" pitchFamily="34" charset="0"/>
              </a:rPr>
              <a:t>albero gerarchico di categorie</a:t>
            </a:r>
            <a:r>
              <a:rPr lang="it-IT" sz="1800" dirty="0">
                <a:latin typeface="Calibri" panose="020F0502020204030204" pitchFamily="34" charset="0"/>
              </a:rPr>
              <a:t>. Le categorie non dipendono dall’utente e sono in comune tra tutti gli utenti. </a:t>
            </a:r>
          </a:p>
          <a:p>
            <a:pPr marL="0" indent="0">
              <a:buNone/>
            </a:pPr>
            <a:r>
              <a:rPr lang="it-IT" sz="1800" dirty="0">
                <a:latin typeface="Calibri" panose="020F0502020204030204" pitchFamily="34" charset="0"/>
              </a:rPr>
              <a:t>Le categorie hanno nomi distinti. L’utente può </a:t>
            </a:r>
            <a:r>
              <a:rPr lang="it-IT" sz="1800" b="1" dirty="0">
                <a:solidFill>
                  <a:srgbClr val="974806"/>
                </a:solidFill>
                <a:latin typeface="Calibri" panose="020F0502020204030204" pitchFamily="34" charset="0"/>
              </a:rPr>
              <a:t>inserire una nuova categoria</a:t>
            </a:r>
            <a:r>
              <a:rPr lang="it-IT" sz="1800" dirty="0">
                <a:latin typeface="Calibri" panose="020F0502020204030204" pitchFamily="34" charset="0"/>
              </a:rPr>
              <a:t> nell’albero. Per fare ciò usa una </a:t>
            </a:r>
            <a:r>
              <a:rPr lang="it-IT" sz="1800" b="1" dirty="0">
                <a:solidFill>
                  <a:srgbClr val="00B050"/>
                </a:solidFill>
                <a:latin typeface="Calibri" panose="020F0502020204030204" pitchFamily="34" charset="0"/>
              </a:rPr>
              <a:t>form nella pagina HOME</a:t>
            </a:r>
            <a:r>
              <a:rPr lang="it-IT" sz="1800" dirty="0">
                <a:latin typeface="Calibri" panose="020F0502020204030204" pitchFamily="34" charset="0"/>
              </a:rPr>
              <a:t> in cui </a:t>
            </a:r>
            <a:r>
              <a:rPr lang="it-IT" sz="1800" b="1" dirty="0">
                <a:solidFill>
                  <a:srgbClr val="0070C0"/>
                </a:solidFill>
                <a:latin typeface="Calibri" panose="020F0502020204030204" pitchFamily="34" charset="0"/>
              </a:rPr>
              <a:t>specifica il nome della nuova categoria </a:t>
            </a:r>
            <a:r>
              <a:rPr lang="it-IT" sz="1800" dirty="0">
                <a:latin typeface="Calibri" panose="020F0502020204030204" pitchFamily="34" charset="0"/>
              </a:rPr>
              <a:t>e </a:t>
            </a:r>
            <a:r>
              <a:rPr lang="it-IT" sz="1800" b="1" dirty="0">
                <a:solidFill>
                  <a:srgbClr val="0070C0"/>
                </a:solidFill>
                <a:latin typeface="Calibri" panose="020F0502020204030204" pitchFamily="34" charset="0"/>
              </a:rPr>
              <a:t>sceglie la categoria padre</a:t>
            </a:r>
            <a:r>
              <a:rPr lang="it-IT" sz="1800" dirty="0">
                <a:latin typeface="Calibri" panose="020F0502020204030204" pitchFamily="34" charset="0"/>
              </a:rPr>
              <a:t>. L’</a:t>
            </a:r>
            <a:r>
              <a:rPr lang="it-IT" sz="1800" b="1" dirty="0">
                <a:solidFill>
                  <a:srgbClr val="0070C0"/>
                </a:solidFill>
                <a:latin typeface="Calibri" panose="020F0502020204030204" pitchFamily="34" charset="0"/>
              </a:rPr>
              <a:t>invio</a:t>
            </a:r>
            <a:r>
              <a:rPr lang="it-IT" sz="1800" dirty="0">
                <a:latin typeface="Calibri" panose="020F0502020204030204" pitchFamily="34" charset="0"/>
              </a:rPr>
              <a:t> della nuova categoria comporta l’</a:t>
            </a:r>
            <a:r>
              <a:rPr lang="it-IT" sz="1800" b="1" dirty="0">
                <a:solidFill>
                  <a:srgbClr val="974806"/>
                </a:solidFill>
                <a:latin typeface="Calibri" panose="020F0502020204030204" pitchFamily="34" charset="0"/>
              </a:rPr>
              <a:t>aggiornamento dell’albero</a:t>
            </a:r>
            <a:r>
              <a:rPr lang="it-IT" sz="1800" dirty="0">
                <a:latin typeface="Calibri" panose="020F0502020204030204" pitchFamily="34" charset="0"/>
              </a:rPr>
              <a:t>: la nuova categoria è appesa alla categoria padre come ultimo sottoelemento.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800" b="1" dirty="0">
                <a:solidFill>
                  <a:srgbClr val="974806"/>
                </a:solidFill>
                <a:latin typeface="Calibri" panose="020F0502020204030204" pitchFamily="34" charset="0"/>
              </a:rPr>
              <a:t>spostare di posizione una categoria</a:t>
            </a:r>
            <a:r>
              <a:rPr lang="it-IT" sz="1800" dirty="0">
                <a:latin typeface="Calibri" panose="020F0502020204030204" pitchFamily="34" charset="0"/>
              </a:rPr>
              <a:t>: per fare ciò </a:t>
            </a:r>
            <a:r>
              <a:rPr lang="it-IT" sz="1800" b="1" dirty="0">
                <a:solidFill>
                  <a:srgbClr val="0070C0"/>
                </a:solidFill>
                <a:latin typeface="Calibri" panose="020F0502020204030204" pitchFamily="34" charset="0"/>
              </a:rPr>
              <a:t>clicca sul </a:t>
            </a:r>
            <a:r>
              <a:rPr lang="it-IT" sz="1800" b="1" dirty="0">
                <a:solidFill>
                  <a:srgbClr val="00B050"/>
                </a:solidFill>
                <a:latin typeface="Calibri" panose="020F0502020204030204" pitchFamily="34" charset="0"/>
              </a:rPr>
              <a:t>link “sposta”</a:t>
            </a:r>
            <a:r>
              <a:rPr lang="it-IT" sz="1800" b="1" dirty="0">
                <a:solidFill>
                  <a:srgbClr val="0070C0"/>
                </a:solidFill>
                <a:latin typeface="Calibri" panose="020F0502020204030204" pitchFamily="34" charset="0"/>
              </a:rPr>
              <a:t> </a:t>
            </a:r>
            <a:r>
              <a:rPr lang="it-IT" sz="1800" dirty="0">
                <a:latin typeface="Calibri" panose="020F0502020204030204" pitchFamily="34" charset="0"/>
              </a:rPr>
              <a:t>associato alla categoria da spostare. A seguito di tale azione l’applicazione mostra, sempre nella HOME page, </a:t>
            </a:r>
            <a:r>
              <a:rPr lang="it-IT" sz="1800" b="1" dirty="0">
                <a:solidFill>
                  <a:srgbClr val="00B050"/>
                </a:solidFill>
                <a:latin typeface="Calibri" panose="020F0502020204030204" pitchFamily="34" charset="0"/>
              </a:rPr>
              <a:t>l’albero con evidenziato il sotto albero attestato sulla categoria da spostare</a:t>
            </a:r>
            <a:r>
              <a:rPr lang="it-IT" sz="1800" dirty="0">
                <a:latin typeface="Calibri" panose="020F0502020204030204" pitchFamily="34" charset="0"/>
              </a:rPr>
              <a:t>: tutte le altre categorie hanno un </a:t>
            </a:r>
            <a:r>
              <a:rPr lang="it-IT" sz="1800" b="1" dirty="0">
                <a:solidFill>
                  <a:srgbClr val="00B050"/>
                </a:solidFill>
                <a:latin typeface="Calibri" panose="020F0502020204030204" pitchFamily="34" charset="0"/>
              </a:rPr>
              <a:t>link “sposta qui”</a:t>
            </a:r>
            <a:r>
              <a:rPr lang="it-IT" sz="1800" dirty="0">
                <a:latin typeface="Calibri" panose="020F0502020204030204" pitchFamily="34" charset="0"/>
              </a:rPr>
              <a:t>. La </a:t>
            </a:r>
            <a:r>
              <a:rPr lang="it-IT" sz="1800" b="1" dirty="0">
                <a:solidFill>
                  <a:schemeClr val="accent5">
                    <a:lumMod val="75000"/>
                  </a:schemeClr>
                </a:solidFill>
                <a:latin typeface="Calibri" panose="020F0502020204030204" pitchFamily="34" charset="0"/>
              </a:rPr>
              <a:t>selezione di un link “sposta qui”</a:t>
            </a:r>
            <a:r>
              <a:rPr lang="it-IT" sz="1800" dirty="0">
                <a:latin typeface="Calibri" panose="020F0502020204030204" pitchFamily="34" charset="0"/>
              </a:rPr>
              <a:t> comporta </a:t>
            </a:r>
            <a:r>
              <a:rPr lang="it-IT" sz="1800" b="1" dirty="0">
                <a:solidFill>
                  <a:srgbClr val="974806"/>
                </a:solidFill>
                <a:latin typeface="Calibri" panose="020F0502020204030204" pitchFamily="34" charset="0"/>
              </a:rPr>
              <a:t>l’inserimento della categoria da spostare come ultimo figlio della categoria destinazione</a:t>
            </a:r>
            <a:r>
              <a:rPr lang="it-IT" sz="1800" dirty="0">
                <a:latin typeface="Calibri" panose="020F0502020204030204" pitchFamily="34" charset="0"/>
              </a:rPr>
              <a:t>. </a:t>
            </a:r>
          </a:p>
          <a:p>
            <a:pPr marL="0" indent="0">
              <a:buNone/>
            </a:pPr>
            <a:r>
              <a:rPr lang="it-IT" sz="1800" dirty="0">
                <a:latin typeface="Calibri" panose="020F0502020204030204" pitchFamily="34" charset="0"/>
              </a:rPr>
              <a:t>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 </a:t>
            </a:r>
            <a:endParaRPr lang="it-IT" dirty="0"/>
          </a:p>
        </p:txBody>
      </p:sp>
      <p:sp>
        <p:nvSpPr>
          <p:cNvPr id="4" name="CasellaDiTesto 3">
            <a:extLst>
              <a:ext uri="{FF2B5EF4-FFF2-40B4-BE49-F238E27FC236}">
                <a16:creationId xmlns:a16="http://schemas.microsoft.com/office/drawing/2014/main" id="{CDEDCE35-8126-4E0B-BE73-5B9E65D4D1DE}"/>
              </a:ext>
            </a:extLst>
          </p:cNvPr>
          <p:cNvSpPr txBox="1"/>
          <p:nvPr/>
        </p:nvSpPr>
        <p:spPr>
          <a:xfrm>
            <a:off x="838200" y="6029739"/>
            <a:ext cx="10515600" cy="425501"/>
          </a:xfrm>
          <a:prstGeom prst="rect">
            <a:avLst/>
          </a:prstGeom>
          <a:noFill/>
        </p:spPr>
        <p:txBody>
          <a:bodyPr wrap="square" rtlCol="0">
            <a:spAutoFit/>
          </a:bodyPr>
          <a:lstStyle/>
          <a:p>
            <a:pPr algn="just">
              <a:lnSpc>
                <a:spcPct val="115000"/>
              </a:lnSpc>
              <a:spcAft>
                <a:spcPts val="1173"/>
              </a:spcAft>
              <a:buSzPts val="1100"/>
            </a:pPr>
            <a:r>
              <a:rPr lang="en-US" sz="2000" b="1" dirty="0">
                <a:solidFill>
                  <a:srgbClr val="FF0000"/>
                </a:solidFill>
              </a:rPr>
              <a:t>Pagine (views)</a:t>
            </a:r>
            <a:r>
              <a:rPr lang="en-US" sz="2000" b="1" dirty="0"/>
              <a:t>, </a:t>
            </a:r>
            <a:r>
              <a:rPr lang="en-US" sz="2000" b="1" dirty="0">
                <a:solidFill>
                  <a:srgbClr val="00B050"/>
                </a:solidFill>
              </a:rPr>
              <a:t>view components</a:t>
            </a:r>
            <a:r>
              <a:rPr lang="en-US" sz="2000" b="1" dirty="0"/>
              <a:t>, </a:t>
            </a:r>
            <a:r>
              <a:rPr lang="en-US" sz="2000" b="1" dirty="0">
                <a:solidFill>
                  <a:srgbClr val="0070C0"/>
                </a:solidFill>
              </a:rPr>
              <a:t>eventi</a:t>
            </a:r>
            <a:r>
              <a:rPr lang="en-US" sz="2000" b="1" dirty="0"/>
              <a:t>, </a:t>
            </a:r>
            <a:r>
              <a:rPr lang="en-US" sz="2000" b="1" dirty="0">
                <a:solidFill>
                  <a:srgbClr val="974806"/>
                </a:solidFill>
              </a:rPr>
              <a:t>azioni</a:t>
            </a:r>
          </a:p>
        </p:txBody>
      </p:sp>
    </p:spTree>
    <p:extLst>
      <p:ext uri="{BB962C8B-B14F-4D97-AF65-F5344CB8AC3E}">
        <p14:creationId xmlns:p14="http://schemas.microsoft.com/office/powerpoint/2010/main" val="274805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2FC70B-9448-459D-A061-8EEB8B1A84D0}"/>
              </a:ext>
            </a:extLst>
          </p:cNvPr>
          <p:cNvSpPr>
            <a:spLocks noGrp="1"/>
          </p:cNvSpPr>
          <p:nvPr>
            <p:ph type="title"/>
          </p:nvPr>
        </p:nvSpPr>
        <p:spPr/>
        <p:txBody>
          <a:bodyPr/>
          <a:lstStyle/>
          <a:p>
            <a:pPr algn="ctr"/>
            <a:r>
              <a:rPr lang="it-IT" b="1" dirty="0"/>
              <a:t>Completamento delle specifiche</a:t>
            </a:r>
          </a:p>
        </p:txBody>
      </p:sp>
      <p:sp>
        <p:nvSpPr>
          <p:cNvPr id="3" name="Segnaposto contenuto 2">
            <a:extLst>
              <a:ext uri="{FF2B5EF4-FFF2-40B4-BE49-F238E27FC236}">
                <a16:creationId xmlns:a16="http://schemas.microsoft.com/office/drawing/2014/main" id="{4CDC71B4-16E1-40D4-AEC8-8587DDB6430A}"/>
              </a:ext>
            </a:extLst>
          </p:cNvPr>
          <p:cNvSpPr>
            <a:spLocks noGrp="1"/>
          </p:cNvSpPr>
          <p:nvPr>
            <p:ph idx="1"/>
          </p:nvPr>
        </p:nvSpPr>
        <p:spPr/>
        <p:txBody>
          <a:bodyPr/>
          <a:lstStyle/>
          <a:p>
            <a:r>
              <a:rPr lang="it-IT" b="1" dirty="0">
                <a:solidFill>
                  <a:srgbClr val="FF0000"/>
                </a:solidFill>
              </a:rPr>
              <a:t>La pagina di default </a:t>
            </a:r>
            <a:r>
              <a:rPr lang="it-IT" dirty="0"/>
              <a:t>contiene la </a:t>
            </a:r>
            <a:r>
              <a:rPr lang="it-IT" b="1" dirty="0">
                <a:solidFill>
                  <a:srgbClr val="00B050"/>
                </a:solidFill>
              </a:rPr>
              <a:t>form di login</a:t>
            </a:r>
            <a:r>
              <a:rPr lang="it-IT" dirty="0"/>
              <a:t>.</a:t>
            </a:r>
            <a:endParaRPr lang="it-IT" b="1" dirty="0">
              <a:solidFill>
                <a:srgbClr val="00B050"/>
              </a:solidFill>
            </a:endParaRPr>
          </a:p>
          <a:p>
            <a:r>
              <a:rPr lang="it-IT" dirty="0"/>
              <a:t>I dati per l’inserimento di una nuova categoria sono obbligatori.</a:t>
            </a:r>
          </a:p>
          <a:p>
            <a:r>
              <a:rPr lang="it-IT" dirty="0"/>
              <a:t>Una categoria (ed il suo sottoalbero) non può essere spostata sotto una categoria che le è discendente.</a:t>
            </a:r>
          </a:p>
          <a:p>
            <a:r>
              <a:rPr lang="it-IT" dirty="0"/>
              <a:t>Non può essere inserita una categoria il cui nome è già presente.</a:t>
            </a:r>
          </a:p>
          <a:p>
            <a:r>
              <a:rPr lang="it-IT" dirty="0"/>
              <a:t>Non dev’essere possibile visitare le pagine per la manipolazione del catalogo se non si ha effettuato prima il login.</a:t>
            </a:r>
          </a:p>
        </p:txBody>
      </p:sp>
    </p:spTree>
    <p:extLst>
      <p:ext uri="{BB962C8B-B14F-4D97-AF65-F5344CB8AC3E}">
        <p14:creationId xmlns:p14="http://schemas.microsoft.com/office/powerpoint/2010/main" val="325492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6F3FE-04E6-45E4-857F-C10FD4BA6CFE}"/>
              </a:ext>
            </a:extLst>
          </p:cNvPr>
          <p:cNvSpPr>
            <a:spLocks noGrp="1"/>
          </p:cNvSpPr>
          <p:nvPr>
            <p:ph type="title"/>
          </p:nvPr>
        </p:nvSpPr>
        <p:spPr>
          <a:xfrm>
            <a:off x="838200" y="365127"/>
            <a:ext cx="10515600" cy="695047"/>
          </a:xfrm>
        </p:spPr>
        <p:txBody>
          <a:bodyPr>
            <a:normAutofit/>
          </a:bodyPr>
          <a:lstStyle/>
          <a:p>
            <a:pPr algn="ctr"/>
            <a:r>
              <a:rPr lang="it-IT" sz="3600" b="1" dirty="0"/>
              <a:t>Application Design</a:t>
            </a:r>
          </a:p>
        </p:txBody>
      </p:sp>
      <p:pic>
        <p:nvPicPr>
          <p:cNvPr id="9" name="Segnaposto contenuto 8">
            <a:extLst>
              <a:ext uri="{FF2B5EF4-FFF2-40B4-BE49-F238E27FC236}">
                <a16:creationId xmlns:a16="http://schemas.microsoft.com/office/drawing/2014/main" id="{BB898FA1-72ED-4594-8E9E-EB15FBFDC7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37" y="1044100"/>
            <a:ext cx="11029071" cy="6013462"/>
          </a:xfrm>
        </p:spPr>
      </p:pic>
    </p:spTree>
    <p:extLst>
      <p:ext uri="{BB962C8B-B14F-4D97-AF65-F5344CB8AC3E}">
        <p14:creationId xmlns:p14="http://schemas.microsoft.com/office/powerpoint/2010/main" val="5366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14FB33-AE17-4C97-839C-3682BF16C469}"/>
              </a:ext>
            </a:extLst>
          </p:cNvPr>
          <p:cNvSpPr>
            <a:spLocks noGrp="1"/>
          </p:cNvSpPr>
          <p:nvPr>
            <p:ph type="title"/>
          </p:nvPr>
        </p:nvSpPr>
        <p:spPr>
          <a:xfrm>
            <a:off x="838200" y="280505"/>
            <a:ext cx="10515600" cy="801064"/>
          </a:xfrm>
        </p:spPr>
        <p:txBody>
          <a:bodyPr/>
          <a:lstStyle/>
          <a:p>
            <a:pPr algn="ctr"/>
            <a:r>
              <a:rPr lang="it-IT" sz="3600" b="1" dirty="0"/>
              <a:t>Components</a:t>
            </a:r>
            <a:endParaRPr lang="it-IT" b="1" dirty="0"/>
          </a:p>
        </p:txBody>
      </p:sp>
      <p:sp>
        <p:nvSpPr>
          <p:cNvPr id="3" name="Segnaposto contenuto 2">
            <a:extLst>
              <a:ext uri="{FF2B5EF4-FFF2-40B4-BE49-F238E27FC236}">
                <a16:creationId xmlns:a16="http://schemas.microsoft.com/office/drawing/2014/main" id="{561287F2-403E-4838-BAB2-01CEBBE79025}"/>
              </a:ext>
            </a:extLst>
          </p:cNvPr>
          <p:cNvSpPr>
            <a:spLocks noGrp="1"/>
          </p:cNvSpPr>
          <p:nvPr>
            <p:ph idx="1"/>
          </p:nvPr>
        </p:nvSpPr>
        <p:spPr>
          <a:xfrm>
            <a:off x="6484834" y="1421471"/>
            <a:ext cx="4065104" cy="5156546"/>
          </a:xfrm>
        </p:spPr>
        <p:txBody>
          <a:bodyPr>
            <a:normAutofit lnSpcReduction="10000"/>
          </a:bodyPr>
          <a:lstStyle/>
          <a:p>
            <a:pPr marL="342900" indent="-342900">
              <a:lnSpc>
                <a:spcPct val="80000"/>
              </a:lnSpc>
              <a:spcBef>
                <a:spcPts val="0"/>
              </a:spcBef>
              <a:buClr>
                <a:schemeClr val="dk1"/>
              </a:buClr>
              <a:buSzPts val="1750"/>
            </a:pPr>
            <a:r>
              <a:rPr lang="en-US" sz="2000" dirty="0"/>
              <a:t>Model objects (Beans)</a:t>
            </a:r>
            <a:endParaRPr lang="en-US" sz="3600" dirty="0"/>
          </a:p>
          <a:p>
            <a:pPr marL="742950" lvl="1" indent="-285750">
              <a:lnSpc>
                <a:spcPct val="80000"/>
              </a:lnSpc>
              <a:spcBef>
                <a:spcPts val="300"/>
              </a:spcBef>
              <a:buClr>
                <a:schemeClr val="dk1"/>
              </a:buClr>
              <a:buSzPts val="1500"/>
              <a:buChar char="–"/>
            </a:pPr>
            <a:r>
              <a:rPr lang="en-US" sz="1800" dirty="0"/>
              <a:t>Category</a:t>
            </a:r>
          </a:p>
          <a:p>
            <a:pPr marL="742950" lvl="1" indent="-285750">
              <a:lnSpc>
                <a:spcPct val="80000"/>
              </a:lnSpc>
              <a:spcBef>
                <a:spcPts val="300"/>
              </a:spcBef>
              <a:buClr>
                <a:schemeClr val="dk1"/>
              </a:buClr>
              <a:buSzPts val="1500"/>
              <a:buChar char="–"/>
            </a:pPr>
            <a:r>
              <a:rPr lang="en-US" sz="1800" dirty="0"/>
              <a:t>User</a:t>
            </a:r>
            <a:endParaRPr lang="en-US" sz="3200" dirty="0"/>
          </a:p>
          <a:p>
            <a:pPr marL="342900" indent="-342900">
              <a:lnSpc>
                <a:spcPct val="80000"/>
              </a:lnSpc>
              <a:spcBef>
                <a:spcPts val="350"/>
              </a:spcBef>
              <a:buClr>
                <a:schemeClr val="dk1"/>
              </a:buClr>
              <a:buSzPts val="1750"/>
            </a:pPr>
            <a:r>
              <a:rPr lang="en-US" sz="2000" dirty="0"/>
              <a:t>Data Access Objects (Classes)</a:t>
            </a:r>
            <a:endParaRPr lang="en-US" sz="3600" dirty="0"/>
          </a:p>
          <a:p>
            <a:pPr marL="742950" lvl="1" indent="-285750">
              <a:lnSpc>
                <a:spcPct val="80000"/>
              </a:lnSpc>
              <a:spcBef>
                <a:spcPts val="300"/>
              </a:spcBef>
              <a:buClr>
                <a:schemeClr val="dk1"/>
              </a:buClr>
              <a:buSzPts val="1500"/>
              <a:buChar char="–"/>
            </a:pPr>
            <a:r>
              <a:rPr lang="en-US" sz="1800" dirty="0"/>
              <a:t>CategoryDAO</a:t>
            </a:r>
          </a:p>
          <a:p>
            <a:pPr lvl="2" indent="-177800">
              <a:lnSpc>
                <a:spcPct val="80000"/>
              </a:lnSpc>
              <a:spcBef>
                <a:spcPts val="300"/>
              </a:spcBef>
              <a:buClr>
                <a:schemeClr val="dk1"/>
              </a:buClr>
              <a:buSzPts val="1200"/>
            </a:pPr>
            <a:r>
              <a:rPr lang="en-US" sz="1600" dirty="0"/>
              <a:t>findAllCategories() </a:t>
            </a:r>
          </a:p>
          <a:p>
            <a:pPr lvl="2" indent="-177800">
              <a:lnSpc>
                <a:spcPct val="80000"/>
              </a:lnSpc>
              <a:spcBef>
                <a:spcPts val="300"/>
              </a:spcBef>
              <a:buClr>
                <a:schemeClr val="dk1"/>
              </a:buClr>
              <a:buSzPts val="1200"/>
            </a:pPr>
            <a:r>
              <a:rPr lang="en-US" sz="1600" dirty="0"/>
              <a:t>findTopCatAndSubtrees()</a:t>
            </a:r>
          </a:p>
          <a:p>
            <a:pPr lvl="2" indent="-177800">
              <a:lnSpc>
                <a:spcPct val="80000"/>
              </a:lnSpc>
              <a:spcBef>
                <a:spcPts val="300"/>
              </a:spcBef>
              <a:buClr>
                <a:schemeClr val="dk1"/>
              </a:buClr>
              <a:buSzPts val="1200"/>
            </a:pPr>
            <a:r>
              <a:rPr lang="en-US" sz="1600" dirty="0"/>
              <a:t>findSubparts(category)</a:t>
            </a:r>
          </a:p>
          <a:p>
            <a:pPr lvl="2" indent="-177800">
              <a:lnSpc>
                <a:spcPct val="80000"/>
              </a:lnSpc>
              <a:spcBef>
                <a:spcPts val="300"/>
              </a:spcBef>
              <a:buClr>
                <a:schemeClr val="dk1"/>
              </a:buClr>
              <a:buSzPts val="1200"/>
            </a:pPr>
            <a:r>
              <a:rPr lang="en-US" sz="1600" dirty="0"/>
              <a:t>createCategory(name)</a:t>
            </a:r>
          </a:p>
          <a:p>
            <a:pPr lvl="2" indent="-177800">
              <a:lnSpc>
                <a:spcPct val="80000"/>
              </a:lnSpc>
              <a:spcBef>
                <a:spcPts val="300"/>
              </a:spcBef>
              <a:buClr>
                <a:schemeClr val="dk1"/>
              </a:buClr>
              <a:buSzPts val="1200"/>
            </a:pPr>
            <a:r>
              <a:rPr lang="en-US" sz="1600" dirty="0"/>
              <a:t>nameExists(name)</a:t>
            </a:r>
          </a:p>
          <a:p>
            <a:pPr lvl="2" indent="-177800">
              <a:lnSpc>
                <a:spcPct val="80000"/>
              </a:lnSpc>
              <a:spcBef>
                <a:spcPts val="300"/>
              </a:spcBef>
              <a:buClr>
                <a:schemeClr val="dk1"/>
              </a:buClr>
              <a:buSzPts val="1200"/>
            </a:pPr>
            <a:r>
              <a:rPr lang="en-US" sz="1600" dirty="0"/>
              <a:t>createLink(fatherId, childId)</a:t>
            </a:r>
          </a:p>
          <a:p>
            <a:pPr lvl="2" indent="-177800">
              <a:lnSpc>
                <a:spcPct val="80000"/>
              </a:lnSpc>
              <a:spcBef>
                <a:spcPts val="300"/>
              </a:spcBef>
              <a:buClr>
                <a:schemeClr val="dk1"/>
              </a:buClr>
              <a:buSzPts val="1200"/>
            </a:pPr>
            <a:r>
              <a:rPr lang="en-US" sz="1600" dirty="0"/>
              <a:t>getCodById(categoryId)</a:t>
            </a:r>
          </a:p>
          <a:p>
            <a:pPr lvl="2" indent="-177800">
              <a:lnSpc>
                <a:spcPct val="80000"/>
              </a:lnSpc>
              <a:spcBef>
                <a:spcPts val="300"/>
              </a:spcBef>
              <a:buClr>
                <a:schemeClr val="dk1"/>
              </a:buClr>
              <a:buSzPts val="1200"/>
            </a:pPr>
            <a:r>
              <a:rPr lang="en-US" sz="1600" dirty="0"/>
              <a:t>getCategoryById(id)</a:t>
            </a:r>
          </a:p>
          <a:p>
            <a:pPr lvl="2" indent="-177800">
              <a:lnSpc>
                <a:spcPct val="80000"/>
              </a:lnSpc>
              <a:spcBef>
                <a:spcPts val="300"/>
              </a:spcBef>
              <a:buClr>
                <a:schemeClr val="dk1"/>
              </a:buClr>
              <a:buSzPts val="1200"/>
            </a:pPr>
            <a:r>
              <a:rPr lang="en-US" sz="1600" dirty="0"/>
              <a:t>updateCod(fatherId)</a:t>
            </a:r>
          </a:p>
          <a:p>
            <a:pPr lvl="2" indent="-177800">
              <a:lnSpc>
                <a:spcPct val="80000"/>
              </a:lnSpc>
              <a:spcBef>
                <a:spcPts val="300"/>
              </a:spcBef>
              <a:buClr>
                <a:schemeClr val="dk1"/>
              </a:buClr>
              <a:buSzPts val="1200"/>
            </a:pPr>
            <a:r>
              <a:rPr lang="en-US" sz="1600" dirty="0"/>
              <a:t>linkExists(fatherId, childId)</a:t>
            </a:r>
          </a:p>
          <a:p>
            <a:pPr lvl="2" indent="-177800">
              <a:lnSpc>
                <a:spcPct val="80000"/>
              </a:lnSpc>
              <a:spcBef>
                <a:spcPts val="300"/>
              </a:spcBef>
              <a:buClr>
                <a:schemeClr val="dk1"/>
              </a:buClr>
              <a:buSzPts val="1200"/>
            </a:pPr>
            <a:r>
              <a:rPr lang="en-US" sz="1600" dirty="0"/>
              <a:t>deleteLink(fatherId, childId)</a:t>
            </a:r>
          </a:p>
          <a:p>
            <a:pPr lvl="2" indent="-177800">
              <a:lnSpc>
                <a:spcPct val="80000"/>
              </a:lnSpc>
              <a:spcBef>
                <a:spcPts val="300"/>
              </a:spcBef>
              <a:buClr>
                <a:schemeClr val="dk1"/>
              </a:buClr>
              <a:buSzPts val="1200"/>
            </a:pPr>
            <a:r>
              <a:rPr lang="en-US" sz="1600" dirty="0"/>
              <a:t>deleteCategory(cId)</a:t>
            </a:r>
          </a:p>
          <a:p>
            <a:pPr lvl="2" indent="-177800">
              <a:lnSpc>
                <a:spcPct val="80000"/>
              </a:lnSpc>
              <a:spcBef>
                <a:spcPts val="300"/>
              </a:spcBef>
              <a:buClr>
                <a:schemeClr val="dk1"/>
              </a:buClr>
              <a:buSzPts val="1200"/>
            </a:pPr>
            <a:r>
              <a:rPr lang="en-US" sz="1600" dirty="0"/>
              <a:t>findChildren(categoryId)</a:t>
            </a:r>
          </a:p>
          <a:p>
            <a:pPr lvl="2" indent="-177800">
              <a:lnSpc>
                <a:spcPct val="80000"/>
              </a:lnSpc>
              <a:spcBef>
                <a:spcPts val="300"/>
              </a:spcBef>
              <a:buClr>
                <a:schemeClr val="dk1"/>
              </a:buClr>
              <a:buSzPts val="1200"/>
            </a:pPr>
            <a:r>
              <a:rPr lang="en-US" sz="1600" dirty="0"/>
              <a:t>findFather(categoryId)</a:t>
            </a:r>
          </a:p>
          <a:p>
            <a:pPr marL="742950" lvl="1" indent="-285750">
              <a:lnSpc>
                <a:spcPct val="80000"/>
              </a:lnSpc>
              <a:spcBef>
                <a:spcPts val="300"/>
              </a:spcBef>
              <a:buClr>
                <a:schemeClr val="dk1"/>
              </a:buClr>
              <a:buSzPts val="1500"/>
              <a:buChar char="–"/>
            </a:pPr>
            <a:r>
              <a:rPr lang="en-US" sz="1800" dirty="0"/>
              <a:t>UserDAO</a:t>
            </a:r>
          </a:p>
          <a:p>
            <a:pPr lvl="2" indent="-177800">
              <a:lnSpc>
                <a:spcPct val="80000"/>
              </a:lnSpc>
              <a:spcBef>
                <a:spcPts val="300"/>
              </a:spcBef>
              <a:buClr>
                <a:schemeClr val="dk1"/>
              </a:buClr>
              <a:buSzPts val="1200"/>
            </a:pPr>
            <a:r>
              <a:rPr lang="en-US" sz="1600" dirty="0"/>
              <a:t>checkCredentials(user, passw)</a:t>
            </a:r>
          </a:p>
          <a:p>
            <a:pPr lvl="2" indent="-177800">
              <a:lnSpc>
                <a:spcPct val="80000"/>
              </a:lnSpc>
              <a:spcBef>
                <a:spcPts val="300"/>
              </a:spcBef>
              <a:buClr>
                <a:schemeClr val="dk1"/>
              </a:buClr>
              <a:buSzPts val="1200"/>
            </a:pPr>
            <a:endParaRPr lang="en-US" sz="1600" dirty="0"/>
          </a:p>
        </p:txBody>
      </p:sp>
      <p:sp>
        <p:nvSpPr>
          <p:cNvPr id="4" name="Segnaposto contenuto 2">
            <a:extLst>
              <a:ext uri="{FF2B5EF4-FFF2-40B4-BE49-F238E27FC236}">
                <a16:creationId xmlns:a16="http://schemas.microsoft.com/office/drawing/2014/main" id="{12D8AC15-EB64-48DD-B24A-3F4050D7CDCF}"/>
              </a:ext>
            </a:extLst>
          </p:cNvPr>
          <p:cNvSpPr txBox="1">
            <a:spLocks/>
          </p:cNvSpPr>
          <p:nvPr/>
        </p:nvSpPr>
        <p:spPr>
          <a:xfrm>
            <a:off x="1642064" y="1420949"/>
            <a:ext cx="4065104" cy="5156546"/>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ts val="0"/>
              </a:spcBef>
              <a:buClr>
                <a:schemeClr val="dk1"/>
              </a:buClr>
              <a:buSzPts val="1750"/>
            </a:pPr>
            <a:r>
              <a:rPr lang="en-US" sz="2000" dirty="0"/>
              <a:t>Controllers</a:t>
            </a:r>
            <a:endParaRPr lang="en-US" sz="3600" dirty="0"/>
          </a:p>
          <a:p>
            <a:pPr marL="742950" lvl="1" indent="-285750">
              <a:lnSpc>
                <a:spcPct val="80000"/>
              </a:lnSpc>
              <a:spcBef>
                <a:spcPts val="300"/>
              </a:spcBef>
              <a:buClr>
                <a:schemeClr val="dk1"/>
              </a:buClr>
              <a:buSzPts val="1500"/>
              <a:buFont typeface="Arial" panose="020B0604020202020204" pitchFamily="34" charset="0"/>
              <a:buChar char="–"/>
            </a:pPr>
            <a:r>
              <a:rPr lang="en-US" sz="1800" dirty="0"/>
              <a:t>CheckLogin</a:t>
            </a:r>
          </a:p>
          <a:p>
            <a:pPr marL="742950" lvl="1" indent="-285750">
              <a:lnSpc>
                <a:spcPct val="80000"/>
              </a:lnSpc>
              <a:spcBef>
                <a:spcPts val="300"/>
              </a:spcBef>
              <a:buClr>
                <a:schemeClr val="dk1"/>
              </a:buClr>
              <a:buSzPts val="1500"/>
              <a:buFont typeface="Arial" panose="020B0604020202020204" pitchFamily="34" charset="0"/>
              <a:buChar char="–"/>
            </a:pPr>
            <a:r>
              <a:rPr lang="en-US" sz="18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n-US" sz="1800" dirty="0"/>
              <a:t>MoveCategory</a:t>
            </a:r>
          </a:p>
          <a:p>
            <a:pPr marL="742950" lvl="1" indent="-285750">
              <a:lnSpc>
                <a:spcPct val="80000"/>
              </a:lnSpc>
              <a:spcBef>
                <a:spcPts val="300"/>
              </a:spcBef>
              <a:buClr>
                <a:schemeClr val="dk1"/>
              </a:buClr>
              <a:buSzPts val="1500"/>
              <a:buFont typeface="Arial" panose="020B0604020202020204" pitchFamily="34" charset="0"/>
              <a:buChar char="–"/>
            </a:pPr>
            <a:r>
              <a:rPr lang="en-US" sz="1800" dirty="0"/>
              <a:t>MoveHere</a:t>
            </a:r>
          </a:p>
          <a:p>
            <a:pPr marL="342900" indent="-342900">
              <a:lnSpc>
                <a:spcPct val="80000"/>
              </a:lnSpc>
              <a:spcBef>
                <a:spcPts val="350"/>
              </a:spcBef>
              <a:buClr>
                <a:schemeClr val="dk1"/>
              </a:buClr>
              <a:buSzPts val="1750"/>
            </a:pPr>
            <a:r>
              <a:rPr lang="en-US" sz="2000" dirty="0"/>
              <a:t>Views(Templates)</a:t>
            </a:r>
            <a:endParaRPr lang="en-US" sz="3600" dirty="0"/>
          </a:p>
          <a:p>
            <a:pPr marL="742950" lvl="1" indent="-285750">
              <a:lnSpc>
                <a:spcPct val="80000"/>
              </a:lnSpc>
              <a:spcBef>
                <a:spcPts val="300"/>
              </a:spcBef>
              <a:buClr>
                <a:schemeClr val="dk1"/>
              </a:buClr>
              <a:buSzPts val="1500"/>
              <a:buFont typeface="Arial" panose="020B0604020202020204" pitchFamily="34" charset="0"/>
              <a:buChar char="–"/>
            </a:pPr>
            <a:r>
              <a:rPr lang="en-US" sz="1800" dirty="0"/>
              <a:t>Home</a:t>
            </a:r>
          </a:p>
          <a:p>
            <a:pPr marL="742950" lvl="1" indent="-285750">
              <a:lnSpc>
                <a:spcPct val="80000"/>
              </a:lnSpc>
              <a:spcBef>
                <a:spcPts val="300"/>
              </a:spcBef>
              <a:buClr>
                <a:schemeClr val="dk1"/>
              </a:buClr>
              <a:buSzPts val="1500"/>
              <a:buFont typeface="Arial" panose="020B0604020202020204" pitchFamily="34" charset="0"/>
              <a:buChar char="–"/>
            </a:pPr>
            <a:r>
              <a:rPr lang="en-US" sz="1800" dirty="0"/>
              <a:t>CategoryTree (fragment)</a:t>
            </a:r>
          </a:p>
          <a:p>
            <a:pPr marL="342900" indent="-342900">
              <a:lnSpc>
                <a:spcPct val="80000"/>
              </a:lnSpc>
              <a:spcBef>
                <a:spcPts val="350"/>
              </a:spcBef>
              <a:buClr>
                <a:schemeClr val="dk1"/>
              </a:buClr>
              <a:buSzPts val="1750"/>
            </a:pPr>
            <a:r>
              <a:rPr lang="en-US" sz="2000" dirty="0"/>
              <a:t>Filters</a:t>
            </a:r>
            <a:endParaRPr lang="en-US" sz="3600" dirty="0"/>
          </a:p>
          <a:p>
            <a:pPr marL="742950" lvl="1" indent="-285750">
              <a:lnSpc>
                <a:spcPct val="80000"/>
              </a:lnSpc>
              <a:spcBef>
                <a:spcPts val="300"/>
              </a:spcBef>
              <a:buClr>
                <a:schemeClr val="dk1"/>
              </a:buClr>
              <a:buSzPts val="1500"/>
              <a:buFont typeface="Arial" panose="020B0604020202020204" pitchFamily="34" charset="0"/>
              <a:buChar char="–"/>
            </a:pPr>
            <a:r>
              <a:rPr lang="en-US" sz="1800" dirty="0"/>
              <a:t>Checker</a:t>
            </a:r>
          </a:p>
          <a:p>
            <a:pPr marL="342911" indent="-342900">
              <a:lnSpc>
                <a:spcPct val="80000"/>
              </a:lnSpc>
              <a:spcBef>
                <a:spcPts val="300"/>
              </a:spcBef>
              <a:buClr>
                <a:schemeClr val="dk1"/>
              </a:buClr>
              <a:buSzPts val="1500"/>
            </a:pPr>
            <a:r>
              <a:rPr lang="en-US" sz="2200" dirty="0"/>
              <a:t>Utils</a:t>
            </a:r>
            <a:endParaRPr lang="en-US" sz="1800" dirty="0"/>
          </a:p>
          <a:p>
            <a:pPr marL="742950" lvl="1" indent="-285750">
              <a:lnSpc>
                <a:spcPct val="80000"/>
              </a:lnSpc>
              <a:spcBef>
                <a:spcPts val="300"/>
              </a:spcBef>
              <a:buClr>
                <a:schemeClr val="dk1"/>
              </a:buClr>
              <a:buSzPts val="1500"/>
              <a:buFont typeface="Arial" panose="020B0604020202020204" pitchFamily="34" charset="0"/>
              <a:buChar char="–"/>
            </a:pPr>
            <a:r>
              <a:rPr lang="en-US" sz="1800" dirty="0"/>
              <a:t>ConnectionHandler</a:t>
            </a:r>
          </a:p>
          <a:p>
            <a:pPr marL="965171" lvl="2" indent="0">
              <a:lnSpc>
                <a:spcPct val="80000"/>
              </a:lnSpc>
              <a:spcBef>
                <a:spcPts val="300"/>
              </a:spcBef>
              <a:buClr>
                <a:schemeClr val="dk1"/>
              </a:buClr>
              <a:buSzPts val="1200"/>
              <a:buNone/>
            </a:pPr>
            <a:endParaRPr lang="en-US" sz="1600" dirty="0"/>
          </a:p>
        </p:txBody>
      </p:sp>
    </p:spTree>
    <p:extLst>
      <p:ext uri="{BB962C8B-B14F-4D97-AF65-F5344CB8AC3E}">
        <p14:creationId xmlns:p14="http://schemas.microsoft.com/office/powerpoint/2010/main" val="226714003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2632</Words>
  <Application>Microsoft Office PowerPoint</Application>
  <PresentationFormat>Widescreen</PresentationFormat>
  <Paragraphs>375</Paragraphs>
  <Slides>26</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26</vt:i4>
      </vt:variant>
    </vt:vector>
  </HeadingPairs>
  <TitlesOfParts>
    <vt:vector size="32" baseType="lpstr">
      <vt:lpstr>Arial</vt:lpstr>
      <vt:lpstr>Calibri</vt:lpstr>
      <vt:lpstr>Calibri Light</vt:lpstr>
      <vt:lpstr>Courier New</vt:lpstr>
      <vt:lpstr>Wingdings</vt:lpstr>
      <vt:lpstr>Tema di Office</vt:lpstr>
      <vt:lpstr>Progetto TIW Catalogazione di immagini</vt:lpstr>
      <vt:lpstr>Esercizio 3: catalogazione di immagini</vt:lpstr>
      <vt:lpstr>Analisi dei dati</vt:lpstr>
      <vt:lpstr>Database design</vt:lpstr>
      <vt:lpstr>Local Database Schema</vt:lpstr>
      <vt:lpstr>Application requirements analysis</vt:lpstr>
      <vt:lpstr>Completamento delle specifiche</vt:lpstr>
      <vt:lpstr>Application Design</vt:lpstr>
      <vt:lpstr>Components</vt:lpstr>
      <vt:lpstr>Event: CheckLogin</vt:lpstr>
      <vt:lpstr>Event: GoToHomePage</vt:lpstr>
      <vt:lpstr>Event: CreateCategory</vt:lpstr>
      <vt:lpstr>Event: MoveCategory</vt:lpstr>
      <vt:lpstr>Event: MoveHere</vt:lpstr>
      <vt:lpstr>Specifiche della versione con JavaScript (RIA)</vt:lpstr>
      <vt:lpstr>Sommario (RIA)</vt:lpstr>
      <vt:lpstr>Application design (RIA)</vt:lpstr>
      <vt:lpstr>Presentazione standard di PowerPoint</vt:lpstr>
      <vt:lpstr>Eventi &amp; azioni (RIA)</vt:lpstr>
      <vt:lpstr>Controller / event handler (RIA)</vt:lpstr>
      <vt:lpstr>Server side: DAO &amp; model objects (RIA)</vt:lpstr>
      <vt:lpstr>Evento: login</vt:lpstr>
      <vt:lpstr>Evento: caricamento Home page</vt:lpstr>
      <vt:lpstr>Evento: creazione di una categoria</vt:lpstr>
      <vt:lpstr>Evento: spostamento di una categoria</vt:lpstr>
      <vt:lpstr>Evento: salvataggio degli spostamenti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 - Documentazione</dc:title>
  <dc:creator>Andrea Altomare; Giuseppe Marchesani</dc:creator>
  <cp:lastModifiedBy>Andrea Altomare</cp:lastModifiedBy>
  <cp:revision>68</cp:revision>
  <dcterms:created xsi:type="dcterms:W3CDTF">2021-08-28T07:28:48Z</dcterms:created>
  <dcterms:modified xsi:type="dcterms:W3CDTF">2021-09-03T10:58:38Z</dcterms:modified>
</cp:coreProperties>
</file>