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69" r:id="rId2"/>
    <p:sldId id="26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99"/>
    <a:srgbClr val="AB4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33"/>
    <p:restoredTop sz="94789"/>
  </p:normalViewPr>
  <p:slideViewPr>
    <p:cSldViewPr snapToGrid="0" snapToObjects="1">
      <p:cViewPr varScale="1">
        <p:scale>
          <a:sx n="117" d="100"/>
          <a:sy n="117" d="100"/>
        </p:scale>
        <p:origin x="672" y="5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FA10B9-A76D-764C-A545-6697E6AA75A6}" type="datetimeFigureOut">
              <a:rPr lang="en-US" smtClean="0"/>
              <a:t>6/30/21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8FB1D9-B010-BF48-B12D-61A65F7ED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53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8FB1D9-B010-BF48-B12D-61A65F7ED97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834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C34FF-942C-D54E-9B3D-0BFECAA6DC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F0DCE9-BAB2-8442-94EC-4170F829EB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BCFE21-D306-BB4A-AAF6-BBB4EE62D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13DE-AEDF-DB42-BEC0-8AD3C66BD2F5}" type="datetimeFigureOut">
              <a:rPr lang="en-US" smtClean="0"/>
              <a:t>6/30/21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E013C-DFA4-DD42-AF21-BAF0FAF45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39FB2-9235-444C-A93A-1ED7C30D5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6BBE0-6C7F-5B4C-A441-52D64D182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490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62D15-79AE-3C43-A795-AA74DA1DE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731C9D-11B7-0A41-BF46-AA4266203F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5AD03D-9651-DE41-8D01-E4AAA2D80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13DE-AEDF-DB42-BEC0-8AD3C66BD2F5}" type="datetimeFigureOut">
              <a:rPr lang="en-US" smtClean="0"/>
              <a:t>6/30/21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5AD917-BAF4-3848-95D1-64FB38A9C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BFED5-0AD0-EF48-B439-102E0D5C7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6BBE0-6C7F-5B4C-A441-52D64D182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11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D11764-5E04-E442-A642-97FF7D404D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A3C1A1-16A8-E447-B33B-00B549EB74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9E587-5A45-8347-AB0E-70B59A111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13DE-AEDF-DB42-BEC0-8AD3C66BD2F5}" type="datetimeFigureOut">
              <a:rPr lang="en-US" smtClean="0"/>
              <a:t>6/30/21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16FE2-61D1-AF4C-81D2-81A01E6EA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417A9-F2FB-764A-9BF7-3ABBBC6DC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6BBE0-6C7F-5B4C-A441-52D64D182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3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08DCB-DA6D-374E-86C4-5E4F7BCB6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E746E-C5D1-194D-B685-91522ED2F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14F3D-4521-0C4E-A311-13FA0ABCB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13DE-AEDF-DB42-BEC0-8AD3C66BD2F5}" type="datetimeFigureOut">
              <a:rPr lang="en-US" smtClean="0"/>
              <a:t>6/30/21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5AD6D4-9C90-DA4A-85EE-07E99D712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3BE3D3-D80E-0541-8AD2-46F9EA40F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6BBE0-6C7F-5B4C-A441-52D64D182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458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F2B0D-2B39-D14C-8CE3-C78674DCD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8E6A52-99BD-B646-9A19-BE005D401A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929C2-AB62-1D43-93BC-CF47C7F08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13DE-AEDF-DB42-BEC0-8AD3C66BD2F5}" type="datetimeFigureOut">
              <a:rPr lang="en-US" smtClean="0"/>
              <a:t>6/30/21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18ED9-69BE-E642-8AE0-36F63F286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FD581-4AEB-FE49-8188-BD3938BB3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6BBE0-6C7F-5B4C-A441-52D64D182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707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673FE-5F09-8249-9697-0D480768A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401B-EB2F-9341-B1DE-544474500E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46C4E0-B362-E941-BDB1-2FC13F4D8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3CBE83-5A6A-1847-8D5F-AB40CA002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13DE-AEDF-DB42-BEC0-8AD3C66BD2F5}" type="datetimeFigureOut">
              <a:rPr lang="en-US" smtClean="0"/>
              <a:t>6/30/21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D62790-42BF-1847-B64B-651383442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DC02D3-63C0-9843-B540-0AF3C35C0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6BBE0-6C7F-5B4C-A441-52D64D182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849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7A7B6-F256-A340-8C02-1FC3DFB87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E14740-63F0-8A4C-8BF8-2523526A2B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EE5810-3467-C540-B395-BF81918191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6137A4-6F7C-6B42-B0AF-EC4D785CE0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422E8A-47B3-FB41-A606-826FF1569B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4E68A6-5E16-D94C-955E-E5F13A759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13DE-AEDF-DB42-BEC0-8AD3C66BD2F5}" type="datetimeFigureOut">
              <a:rPr lang="en-US" smtClean="0"/>
              <a:t>6/30/21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D97BC4-6B14-A240-BBF3-770C888F8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E9FB47-8B5B-5C4D-B775-27C4CD546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6BBE0-6C7F-5B4C-A441-52D64D182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935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2EE51-7B8B-4242-A58A-28B1C19E6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4B959D-2D1B-454A-B65C-4327DF4D4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13DE-AEDF-DB42-BEC0-8AD3C66BD2F5}" type="datetimeFigureOut">
              <a:rPr lang="en-US" smtClean="0"/>
              <a:t>6/30/21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E5A650-8109-7949-B6C4-0F5F03937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77EF08-4AB9-6D4D-B703-4744DF636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6BBE0-6C7F-5B4C-A441-52D64D182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848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3FA431-4D24-8647-B53F-CC3F6B1DC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13DE-AEDF-DB42-BEC0-8AD3C66BD2F5}" type="datetimeFigureOut">
              <a:rPr lang="en-US" smtClean="0"/>
              <a:t>6/30/21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A5C10-7AE3-9E4E-A130-8B1534D48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C2AEB4-263A-D14F-AA2E-68B8B80C6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6BBE0-6C7F-5B4C-A441-52D64D182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832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FB232-2C05-6845-90BB-D1F94AE93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C7BAC-8D7B-534F-BF4B-258B30403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414AB4-367F-8A41-A015-20BFF5EC53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7E4463-9271-3146-A40F-D5B802109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13DE-AEDF-DB42-BEC0-8AD3C66BD2F5}" type="datetimeFigureOut">
              <a:rPr lang="en-US" smtClean="0"/>
              <a:t>6/30/21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C8693A-7823-9547-BFD6-503CDD318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74EC48-9A6D-5B43-9805-355F1543D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6BBE0-6C7F-5B4C-A441-52D64D182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676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05F8C-4AE9-9C41-9BA5-1B4882231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AF9FFF-EE33-3749-8CE4-6B3B3F7872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483AC9-840E-8140-BB9F-91F21024AD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8F5B74-0373-974F-A796-93680CF04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13DE-AEDF-DB42-BEC0-8AD3C66BD2F5}" type="datetimeFigureOut">
              <a:rPr lang="en-US" smtClean="0"/>
              <a:t>6/30/21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52F340-1531-4742-8507-F3BEC03EA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DA6284-1D19-6E4E-A56B-A2007076A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6BBE0-6C7F-5B4C-A441-52D64D182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711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136EB-B85F-D145-9A86-A2721D5B5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D3E710-DA04-F04E-B4AF-4BCFFD47C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A87EB-C443-6043-96F3-5EB406A0BF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013DE-AEDF-DB42-BEC0-8AD3C66BD2F5}" type="datetimeFigureOut">
              <a:rPr lang="en-US" smtClean="0"/>
              <a:t>6/30/21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D5D8F2-4164-574E-AE59-96183CAFF1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129E1-81AA-EA4A-BC5E-788CC2E888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76BBE0-6C7F-5B4C-A441-52D64D182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807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emf"/><Relationship Id="rId18" Type="http://schemas.openxmlformats.org/officeDocument/2006/relationships/image" Target="../media/image16.emf"/><Relationship Id="rId26" Type="http://schemas.openxmlformats.org/officeDocument/2006/relationships/image" Target="../media/image24.emf"/><Relationship Id="rId3" Type="http://schemas.openxmlformats.org/officeDocument/2006/relationships/image" Target="../media/image1.emf"/><Relationship Id="rId21" Type="http://schemas.openxmlformats.org/officeDocument/2006/relationships/image" Target="../media/image19.emf"/><Relationship Id="rId34" Type="http://schemas.openxmlformats.org/officeDocument/2006/relationships/image" Target="../media/image32.emf"/><Relationship Id="rId7" Type="http://schemas.openxmlformats.org/officeDocument/2006/relationships/image" Target="../media/image5.emf"/><Relationship Id="rId12" Type="http://schemas.openxmlformats.org/officeDocument/2006/relationships/image" Target="../media/image10.emf"/><Relationship Id="rId17" Type="http://schemas.openxmlformats.org/officeDocument/2006/relationships/image" Target="../media/image15.emf"/><Relationship Id="rId25" Type="http://schemas.openxmlformats.org/officeDocument/2006/relationships/image" Target="../media/image23.emf"/><Relationship Id="rId33" Type="http://schemas.openxmlformats.org/officeDocument/2006/relationships/image" Target="../media/image31.em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emf"/><Relationship Id="rId20" Type="http://schemas.openxmlformats.org/officeDocument/2006/relationships/image" Target="../media/image18.emf"/><Relationship Id="rId29" Type="http://schemas.openxmlformats.org/officeDocument/2006/relationships/image" Target="../media/image27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emf"/><Relationship Id="rId11" Type="http://schemas.openxmlformats.org/officeDocument/2006/relationships/image" Target="../media/image9.emf"/><Relationship Id="rId24" Type="http://schemas.openxmlformats.org/officeDocument/2006/relationships/image" Target="../media/image22.emf"/><Relationship Id="rId32" Type="http://schemas.openxmlformats.org/officeDocument/2006/relationships/image" Target="../media/image30.emf"/><Relationship Id="rId5" Type="http://schemas.openxmlformats.org/officeDocument/2006/relationships/image" Target="../media/image3.emf"/><Relationship Id="rId15" Type="http://schemas.openxmlformats.org/officeDocument/2006/relationships/image" Target="../media/image13.emf"/><Relationship Id="rId23" Type="http://schemas.openxmlformats.org/officeDocument/2006/relationships/image" Target="../media/image21.emf"/><Relationship Id="rId28" Type="http://schemas.openxmlformats.org/officeDocument/2006/relationships/image" Target="../media/image26.emf"/><Relationship Id="rId10" Type="http://schemas.openxmlformats.org/officeDocument/2006/relationships/image" Target="../media/image8.emf"/><Relationship Id="rId19" Type="http://schemas.openxmlformats.org/officeDocument/2006/relationships/image" Target="../media/image17.emf"/><Relationship Id="rId31" Type="http://schemas.openxmlformats.org/officeDocument/2006/relationships/image" Target="../media/image29.emf"/><Relationship Id="rId4" Type="http://schemas.openxmlformats.org/officeDocument/2006/relationships/image" Target="../media/image2.emf"/><Relationship Id="rId9" Type="http://schemas.openxmlformats.org/officeDocument/2006/relationships/image" Target="../media/image7.emf"/><Relationship Id="rId14" Type="http://schemas.openxmlformats.org/officeDocument/2006/relationships/image" Target="../media/image12.emf"/><Relationship Id="rId22" Type="http://schemas.openxmlformats.org/officeDocument/2006/relationships/image" Target="../media/image20.emf"/><Relationship Id="rId27" Type="http://schemas.openxmlformats.org/officeDocument/2006/relationships/image" Target="../media/image25.emf"/><Relationship Id="rId30" Type="http://schemas.openxmlformats.org/officeDocument/2006/relationships/image" Target="../media/image28.emf"/><Relationship Id="rId8" Type="http://schemas.openxmlformats.org/officeDocument/2006/relationships/image" Target="../media/image6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3C1DE801-AB28-8540-86B4-831FD3D70C6F}"/>
              </a:ext>
            </a:extLst>
          </p:cNvPr>
          <p:cNvPicPr>
            <a:picLocks/>
          </p:cNvPicPr>
          <p:nvPr/>
        </p:nvPicPr>
        <p:blipFill>
          <a:blip r:embed="rId3"/>
          <a:srcRect/>
          <a:stretch/>
        </p:blipFill>
        <p:spPr>
          <a:xfrm>
            <a:off x="10575" y="-2195545"/>
            <a:ext cx="3657600" cy="18288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CDB7B22-1E27-0F43-9AF5-2B35B1F91143}"/>
              </a:ext>
            </a:extLst>
          </p:cNvPr>
          <p:cNvPicPr>
            <a:picLocks/>
          </p:cNvPicPr>
          <p:nvPr/>
        </p:nvPicPr>
        <p:blipFill>
          <a:blip r:embed="rId4"/>
          <a:srcRect/>
          <a:stretch/>
        </p:blipFill>
        <p:spPr>
          <a:xfrm>
            <a:off x="10575" y="-701073"/>
            <a:ext cx="3657600" cy="182880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474C4B4E-F455-924B-BF43-DAEB07BEF742}"/>
              </a:ext>
            </a:extLst>
          </p:cNvPr>
          <p:cNvSpPr txBox="1"/>
          <p:nvPr/>
        </p:nvSpPr>
        <p:spPr>
          <a:xfrm rot="16200000">
            <a:off x="-189073" y="13272"/>
            <a:ext cx="7729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20.00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11256FC-1AE0-0F46-9658-1B07A2FEF384}"/>
              </a:ext>
            </a:extLst>
          </p:cNvPr>
          <p:cNvSpPr txBox="1"/>
          <p:nvPr/>
        </p:nvSpPr>
        <p:spPr>
          <a:xfrm rot="16200000">
            <a:off x="-189073" y="-1481200"/>
            <a:ext cx="7729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25.00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33FB140-EC73-764D-AD4B-0C723562471C}"/>
              </a:ext>
            </a:extLst>
          </p:cNvPr>
          <p:cNvSpPr txBox="1"/>
          <p:nvPr/>
        </p:nvSpPr>
        <p:spPr>
          <a:xfrm rot="16200000">
            <a:off x="-189073" y="1510082"/>
            <a:ext cx="7729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15.00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E07AEE4-D0D2-6A46-8764-F379D8078BB2}"/>
              </a:ext>
            </a:extLst>
          </p:cNvPr>
          <p:cNvSpPr txBox="1"/>
          <p:nvPr/>
        </p:nvSpPr>
        <p:spPr>
          <a:xfrm rot="16200000">
            <a:off x="-189073" y="3009568"/>
            <a:ext cx="7729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10.00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98A772D-9189-0646-87D8-B1560FE186BD}"/>
              </a:ext>
            </a:extLst>
          </p:cNvPr>
          <p:cNvSpPr txBox="1"/>
          <p:nvPr/>
        </p:nvSpPr>
        <p:spPr>
          <a:xfrm rot="16200000">
            <a:off x="-124151" y="4523395"/>
            <a:ext cx="6431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5.00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0E84F31A-EE6A-0149-8FC2-D58F36EC64EB}"/>
              </a:ext>
            </a:extLst>
          </p:cNvPr>
          <p:cNvPicPr>
            <a:picLocks/>
          </p:cNvPicPr>
          <p:nvPr/>
        </p:nvPicPr>
        <p:blipFill>
          <a:blip r:embed="rId5"/>
          <a:srcRect/>
          <a:stretch/>
        </p:blipFill>
        <p:spPr>
          <a:xfrm>
            <a:off x="10575" y="-3693551"/>
            <a:ext cx="3657600" cy="1828800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71F6E992-65A2-7D40-A8AD-5A9DAE1084B4}"/>
              </a:ext>
            </a:extLst>
          </p:cNvPr>
          <p:cNvSpPr txBox="1"/>
          <p:nvPr/>
        </p:nvSpPr>
        <p:spPr>
          <a:xfrm rot="16200000">
            <a:off x="-189073" y="-2979206"/>
            <a:ext cx="7729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30.00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3491F211-8057-CE4D-9AA6-0CF88EC71BB5}"/>
              </a:ext>
            </a:extLst>
          </p:cNvPr>
          <p:cNvPicPr>
            <a:picLocks/>
          </p:cNvPicPr>
          <p:nvPr/>
        </p:nvPicPr>
        <p:blipFill>
          <a:blip r:embed="rId6"/>
          <a:srcRect/>
          <a:stretch/>
        </p:blipFill>
        <p:spPr>
          <a:xfrm>
            <a:off x="10575" y="-5186827"/>
            <a:ext cx="3657600" cy="1828800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E9E33DBA-8C9C-E743-B0A0-70CE262E6F4E}"/>
              </a:ext>
            </a:extLst>
          </p:cNvPr>
          <p:cNvSpPr txBox="1"/>
          <p:nvPr/>
        </p:nvSpPr>
        <p:spPr>
          <a:xfrm rot="16200000">
            <a:off x="-189073" y="-4472482"/>
            <a:ext cx="7729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35.00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B24F44AD-BF54-F649-89E5-90A02C2E9DBC}"/>
              </a:ext>
            </a:extLst>
          </p:cNvPr>
          <p:cNvPicPr>
            <a:picLocks/>
          </p:cNvPicPr>
          <p:nvPr/>
        </p:nvPicPr>
        <p:blipFill>
          <a:blip r:embed="rId7"/>
          <a:srcRect/>
          <a:stretch/>
        </p:blipFill>
        <p:spPr>
          <a:xfrm>
            <a:off x="10575" y="-6682452"/>
            <a:ext cx="3657600" cy="1828800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47F5FD58-0696-6C49-918D-66F77D371598}"/>
              </a:ext>
            </a:extLst>
          </p:cNvPr>
          <p:cNvSpPr txBox="1"/>
          <p:nvPr/>
        </p:nvSpPr>
        <p:spPr>
          <a:xfrm rot="16200000">
            <a:off x="-189073" y="-5968107"/>
            <a:ext cx="7729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40.00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10CE2FD-0996-884A-9C59-5050486DF66A}"/>
              </a:ext>
            </a:extLst>
          </p:cNvPr>
          <p:cNvSpPr txBox="1"/>
          <p:nvPr/>
        </p:nvSpPr>
        <p:spPr>
          <a:xfrm>
            <a:off x="1519134" y="5637850"/>
            <a:ext cx="6431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1.00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9D83E08-4B08-1F4D-8A2C-C9934E45CE06}"/>
              </a:ext>
            </a:extLst>
          </p:cNvPr>
          <p:cNvSpPr txBox="1"/>
          <p:nvPr/>
        </p:nvSpPr>
        <p:spPr>
          <a:xfrm>
            <a:off x="3741879" y="5637850"/>
            <a:ext cx="6431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2.00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CFA0E24-7D43-D74F-9539-84FDDE1C6231}"/>
              </a:ext>
            </a:extLst>
          </p:cNvPr>
          <p:cNvSpPr txBox="1"/>
          <p:nvPr/>
        </p:nvSpPr>
        <p:spPr>
          <a:xfrm>
            <a:off x="5985774" y="5637850"/>
            <a:ext cx="6431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3.00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9029B4F-3480-7041-9ADB-825CF7080B3E}"/>
              </a:ext>
            </a:extLst>
          </p:cNvPr>
          <p:cNvSpPr txBox="1"/>
          <p:nvPr/>
        </p:nvSpPr>
        <p:spPr>
          <a:xfrm>
            <a:off x="8229669" y="5637850"/>
            <a:ext cx="6431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4.00</a:t>
            </a:r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33B29257-9691-B54B-887B-4B5A370B13F6}"/>
              </a:ext>
            </a:extLst>
          </p:cNvPr>
          <p:cNvPicPr>
            <a:picLocks/>
          </p:cNvPicPr>
          <p:nvPr/>
        </p:nvPicPr>
        <p:blipFill>
          <a:blip r:embed="rId8"/>
          <a:srcRect/>
          <a:stretch/>
        </p:blipFill>
        <p:spPr>
          <a:xfrm>
            <a:off x="4501008" y="795737"/>
            <a:ext cx="3657600" cy="1828800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AC74DCE9-9C34-644D-93A0-547F7B78266B}"/>
              </a:ext>
            </a:extLst>
          </p:cNvPr>
          <p:cNvPicPr>
            <a:picLocks/>
          </p:cNvPicPr>
          <p:nvPr/>
        </p:nvPicPr>
        <p:blipFill>
          <a:blip r:embed="rId9"/>
          <a:srcRect/>
          <a:stretch/>
        </p:blipFill>
        <p:spPr>
          <a:xfrm>
            <a:off x="6742260" y="795737"/>
            <a:ext cx="3657600" cy="1828800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E1F81591-407A-3445-9CAE-170BD902A0D3}"/>
              </a:ext>
            </a:extLst>
          </p:cNvPr>
          <p:cNvPicPr>
            <a:picLocks/>
          </p:cNvPicPr>
          <p:nvPr/>
        </p:nvPicPr>
        <p:blipFill>
          <a:blip r:embed="rId10"/>
          <a:srcRect/>
          <a:stretch/>
        </p:blipFill>
        <p:spPr>
          <a:xfrm>
            <a:off x="2254471" y="-699089"/>
            <a:ext cx="3657600" cy="1828800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0DFDAEE1-126E-D440-9EBB-C73004E37DB1}"/>
              </a:ext>
            </a:extLst>
          </p:cNvPr>
          <p:cNvPicPr>
            <a:picLocks/>
          </p:cNvPicPr>
          <p:nvPr/>
        </p:nvPicPr>
        <p:blipFill>
          <a:blip r:embed="rId11"/>
          <a:srcRect/>
          <a:stretch/>
        </p:blipFill>
        <p:spPr>
          <a:xfrm>
            <a:off x="4501008" y="-699089"/>
            <a:ext cx="3657600" cy="1828800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34D2688F-A850-7F45-98EE-711BF9D14BF4}"/>
              </a:ext>
            </a:extLst>
          </p:cNvPr>
          <p:cNvPicPr>
            <a:picLocks/>
          </p:cNvPicPr>
          <p:nvPr/>
        </p:nvPicPr>
        <p:blipFill>
          <a:blip r:embed="rId12"/>
          <a:srcRect/>
          <a:stretch/>
        </p:blipFill>
        <p:spPr>
          <a:xfrm>
            <a:off x="6742260" y="-699089"/>
            <a:ext cx="3657600" cy="1828800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DAC0BD10-27C6-D749-B0D6-A007A35B0D11}"/>
              </a:ext>
            </a:extLst>
          </p:cNvPr>
          <p:cNvPicPr>
            <a:picLocks/>
          </p:cNvPicPr>
          <p:nvPr/>
        </p:nvPicPr>
        <p:blipFill>
          <a:blip r:embed="rId13"/>
          <a:srcRect/>
          <a:stretch/>
        </p:blipFill>
        <p:spPr>
          <a:xfrm>
            <a:off x="2254471" y="-2195545"/>
            <a:ext cx="3657600" cy="1828800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10E76FCE-5A6D-8843-8E34-9B735EB32AA1}"/>
              </a:ext>
            </a:extLst>
          </p:cNvPr>
          <p:cNvPicPr>
            <a:picLocks/>
          </p:cNvPicPr>
          <p:nvPr/>
        </p:nvPicPr>
        <p:blipFill>
          <a:blip r:embed="rId14"/>
          <a:srcRect/>
          <a:stretch/>
        </p:blipFill>
        <p:spPr>
          <a:xfrm>
            <a:off x="4501008" y="-2195545"/>
            <a:ext cx="3657600" cy="1828800"/>
          </a:xfrm>
          <a:prstGeom prst="rect">
            <a:avLst/>
          </a:prstGeom>
        </p:spPr>
      </p:pic>
      <p:pic>
        <p:nvPicPr>
          <p:cNvPr id="100" name="Picture 99">
            <a:extLst>
              <a:ext uri="{FF2B5EF4-FFF2-40B4-BE49-F238E27FC236}">
                <a16:creationId xmlns:a16="http://schemas.microsoft.com/office/drawing/2014/main" id="{3F28478D-C594-7440-9941-212DE7C13444}"/>
              </a:ext>
            </a:extLst>
          </p:cNvPr>
          <p:cNvPicPr>
            <a:picLocks/>
          </p:cNvPicPr>
          <p:nvPr/>
        </p:nvPicPr>
        <p:blipFill>
          <a:blip r:embed="rId15"/>
          <a:srcRect/>
          <a:stretch/>
        </p:blipFill>
        <p:spPr>
          <a:xfrm>
            <a:off x="6742260" y="-2195545"/>
            <a:ext cx="3657600" cy="1828800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D271FFB5-2800-624A-B36B-74EA5AC5B957}"/>
              </a:ext>
            </a:extLst>
          </p:cNvPr>
          <p:cNvPicPr>
            <a:picLocks/>
          </p:cNvPicPr>
          <p:nvPr/>
        </p:nvPicPr>
        <p:blipFill>
          <a:blip r:embed="rId16"/>
          <a:srcRect/>
          <a:stretch/>
        </p:blipFill>
        <p:spPr>
          <a:xfrm>
            <a:off x="2254471" y="-3693551"/>
            <a:ext cx="3657600" cy="1828800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9CAAFA79-DEBF-A746-BC3B-FB3EA1A15873}"/>
              </a:ext>
            </a:extLst>
          </p:cNvPr>
          <p:cNvPicPr>
            <a:picLocks/>
          </p:cNvPicPr>
          <p:nvPr/>
        </p:nvPicPr>
        <p:blipFill>
          <a:blip r:embed="rId17"/>
          <a:srcRect/>
          <a:stretch/>
        </p:blipFill>
        <p:spPr>
          <a:xfrm>
            <a:off x="4501008" y="-3693551"/>
            <a:ext cx="3657600" cy="1828800"/>
          </a:xfrm>
          <a:prstGeom prst="rect">
            <a:avLst/>
          </a:prstGeom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B5CDD964-6B38-E34A-AC9F-D1B12FC51D3A}"/>
              </a:ext>
            </a:extLst>
          </p:cNvPr>
          <p:cNvPicPr>
            <a:picLocks/>
          </p:cNvPicPr>
          <p:nvPr/>
        </p:nvPicPr>
        <p:blipFill>
          <a:blip r:embed="rId18"/>
          <a:srcRect/>
          <a:stretch/>
        </p:blipFill>
        <p:spPr>
          <a:xfrm>
            <a:off x="6742260" y="-3693551"/>
            <a:ext cx="3657600" cy="1828800"/>
          </a:xfrm>
          <a:prstGeom prst="rect">
            <a:avLst/>
          </a:prstGeom>
        </p:spPr>
      </p:pic>
      <p:pic>
        <p:nvPicPr>
          <p:cNvPr id="108" name="Picture 107">
            <a:extLst>
              <a:ext uri="{FF2B5EF4-FFF2-40B4-BE49-F238E27FC236}">
                <a16:creationId xmlns:a16="http://schemas.microsoft.com/office/drawing/2014/main" id="{2B3252C1-11FE-BA4F-AA34-EF8927EAEF41}"/>
              </a:ext>
            </a:extLst>
          </p:cNvPr>
          <p:cNvPicPr>
            <a:picLocks/>
          </p:cNvPicPr>
          <p:nvPr/>
        </p:nvPicPr>
        <p:blipFill>
          <a:blip r:embed="rId19"/>
          <a:srcRect/>
          <a:stretch/>
        </p:blipFill>
        <p:spPr>
          <a:xfrm>
            <a:off x="2254471" y="-5186827"/>
            <a:ext cx="3657600" cy="1828800"/>
          </a:xfrm>
          <a:prstGeom prst="rect">
            <a:avLst/>
          </a:prstGeom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601B2677-D7D4-FE48-9E2A-47AEAA31518B}"/>
              </a:ext>
            </a:extLst>
          </p:cNvPr>
          <p:cNvPicPr>
            <a:picLocks/>
          </p:cNvPicPr>
          <p:nvPr/>
        </p:nvPicPr>
        <p:blipFill>
          <a:blip r:embed="rId20"/>
          <a:srcRect/>
          <a:stretch/>
        </p:blipFill>
        <p:spPr>
          <a:xfrm>
            <a:off x="4501008" y="-5186827"/>
            <a:ext cx="3657600" cy="1828800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408893AD-90C8-3147-96F5-7CB3BFE2938A}"/>
              </a:ext>
            </a:extLst>
          </p:cNvPr>
          <p:cNvPicPr>
            <a:picLocks/>
          </p:cNvPicPr>
          <p:nvPr/>
        </p:nvPicPr>
        <p:blipFill>
          <a:blip r:embed="rId21"/>
          <a:srcRect/>
          <a:stretch/>
        </p:blipFill>
        <p:spPr>
          <a:xfrm>
            <a:off x="6742260" y="-5186827"/>
            <a:ext cx="3657600" cy="1828800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500ACDC8-22B9-6E42-A507-01439631303C}"/>
              </a:ext>
            </a:extLst>
          </p:cNvPr>
          <p:cNvPicPr>
            <a:picLocks/>
          </p:cNvPicPr>
          <p:nvPr/>
        </p:nvPicPr>
        <p:blipFill>
          <a:blip r:embed="rId22"/>
          <a:srcRect/>
          <a:stretch/>
        </p:blipFill>
        <p:spPr>
          <a:xfrm>
            <a:off x="2254471" y="-6682452"/>
            <a:ext cx="3657600" cy="1828800"/>
          </a:xfrm>
          <a:prstGeom prst="rect">
            <a:avLst/>
          </a:prstGeom>
        </p:spPr>
      </p:pic>
      <p:pic>
        <p:nvPicPr>
          <p:cNvPr id="116" name="Picture 115">
            <a:extLst>
              <a:ext uri="{FF2B5EF4-FFF2-40B4-BE49-F238E27FC236}">
                <a16:creationId xmlns:a16="http://schemas.microsoft.com/office/drawing/2014/main" id="{140FFC85-0B9C-8244-BEAD-08B1A307DF6D}"/>
              </a:ext>
            </a:extLst>
          </p:cNvPr>
          <p:cNvPicPr>
            <a:picLocks/>
          </p:cNvPicPr>
          <p:nvPr/>
        </p:nvPicPr>
        <p:blipFill>
          <a:blip r:embed="rId23"/>
          <a:srcRect/>
          <a:stretch/>
        </p:blipFill>
        <p:spPr>
          <a:xfrm>
            <a:off x="4501008" y="-6682452"/>
            <a:ext cx="3657600" cy="1828800"/>
          </a:xfrm>
          <a:prstGeom prst="rect">
            <a:avLst/>
          </a:prstGeom>
        </p:spPr>
      </p:pic>
      <p:pic>
        <p:nvPicPr>
          <p:cNvPr id="118" name="Picture 117">
            <a:extLst>
              <a:ext uri="{FF2B5EF4-FFF2-40B4-BE49-F238E27FC236}">
                <a16:creationId xmlns:a16="http://schemas.microsoft.com/office/drawing/2014/main" id="{74E50651-3EB5-0F4A-B638-2A7AAE7CD126}"/>
              </a:ext>
            </a:extLst>
          </p:cNvPr>
          <p:cNvPicPr>
            <a:picLocks/>
          </p:cNvPicPr>
          <p:nvPr/>
        </p:nvPicPr>
        <p:blipFill>
          <a:blip r:embed="rId24"/>
          <a:srcRect/>
          <a:stretch/>
        </p:blipFill>
        <p:spPr>
          <a:xfrm>
            <a:off x="6742260" y="-6682452"/>
            <a:ext cx="3657600" cy="1828800"/>
          </a:xfrm>
          <a:prstGeom prst="rect">
            <a:avLst/>
          </a:prstGeom>
        </p:spPr>
      </p:pic>
      <p:sp>
        <p:nvSpPr>
          <p:cNvPr id="119" name="TextBox 118">
            <a:extLst>
              <a:ext uri="{FF2B5EF4-FFF2-40B4-BE49-F238E27FC236}">
                <a16:creationId xmlns:a16="http://schemas.microsoft.com/office/drawing/2014/main" id="{67100378-535E-1548-84C1-0D6D5B7F3D1E}"/>
              </a:ext>
            </a:extLst>
          </p:cNvPr>
          <p:cNvSpPr txBox="1"/>
          <p:nvPr/>
        </p:nvSpPr>
        <p:spPr>
          <a:xfrm>
            <a:off x="3831591" y="5981925"/>
            <a:ext cx="29106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Virus diffusion coefficient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FCDAD498-4049-7E40-AC65-BB0E233DD45E}"/>
              </a:ext>
            </a:extLst>
          </p:cNvPr>
          <p:cNvSpPr txBox="1"/>
          <p:nvPr/>
        </p:nvSpPr>
        <p:spPr>
          <a:xfrm rot="16200000">
            <a:off x="-1569784" y="-763472"/>
            <a:ext cx="27183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IFN diffusion coefficient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25DCBBD0-4391-514F-B5ED-6666532F6295}"/>
              </a:ext>
            </a:extLst>
          </p:cNvPr>
          <p:cNvGrpSpPr/>
          <p:nvPr/>
        </p:nvGrpSpPr>
        <p:grpSpPr>
          <a:xfrm>
            <a:off x="9893286" y="-996104"/>
            <a:ext cx="1470418" cy="968497"/>
            <a:chOff x="11929931" y="1642583"/>
            <a:chExt cx="1470418" cy="968497"/>
          </a:xfrm>
        </p:grpSpPr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DA9275CF-D905-6343-BABE-47F2AF6902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929931" y="2134090"/>
              <a:ext cx="457200" cy="0"/>
            </a:xfrm>
            <a:prstGeom prst="line">
              <a:avLst/>
            </a:prstGeom>
            <a:ln w="1143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658B2CD4-5CEB-BA4B-A007-6F175EFF50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929931" y="2429021"/>
              <a:ext cx="457200" cy="0"/>
            </a:xfrm>
            <a:prstGeom prst="line">
              <a:avLst/>
            </a:prstGeom>
            <a:ln w="1143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1BD5F71A-791C-694A-BFD9-887616E43896}"/>
                </a:ext>
              </a:extLst>
            </p:cNvPr>
            <p:cNvSpPr txBox="1">
              <a:spLocks/>
            </p:cNvSpPr>
            <p:nvPr/>
          </p:nvSpPr>
          <p:spPr>
            <a:xfrm>
              <a:off x="12400011" y="1949424"/>
              <a:ext cx="10003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I2 radius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1BFF63F2-E178-554F-A6DF-E7613E3F3823}"/>
                </a:ext>
              </a:extLst>
            </p:cNvPr>
            <p:cNvSpPr txBox="1">
              <a:spLocks/>
            </p:cNvSpPr>
            <p:nvPr/>
          </p:nvSpPr>
          <p:spPr>
            <a:xfrm>
              <a:off x="12400011" y="2241748"/>
              <a:ext cx="9682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D radius</a:t>
              </a:r>
            </a:p>
          </p:txBody>
        </p: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D66E5104-06C3-AE4E-AC03-C9A7467612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929931" y="1829856"/>
              <a:ext cx="457200" cy="0"/>
            </a:xfrm>
            <a:prstGeom prst="line">
              <a:avLst/>
            </a:prstGeom>
            <a:ln w="114300">
              <a:solidFill>
                <a:srgbClr val="FF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A735719D-87C5-984F-9709-F1C7AF143BA6}"/>
                </a:ext>
              </a:extLst>
            </p:cNvPr>
            <p:cNvSpPr txBox="1">
              <a:spLocks/>
            </p:cNvSpPr>
            <p:nvPr/>
          </p:nvSpPr>
          <p:spPr>
            <a:xfrm>
              <a:off x="12400011" y="1642583"/>
              <a:ext cx="10003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I1 radius</a:t>
              </a: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DF4C7523-D3BC-9E48-92D3-6A4259C5E686}"/>
              </a:ext>
            </a:extLst>
          </p:cNvPr>
          <p:cNvPicPr>
            <a:picLocks/>
          </p:cNvPicPr>
          <p:nvPr/>
        </p:nvPicPr>
        <p:blipFill>
          <a:blip r:embed="rId25"/>
          <a:srcRect/>
          <a:stretch/>
        </p:blipFill>
        <p:spPr>
          <a:xfrm>
            <a:off x="10575" y="3809050"/>
            <a:ext cx="3657600" cy="1828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9E02BCB-740C-1241-9F89-0A878F3A5816}"/>
              </a:ext>
            </a:extLst>
          </p:cNvPr>
          <p:cNvPicPr>
            <a:picLocks/>
          </p:cNvPicPr>
          <p:nvPr/>
        </p:nvPicPr>
        <p:blipFill>
          <a:blip r:embed="rId26"/>
          <a:srcRect/>
          <a:stretch/>
        </p:blipFill>
        <p:spPr>
          <a:xfrm>
            <a:off x="2254471" y="3809050"/>
            <a:ext cx="3657600" cy="18288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116D70F-AC1B-BE4C-917D-CAE46A9BCAC1}"/>
              </a:ext>
            </a:extLst>
          </p:cNvPr>
          <p:cNvPicPr>
            <a:picLocks/>
          </p:cNvPicPr>
          <p:nvPr/>
        </p:nvPicPr>
        <p:blipFill>
          <a:blip r:embed="rId27"/>
          <a:srcRect/>
          <a:stretch/>
        </p:blipFill>
        <p:spPr>
          <a:xfrm>
            <a:off x="4498365" y="3809050"/>
            <a:ext cx="3657600" cy="18288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D568604-2E38-2F40-946E-0CD07C71FD15}"/>
              </a:ext>
            </a:extLst>
          </p:cNvPr>
          <p:cNvPicPr>
            <a:picLocks/>
          </p:cNvPicPr>
          <p:nvPr/>
        </p:nvPicPr>
        <p:blipFill>
          <a:blip r:embed="rId28"/>
          <a:srcRect/>
          <a:stretch/>
        </p:blipFill>
        <p:spPr>
          <a:xfrm>
            <a:off x="6742260" y="3809050"/>
            <a:ext cx="3657600" cy="18288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7FAAB8B-001E-A84C-86C0-68FCE4395344}"/>
              </a:ext>
            </a:extLst>
          </p:cNvPr>
          <p:cNvPicPr>
            <a:picLocks/>
          </p:cNvPicPr>
          <p:nvPr/>
        </p:nvPicPr>
        <p:blipFill>
          <a:blip r:embed="rId29"/>
          <a:srcRect/>
          <a:stretch/>
        </p:blipFill>
        <p:spPr>
          <a:xfrm>
            <a:off x="10575" y="2293239"/>
            <a:ext cx="3657600" cy="18288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371336A-D6B3-F44C-B98A-CE822E387424}"/>
              </a:ext>
            </a:extLst>
          </p:cNvPr>
          <p:cNvPicPr>
            <a:picLocks/>
          </p:cNvPicPr>
          <p:nvPr/>
        </p:nvPicPr>
        <p:blipFill>
          <a:blip r:embed="rId30"/>
          <a:srcRect/>
          <a:stretch/>
        </p:blipFill>
        <p:spPr>
          <a:xfrm>
            <a:off x="2254471" y="2293239"/>
            <a:ext cx="3657600" cy="18288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DFCEFB0-B031-E644-8FD1-70D9664DA9BE}"/>
              </a:ext>
            </a:extLst>
          </p:cNvPr>
          <p:cNvPicPr>
            <a:picLocks/>
          </p:cNvPicPr>
          <p:nvPr/>
        </p:nvPicPr>
        <p:blipFill>
          <a:blip r:embed="rId31"/>
          <a:srcRect/>
          <a:stretch/>
        </p:blipFill>
        <p:spPr>
          <a:xfrm>
            <a:off x="6744903" y="2293239"/>
            <a:ext cx="3657600" cy="18288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5EE6FD3B-5F95-604D-9AF0-A344682D5574}"/>
              </a:ext>
            </a:extLst>
          </p:cNvPr>
          <p:cNvPicPr>
            <a:picLocks/>
          </p:cNvPicPr>
          <p:nvPr/>
        </p:nvPicPr>
        <p:blipFill>
          <a:blip r:embed="rId32"/>
          <a:srcRect/>
          <a:stretch/>
        </p:blipFill>
        <p:spPr>
          <a:xfrm>
            <a:off x="4501008" y="2293239"/>
            <a:ext cx="3657600" cy="18288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EF0C54F3-5AE0-A74B-B9AB-A6FA13E32FCB}"/>
              </a:ext>
            </a:extLst>
          </p:cNvPr>
          <p:cNvPicPr>
            <a:picLocks/>
          </p:cNvPicPr>
          <p:nvPr/>
        </p:nvPicPr>
        <p:blipFill>
          <a:blip r:embed="rId33"/>
          <a:srcRect/>
          <a:stretch/>
        </p:blipFill>
        <p:spPr>
          <a:xfrm>
            <a:off x="10575" y="795737"/>
            <a:ext cx="3657600" cy="182880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6E4EED8A-87FE-354C-A16E-65403A14944B}"/>
              </a:ext>
            </a:extLst>
          </p:cNvPr>
          <p:cNvPicPr>
            <a:picLocks/>
          </p:cNvPicPr>
          <p:nvPr/>
        </p:nvPicPr>
        <p:blipFill>
          <a:blip r:embed="rId34"/>
          <a:srcRect/>
          <a:stretch/>
        </p:blipFill>
        <p:spPr>
          <a:xfrm>
            <a:off x="2254471" y="795737"/>
            <a:ext cx="3657600" cy="1828800"/>
          </a:xfrm>
          <a:prstGeom prst="rect">
            <a:avLst/>
          </a:prstGeom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57707C23-737C-8D46-B5BF-D30DC8C90916}"/>
              </a:ext>
            </a:extLst>
          </p:cNvPr>
          <p:cNvSpPr/>
          <p:nvPr/>
        </p:nvSpPr>
        <p:spPr>
          <a:xfrm>
            <a:off x="817959" y="-6457950"/>
            <a:ext cx="8846066" cy="2944041"/>
          </a:xfrm>
          <a:prstGeom prst="rect">
            <a:avLst/>
          </a:prstGeom>
          <a:solidFill>
            <a:srgbClr val="AB45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7A74AF7B-D361-454C-B1B0-1339C899759E}"/>
              </a:ext>
            </a:extLst>
          </p:cNvPr>
          <p:cNvSpPr/>
          <p:nvPr/>
        </p:nvSpPr>
        <p:spPr>
          <a:xfrm>
            <a:off x="822258" y="-3513909"/>
            <a:ext cx="6655400" cy="2991395"/>
          </a:xfrm>
          <a:prstGeom prst="rect">
            <a:avLst/>
          </a:prstGeom>
          <a:solidFill>
            <a:srgbClr val="AB45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C3240237-76BF-224E-9891-1142CF428F53}"/>
              </a:ext>
            </a:extLst>
          </p:cNvPr>
          <p:cNvSpPr/>
          <p:nvPr/>
        </p:nvSpPr>
        <p:spPr>
          <a:xfrm>
            <a:off x="7472360" y="-3515339"/>
            <a:ext cx="2202240" cy="2989411"/>
          </a:xfrm>
          <a:prstGeom prst="rect">
            <a:avLst/>
          </a:prstGeom>
          <a:solidFill>
            <a:srgbClr val="666699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034FCB33-0280-3C45-B593-6AA819AFEF2D}"/>
              </a:ext>
            </a:extLst>
          </p:cNvPr>
          <p:cNvSpPr/>
          <p:nvPr/>
        </p:nvSpPr>
        <p:spPr>
          <a:xfrm>
            <a:off x="5242280" y="-511855"/>
            <a:ext cx="4432320" cy="2989411"/>
          </a:xfrm>
          <a:prstGeom prst="rect">
            <a:avLst/>
          </a:prstGeom>
          <a:solidFill>
            <a:srgbClr val="666699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63DFE3EC-C77D-DC4A-A566-B65C1178CEC3}"/>
              </a:ext>
            </a:extLst>
          </p:cNvPr>
          <p:cNvSpPr/>
          <p:nvPr/>
        </p:nvSpPr>
        <p:spPr>
          <a:xfrm>
            <a:off x="828296" y="-511855"/>
            <a:ext cx="4407408" cy="2991395"/>
          </a:xfrm>
          <a:prstGeom prst="rect">
            <a:avLst/>
          </a:prstGeom>
          <a:solidFill>
            <a:srgbClr val="AB45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33D2649-2B49-294E-8A81-7FE55C090B3C}"/>
              </a:ext>
            </a:extLst>
          </p:cNvPr>
          <p:cNvSpPr/>
          <p:nvPr/>
        </p:nvSpPr>
        <p:spPr>
          <a:xfrm>
            <a:off x="831257" y="2486796"/>
            <a:ext cx="2167128" cy="1506571"/>
          </a:xfrm>
          <a:prstGeom prst="rect">
            <a:avLst/>
          </a:prstGeom>
          <a:solidFill>
            <a:srgbClr val="AB45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A61B9B47-8C82-5D43-8C6F-5E21C59D10D1}"/>
              </a:ext>
            </a:extLst>
          </p:cNvPr>
          <p:cNvSpPr/>
          <p:nvPr/>
        </p:nvSpPr>
        <p:spPr>
          <a:xfrm>
            <a:off x="2998385" y="2486795"/>
            <a:ext cx="2237319" cy="2940821"/>
          </a:xfrm>
          <a:prstGeom prst="rect">
            <a:avLst/>
          </a:prstGeom>
          <a:solidFill>
            <a:srgbClr val="666699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FC2BED3A-FF0F-6A4D-A3C2-A41F29C39D5D}"/>
              </a:ext>
            </a:extLst>
          </p:cNvPr>
          <p:cNvSpPr/>
          <p:nvPr/>
        </p:nvSpPr>
        <p:spPr>
          <a:xfrm>
            <a:off x="831254" y="4000623"/>
            <a:ext cx="2167128" cy="1434248"/>
          </a:xfrm>
          <a:prstGeom prst="rect">
            <a:avLst/>
          </a:prstGeom>
          <a:solidFill>
            <a:srgbClr val="666699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23FF23C0-CA68-1E4E-87E9-32A086B56B3A}"/>
              </a:ext>
            </a:extLst>
          </p:cNvPr>
          <p:cNvSpPr/>
          <p:nvPr/>
        </p:nvSpPr>
        <p:spPr>
          <a:xfrm>
            <a:off x="5242279" y="2486796"/>
            <a:ext cx="4421745" cy="2940821"/>
          </a:xfrm>
          <a:prstGeom prst="rect">
            <a:avLst/>
          </a:prstGeom>
          <a:solidFill>
            <a:srgbClr val="666699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90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B2AF4A2-477E-8342-BAFE-CBD67C1C8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000" y="1238250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14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1714</TotalTime>
  <Words>25</Words>
  <Application>Microsoft Macintosh PowerPoint</Application>
  <PresentationFormat>Widescreen</PresentationFormat>
  <Paragraphs>18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Aponte-Serrano, Josua Oscar</dc:creator>
  <cp:lastModifiedBy>Aponte-Serrano, Josua Oscar</cp:lastModifiedBy>
  <cp:revision>49</cp:revision>
  <dcterms:created xsi:type="dcterms:W3CDTF">2020-08-29T15:47:50Z</dcterms:created>
  <dcterms:modified xsi:type="dcterms:W3CDTF">2021-06-30T23:35:25Z</dcterms:modified>
</cp:coreProperties>
</file>