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17"/>
  </p:notesMasterIdLst>
  <p:sldIdLst>
    <p:sldId id="258" r:id="rId6"/>
    <p:sldId id="283" r:id="rId7"/>
    <p:sldId id="285" r:id="rId8"/>
    <p:sldId id="262" r:id="rId9"/>
    <p:sldId id="282" r:id="rId10"/>
    <p:sldId id="284" r:id="rId11"/>
    <p:sldId id="264" r:id="rId12"/>
    <p:sldId id="266" r:id="rId13"/>
    <p:sldId id="269" r:id="rId14"/>
    <p:sldId id="272" r:id="rId15"/>
    <p:sldId id="274"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DB83FF-3231-E945-A5E2-26DB1E5C4964}" v="1" dt="2024-04-12T08:20:25.3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30"/>
    <p:restoredTop sz="94694"/>
  </p:normalViewPr>
  <p:slideViewPr>
    <p:cSldViewPr snapToGrid="0">
      <p:cViewPr varScale="1">
        <p:scale>
          <a:sx n="121" d="100"/>
          <a:sy n="121" d="100"/>
        </p:scale>
        <p:origin x="368"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e Dennis" userId="b0c506ee-a316-4a53-92cf-c18558cac0ff" providerId="ADAL" clId="{E78676F0-919E-F242-91AD-955298CDAC10}"/>
    <pc:docChg chg="undo custSel addSld modSld">
      <pc:chgData name="Louise Dennis" userId="b0c506ee-a316-4a53-92cf-c18558cac0ff" providerId="ADAL" clId="{E78676F0-919E-F242-91AD-955298CDAC10}" dt="2023-08-24T15:59:15.589" v="1494" actId="20577"/>
      <pc:docMkLst>
        <pc:docMk/>
      </pc:docMkLst>
      <pc:sldChg chg="modSp mod">
        <pc:chgData name="Louise Dennis" userId="b0c506ee-a316-4a53-92cf-c18558cac0ff" providerId="ADAL" clId="{E78676F0-919E-F242-91AD-955298CDAC10}" dt="2023-07-26T09:20:43.573" v="147" actId="20577"/>
        <pc:sldMkLst>
          <pc:docMk/>
          <pc:sldMk cId="2116689074" sldId="258"/>
        </pc:sldMkLst>
        <pc:spChg chg="mod">
          <ac:chgData name="Louise Dennis" userId="b0c506ee-a316-4a53-92cf-c18558cac0ff" providerId="ADAL" clId="{E78676F0-919E-F242-91AD-955298CDAC10}" dt="2023-07-26T09:20:43.573" v="147" actId="20577"/>
          <ac:spMkLst>
            <pc:docMk/>
            <pc:sldMk cId="2116689074" sldId="258"/>
            <ac:spMk id="15362" creationId="{00000000-0000-0000-0000-000000000000}"/>
          </ac:spMkLst>
        </pc:spChg>
      </pc:sldChg>
      <pc:sldChg chg="modSp mod">
        <pc:chgData name="Louise Dennis" userId="b0c506ee-a316-4a53-92cf-c18558cac0ff" providerId="ADAL" clId="{E78676F0-919E-F242-91AD-955298CDAC10}" dt="2023-07-26T09:22:39.800" v="296" actId="255"/>
        <pc:sldMkLst>
          <pc:docMk/>
          <pc:sldMk cId="2081453766" sldId="262"/>
        </pc:sldMkLst>
        <pc:spChg chg="mod">
          <ac:chgData name="Louise Dennis" userId="b0c506ee-a316-4a53-92cf-c18558cac0ff" providerId="ADAL" clId="{E78676F0-919E-F242-91AD-955298CDAC10}" dt="2023-07-26T09:22:39.800" v="296" actId="255"/>
          <ac:spMkLst>
            <pc:docMk/>
            <pc:sldMk cId="2081453766" sldId="262"/>
            <ac:spMk id="2" creationId="{00000000-0000-0000-0000-000000000000}"/>
          </ac:spMkLst>
        </pc:spChg>
        <pc:spChg chg="mod">
          <ac:chgData name="Louise Dennis" userId="b0c506ee-a316-4a53-92cf-c18558cac0ff" providerId="ADAL" clId="{E78676F0-919E-F242-91AD-955298CDAC10}" dt="2023-07-26T09:21:56.680" v="230" actId="5793"/>
          <ac:spMkLst>
            <pc:docMk/>
            <pc:sldMk cId="2081453766" sldId="262"/>
            <ac:spMk id="3" creationId="{00000000-0000-0000-0000-000000000000}"/>
          </ac:spMkLst>
        </pc:spChg>
      </pc:sldChg>
      <pc:sldChg chg="modSp mod">
        <pc:chgData name="Louise Dennis" userId="b0c506ee-a316-4a53-92cf-c18558cac0ff" providerId="ADAL" clId="{E78676F0-919E-F242-91AD-955298CDAC10}" dt="2023-07-26T10:00:53.388" v="597" actId="20577"/>
        <pc:sldMkLst>
          <pc:docMk/>
          <pc:sldMk cId="3221355056" sldId="264"/>
        </pc:sldMkLst>
        <pc:spChg chg="mod">
          <ac:chgData name="Louise Dennis" userId="b0c506ee-a316-4a53-92cf-c18558cac0ff" providerId="ADAL" clId="{E78676F0-919E-F242-91AD-955298CDAC10}" dt="2023-07-26T10:00:53.388" v="597" actId="20577"/>
          <ac:spMkLst>
            <pc:docMk/>
            <pc:sldMk cId="3221355056" sldId="264"/>
            <ac:spMk id="3" creationId="{00000000-0000-0000-0000-000000000000}"/>
          </ac:spMkLst>
        </pc:spChg>
      </pc:sldChg>
      <pc:sldChg chg="modSp mod">
        <pc:chgData name="Louise Dennis" userId="b0c506ee-a316-4a53-92cf-c18558cac0ff" providerId="ADAL" clId="{E78676F0-919E-F242-91AD-955298CDAC10}" dt="2023-08-24T15:58:08.922" v="1342" actId="20577"/>
        <pc:sldMkLst>
          <pc:docMk/>
          <pc:sldMk cId="251183754" sldId="266"/>
        </pc:sldMkLst>
        <pc:spChg chg="mod">
          <ac:chgData name="Louise Dennis" userId="b0c506ee-a316-4a53-92cf-c18558cac0ff" providerId="ADAL" clId="{E78676F0-919E-F242-91AD-955298CDAC10}" dt="2023-08-24T15:58:08.922" v="1342" actId="20577"/>
          <ac:spMkLst>
            <pc:docMk/>
            <pc:sldMk cId="251183754" sldId="266"/>
            <ac:spMk id="3" creationId="{00000000-0000-0000-0000-000000000000}"/>
          </ac:spMkLst>
        </pc:spChg>
      </pc:sldChg>
      <pc:sldChg chg="addSp delSp modSp mod">
        <pc:chgData name="Louise Dennis" userId="b0c506ee-a316-4a53-92cf-c18558cac0ff" providerId="ADAL" clId="{E78676F0-919E-F242-91AD-955298CDAC10}" dt="2023-08-10T13:08:22.690" v="849" actId="1076"/>
        <pc:sldMkLst>
          <pc:docMk/>
          <pc:sldMk cId="2770008378" sldId="269"/>
        </pc:sldMkLst>
        <pc:spChg chg="add del mod">
          <ac:chgData name="Louise Dennis" userId="b0c506ee-a316-4a53-92cf-c18558cac0ff" providerId="ADAL" clId="{E78676F0-919E-F242-91AD-955298CDAC10}" dt="2023-08-10T13:04:04.938" v="838" actId="1076"/>
          <ac:spMkLst>
            <pc:docMk/>
            <pc:sldMk cId="2770008378" sldId="269"/>
            <ac:spMk id="3" creationId="{00000000-0000-0000-0000-000000000000}"/>
          </ac:spMkLst>
        </pc:spChg>
        <pc:spChg chg="add del mod">
          <ac:chgData name="Louise Dennis" userId="b0c506ee-a316-4a53-92cf-c18558cac0ff" providerId="ADAL" clId="{E78676F0-919E-F242-91AD-955298CDAC10}" dt="2023-08-10T13:03:54.140" v="836" actId="478"/>
          <ac:spMkLst>
            <pc:docMk/>
            <pc:sldMk cId="2770008378" sldId="269"/>
            <ac:spMk id="5" creationId="{E0C044F4-4B3F-82E5-C772-CBE3C3271F40}"/>
          </ac:spMkLst>
        </pc:spChg>
        <pc:spChg chg="del mod">
          <ac:chgData name="Louise Dennis" userId="b0c506ee-a316-4a53-92cf-c18558cac0ff" providerId="ADAL" clId="{E78676F0-919E-F242-91AD-955298CDAC10}" dt="2023-08-10T13:00:39.897" v="724" actId="478"/>
          <ac:spMkLst>
            <pc:docMk/>
            <pc:sldMk cId="2770008378" sldId="269"/>
            <ac:spMk id="7" creationId="{79701527-EA39-416D-B766-128FBC8CDFB9}"/>
          </ac:spMkLst>
        </pc:spChg>
        <pc:spChg chg="add mod">
          <ac:chgData name="Louise Dennis" userId="b0c506ee-a316-4a53-92cf-c18558cac0ff" providerId="ADAL" clId="{E78676F0-919E-F242-91AD-955298CDAC10}" dt="2023-08-10T13:08:22.690" v="849" actId="1076"/>
          <ac:spMkLst>
            <pc:docMk/>
            <pc:sldMk cId="2770008378" sldId="269"/>
            <ac:spMk id="8" creationId="{A0CD1EAD-2B59-5108-D7EA-A5DAF34FF540}"/>
          </ac:spMkLst>
        </pc:spChg>
        <pc:spChg chg="add mod">
          <ac:chgData name="Louise Dennis" userId="b0c506ee-a316-4a53-92cf-c18558cac0ff" providerId="ADAL" clId="{E78676F0-919E-F242-91AD-955298CDAC10}" dt="2023-08-10T13:04:17.921" v="841" actId="1076"/>
          <ac:spMkLst>
            <pc:docMk/>
            <pc:sldMk cId="2770008378" sldId="269"/>
            <ac:spMk id="9" creationId="{5667B918-9E5B-CA63-21D3-3B10891F18E7}"/>
          </ac:spMkLst>
        </pc:spChg>
        <pc:spChg chg="add mod">
          <ac:chgData name="Louise Dennis" userId="b0c506ee-a316-4a53-92cf-c18558cac0ff" providerId="ADAL" clId="{E78676F0-919E-F242-91AD-955298CDAC10}" dt="2023-07-27T09:24:21.864" v="687" actId="1076"/>
          <ac:spMkLst>
            <pc:docMk/>
            <pc:sldMk cId="2770008378" sldId="269"/>
            <ac:spMk id="12" creationId="{38FB8A9D-426B-523B-3D77-0D848476F611}"/>
          </ac:spMkLst>
        </pc:spChg>
        <pc:spChg chg="add mod">
          <ac:chgData name="Louise Dennis" userId="b0c506ee-a316-4a53-92cf-c18558cac0ff" providerId="ADAL" clId="{E78676F0-919E-F242-91AD-955298CDAC10}" dt="2023-07-27T09:24:05.912" v="676" actId="14100"/>
          <ac:spMkLst>
            <pc:docMk/>
            <pc:sldMk cId="2770008378" sldId="269"/>
            <ac:spMk id="13" creationId="{ED03FEB1-D06C-EE88-7BAD-8BAEBA6522A0}"/>
          </ac:spMkLst>
        </pc:spChg>
        <pc:spChg chg="add mod">
          <ac:chgData name="Louise Dennis" userId="b0c506ee-a316-4a53-92cf-c18558cac0ff" providerId="ADAL" clId="{E78676F0-919E-F242-91AD-955298CDAC10}" dt="2023-07-27T09:25:12.737" v="723" actId="1076"/>
          <ac:spMkLst>
            <pc:docMk/>
            <pc:sldMk cId="2770008378" sldId="269"/>
            <ac:spMk id="14" creationId="{D7BF04C3-D679-3694-D3F9-CDC55B0ACFC2}"/>
          </ac:spMkLst>
        </pc:spChg>
        <pc:spChg chg="add mod">
          <ac:chgData name="Louise Dennis" userId="b0c506ee-a316-4a53-92cf-c18558cac0ff" providerId="ADAL" clId="{E78676F0-919E-F242-91AD-955298CDAC10}" dt="2023-08-10T13:03:35.045" v="829" actId="571"/>
          <ac:spMkLst>
            <pc:docMk/>
            <pc:sldMk cId="2770008378" sldId="269"/>
            <ac:spMk id="15" creationId="{6853745D-0ECF-6C3E-5230-B3698832A9F6}"/>
          </ac:spMkLst>
        </pc:spChg>
        <pc:picChg chg="add del mod">
          <ac:chgData name="Louise Dennis" userId="b0c506ee-a316-4a53-92cf-c18558cac0ff" providerId="ADAL" clId="{E78676F0-919E-F242-91AD-955298CDAC10}" dt="2023-07-27T09:22:46.314" v="653" actId="478"/>
          <ac:picMkLst>
            <pc:docMk/>
            <pc:sldMk cId="2770008378" sldId="269"/>
            <ac:picMk id="5" creationId="{433DD833-EDFE-06A3-69F4-FD06F59DA37C}"/>
          </ac:picMkLst>
        </pc:picChg>
        <pc:picChg chg="mod">
          <ac:chgData name="Louise Dennis" userId="b0c506ee-a316-4a53-92cf-c18558cac0ff" providerId="ADAL" clId="{E78676F0-919E-F242-91AD-955298CDAC10}" dt="2023-07-27T09:19:28.421" v="630" actId="1076"/>
          <ac:picMkLst>
            <pc:docMk/>
            <pc:sldMk cId="2770008378" sldId="269"/>
            <ac:picMk id="6" creationId="{A43AC422-E84B-CA5C-0E58-2BA86EE172F8}"/>
          </ac:picMkLst>
        </pc:picChg>
        <pc:picChg chg="add mod">
          <ac:chgData name="Louise Dennis" userId="b0c506ee-a316-4a53-92cf-c18558cac0ff" providerId="ADAL" clId="{E78676F0-919E-F242-91AD-955298CDAC10}" dt="2023-07-27T09:25:07.702" v="722" actId="1076"/>
          <ac:picMkLst>
            <pc:docMk/>
            <pc:sldMk cId="2770008378" sldId="269"/>
            <ac:picMk id="11" creationId="{44A49FF1-059F-A63A-1D69-535604532CD3}"/>
          </ac:picMkLst>
        </pc:picChg>
      </pc:sldChg>
      <pc:sldChg chg="modSp mod">
        <pc:chgData name="Louise Dennis" userId="b0c506ee-a316-4a53-92cf-c18558cac0ff" providerId="ADAL" clId="{E78676F0-919E-F242-91AD-955298CDAC10}" dt="2023-08-24T15:59:15.589" v="1494" actId="20577"/>
        <pc:sldMkLst>
          <pc:docMk/>
          <pc:sldMk cId="2186774619" sldId="281"/>
        </pc:sldMkLst>
        <pc:spChg chg="mod">
          <ac:chgData name="Louise Dennis" userId="b0c506ee-a316-4a53-92cf-c18558cac0ff" providerId="ADAL" clId="{E78676F0-919E-F242-91AD-955298CDAC10}" dt="2023-08-24T15:59:15.589" v="1494" actId="20577"/>
          <ac:spMkLst>
            <pc:docMk/>
            <pc:sldMk cId="2186774619" sldId="281"/>
            <ac:spMk id="3" creationId="{00000000-0000-0000-0000-000000000000}"/>
          </ac:spMkLst>
        </pc:spChg>
      </pc:sldChg>
      <pc:sldChg chg="modSp mod">
        <pc:chgData name="Louise Dennis" userId="b0c506ee-a316-4a53-92cf-c18558cac0ff" providerId="ADAL" clId="{E78676F0-919E-F242-91AD-955298CDAC10}" dt="2023-07-26T09:24:59.904" v="545" actId="20577"/>
        <pc:sldMkLst>
          <pc:docMk/>
          <pc:sldMk cId="2158928639" sldId="282"/>
        </pc:sldMkLst>
        <pc:spChg chg="mod">
          <ac:chgData name="Louise Dennis" userId="b0c506ee-a316-4a53-92cf-c18558cac0ff" providerId="ADAL" clId="{E78676F0-919E-F242-91AD-955298CDAC10}" dt="2023-07-26T09:24:59.904" v="545" actId="20577"/>
          <ac:spMkLst>
            <pc:docMk/>
            <pc:sldMk cId="2158928639" sldId="282"/>
            <ac:spMk id="5" creationId="{129C4A97-0E80-ACD3-58B9-07A55BC9ECC7}"/>
          </ac:spMkLst>
        </pc:spChg>
      </pc:sldChg>
      <pc:sldChg chg="modSp mod">
        <pc:chgData name="Louise Dennis" userId="b0c506ee-a316-4a53-92cf-c18558cac0ff" providerId="ADAL" clId="{E78676F0-919E-F242-91AD-955298CDAC10}" dt="2023-08-10T13:51:13.986" v="1338" actId="20577"/>
        <pc:sldMkLst>
          <pc:docMk/>
          <pc:sldMk cId="985526053" sldId="283"/>
        </pc:sldMkLst>
        <pc:spChg chg="mod">
          <ac:chgData name="Louise Dennis" userId="b0c506ee-a316-4a53-92cf-c18558cac0ff" providerId="ADAL" clId="{E78676F0-919E-F242-91AD-955298CDAC10}" dt="2023-08-10T13:51:13.986" v="1338" actId="20577"/>
          <ac:spMkLst>
            <pc:docMk/>
            <pc:sldMk cId="985526053" sldId="283"/>
            <ac:spMk id="3" creationId="{00000000-0000-0000-0000-000000000000}"/>
          </ac:spMkLst>
        </pc:spChg>
      </pc:sldChg>
      <pc:sldChg chg="modSp add mod">
        <pc:chgData name="Louise Dennis" userId="b0c506ee-a316-4a53-92cf-c18558cac0ff" providerId="ADAL" clId="{E78676F0-919E-F242-91AD-955298CDAC10}" dt="2023-08-10T13:51:05.629" v="1336" actId="20577"/>
        <pc:sldMkLst>
          <pc:docMk/>
          <pc:sldMk cId="359803446" sldId="285"/>
        </pc:sldMkLst>
        <pc:spChg chg="mod">
          <ac:chgData name="Louise Dennis" userId="b0c506ee-a316-4a53-92cf-c18558cac0ff" providerId="ADAL" clId="{E78676F0-919E-F242-91AD-955298CDAC10}" dt="2023-08-10T13:49:59.246" v="1088" actId="20577"/>
          <ac:spMkLst>
            <pc:docMk/>
            <pc:sldMk cId="359803446" sldId="285"/>
            <ac:spMk id="2" creationId="{00000000-0000-0000-0000-000000000000}"/>
          </ac:spMkLst>
        </pc:spChg>
        <pc:spChg chg="mod">
          <ac:chgData name="Louise Dennis" userId="b0c506ee-a316-4a53-92cf-c18558cac0ff" providerId="ADAL" clId="{E78676F0-919E-F242-91AD-955298CDAC10}" dt="2023-08-10T13:51:05.629" v="1336" actId="20577"/>
          <ac:spMkLst>
            <pc:docMk/>
            <pc:sldMk cId="359803446" sldId="285"/>
            <ac:spMk id="3" creationId="{00000000-0000-0000-0000-000000000000}"/>
          </ac:spMkLst>
        </pc:spChg>
      </pc:sldChg>
    </pc:docChg>
  </pc:docChgLst>
  <pc:docChgLst>
    <pc:chgData name="Louise Dennis" userId="b0c506ee-a316-4a53-92cf-c18558cac0ff" providerId="ADAL" clId="{B22A5F29-3ABE-A749-BBF1-72D3186D550C}"/>
    <pc:docChg chg="undo custSel delSld modSld">
      <pc:chgData name="Louise Dennis" userId="b0c506ee-a316-4a53-92cf-c18558cac0ff" providerId="ADAL" clId="{B22A5F29-3ABE-A749-BBF1-72D3186D550C}" dt="2023-05-26T08:39:01.508" v="2814" actId="20577"/>
      <pc:docMkLst>
        <pc:docMk/>
      </pc:docMkLst>
      <pc:sldChg chg="modSp mod">
        <pc:chgData name="Louise Dennis" userId="b0c506ee-a316-4a53-92cf-c18558cac0ff" providerId="ADAL" clId="{B22A5F29-3ABE-A749-BBF1-72D3186D550C}" dt="2023-05-26T08:38:30.141" v="2777" actId="20577"/>
        <pc:sldMkLst>
          <pc:docMk/>
          <pc:sldMk cId="2116689074" sldId="258"/>
        </pc:sldMkLst>
        <pc:spChg chg="mod">
          <ac:chgData name="Louise Dennis" userId="b0c506ee-a316-4a53-92cf-c18558cac0ff" providerId="ADAL" clId="{B22A5F29-3ABE-A749-BBF1-72D3186D550C}" dt="2023-05-26T07:58:48.678" v="82" actId="20577"/>
          <ac:spMkLst>
            <pc:docMk/>
            <pc:sldMk cId="2116689074" sldId="258"/>
            <ac:spMk id="3076" creationId="{00000000-0000-0000-0000-000000000000}"/>
          </ac:spMkLst>
        </pc:spChg>
        <pc:spChg chg="mod">
          <ac:chgData name="Louise Dennis" userId="b0c506ee-a316-4a53-92cf-c18558cac0ff" providerId="ADAL" clId="{B22A5F29-3ABE-A749-BBF1-72D3186D550C}" dt="2023-05-26T08:38:30.141" v="2777" actId="20577"/>
          <ac:spMkLst>
            <pc:docMk/>
            <pc:sldMk cId="2116689074" sldId="258"/>
            <ac:spMk id="15362" creationId="{00000000-0000-0000-0000-000000000000}"/>
          </ac:spMkLst>
        </pc:spChg>
      </pc:sldChg>
      <pc:sldChg chg="del">
        <pc:chgData name="Louise Dennis" userId="b0c506ee-a316-4a53-92cf-c18558cac0ff" providerId="ADAL" clId="{B22A5F29-3ABE-A749-BBF1-72D3186D550C}" dt="2023-05-26T08:00:06.242" v="155" actId="2696"/>
        <pc:sldMkLst>
          <pc:docMk/>
          <pc:sldMk cId="4039965029" sldId="261"/>
        </pc:sldMkLst>
      </pc:sldChg>
      <pc:sldChg chg="modSp mod">
        <pc:chgData name="Louise Dennis" userId="b0c506ee-a316-4a53-92cf-c18558cac0ff" providerId="ADAL" clId="{B22A5F29-3ABE-A749-BBF1-72D3186D550C}" dt="2023-05-26T08:36:50.458" v="2650" actId="20577"/>
        <pc:sldMkLst>
          <pc:docMk/>
          <pc:sldMk cId="2081453766" sldId="262"/>
        </pc:sldMkLst>
        <pc:spChg chg="mod">
          <ac:chgData name="Louise Dennis" userId="b0c506ee-a316-4a53-92cf-c18558cac0ff" providerId="ADAL" clId="{B22A5F29-3ABE-A749-BBF1-72D3186D550C}" dt="2023-05-26T08:36:50.458" v="2650" actId="20577"/>
          <ac:spMkLst>
            <pc:docMk/>
            <pc:sldMk cId="2081453766" sldId="262"/>
            <ac:spMk id="3" creationId="{00000000-0000-0000-0000-000000000000}"/>
          </ac:spMkLst>
        </pc:spChg>
      </pc:sldChg>
      <pc:sldChg chg="del">
        <pc:chgData name="Louise Dennis" userId="b0c506ee-a316-4a53-92cf-c18558cac0ff" providerId="ADAL" clId="{B22A5F29-3ABE-A749-BBF1-72D3186D550C}" dt="2023-05-26T08:08:29.379" v="1259" actId="2696"/>
        <pc:sldMkLst>
          <pc:docMk/>
          <pc:sldMk cId="2539979563" sldId="263"/>
        </pc:sldMkLst>
      </pc:sldChg>
      <pc:sldChg chg="modSp mod">
        <pc:chgData name="Louise Dennis" userId="b0c506ee-a316-4a53-92cf-c18558cac0ff" providerId="ADAL" clId="{B22A5F29-3ABE-A749-BBF1-72D3186D550C}" dt="2023-05-26T08:34:10.829" v="2512" actId="20577"/>
        <pc:sldMkLst>
          <pc:docMk/>
          <pc:sldMk cId="3221355056" sldId="264"/>
        </pc:sldMkLst>
        <pc:spChg chg="mod">
          <ac:chgData name="Louise Dennis" userId="b0c506ee-a316-4a53-92cf-c18558cac0ff" providerId="ADAL" clId="{B22A5F29-3ABE-A749-BBF1-72D3186D550C}" dt="2023-05-26T08:34:10.829" v="2512" actId="20577"/>
          <ac:spMkLst>
            <pc:docMk/>
            <pc:sldMk cId="3221355056" sldId="264"/>
            <ac:spMk id="3" creationId="{00000000-0000-0000-0000-000000000000}"/>
          </ac:spMkLst>
        </pc:spChg>
      </pc:sldChg>
      <pc:sldChg chg="del">
        <pc:chgData name="Louise Dennis" userId="b0c506ee-a316-4a53-92cf-c18558cac0ff" providerId="ADAL" clId="{B22A5F29-3ABE-A749-BBF1-72D3186D550C}" dt="2023-05-26T08:15:39.441" v="1861" actId="2696"/>
        <pc:sldMkLst>
          <pc:docMk/>
          <pc:sldMk cId="1053062899" sldId="265"/>
        </pc:sldMkLst>
      </pc:sldChg>
      <pc:sldChg chg="modSp mod">
        <pc:chgData name="Louise Dennis" userId="b0c506ee-a316-4a53-92cf-c18558cac0ff" providerId="ADAL" clId="{B22A5F29-3ABE-A749-BBF1-72D3186D550C}" dt="2023-05-26T08:34:46.427" v="2597" actId="20577"/>
        <pc:sldMkLst>
          <pc:docMk/>
          <pc:sldMk cId="251183754" sldId="266"/>
        </pc:sldMkLst>
        <pc:spChg chg="mod">
          <ac:chgData name="Louise Dennis" userId="b0c506ee-a316-4a53-92cf-c18558cac0ff" providerId="ADAL" clId="{B22A5F29-3ABE-A749-BBF1-72D3186D550C}" dt="2023-05-26T08:24:50.111" v="2002" actId="14100"/>
          <ac:spMkLst>
            <pc:docMk/>
            <pc:sldMk cId="251183754" sldId="266"/>
            <ac:spMk id="2" creationId="{00000000-0000-0000-0000-000000000000}"/>
          </ac:spMkLst>
        </pc:spChg>
        <pc:spChg chg="mod">
          <ac:chgData name="Louise Dennis" userId="b0c506ee-a316-4a53-92cf-c18558cac0ff" providerId="ADAL" clId="{B22A5F29-3ABE-A749-BBF1-72D3186D550C}" dt="2023-05-26T08:34:46.427" v="2597" actId="20577"/>
          <ac:spMkLst>
            <pc:docMk/>
            <pc:sldMk cId="251183754" sldId="266"/>
            <ac:spMk id="3" creationId="{00000000-0000-0000-0000-000000000000}"/>
          </ac:spMkLst>
        </pc:spChg>
      </pc:sldChg>
      <pc:sldChg chg="del">
        <pc:chgData name="Louise Dennis" userId="b0c506ee-a316-4a53-92cf-c18558cac0ff" providerId="ADAL" clId="{B22A5F29-3ABE-A749-BBF1-72D3186D550C}" dt="2023-05-26T08:25:37.130" v="2180" actId="2696"/>
        <pc:sldMkLst>
          <pc:docMk/>
          <pc:sldMk cId="2360525840" sldId="267"/>
        </pc:sldMkLst>
      </pc:sldChg>
      <pc:sldChg chg="del">
        <pc:chgData name="Louise Dennis" userId="b0c506ee-a316-4a53-92cf-c18558cac0ff" providerId="ADAL" clId="{B22A5F29-3ABE-A749-BBF1-72D3186D550C}" dt="2023-05-26T08:25:42.906" v="2181" actId="2696"/>
        <pc:sldMkLst>
          <pc:docMk/>
          <pc:sldMk cId="109419310" sldId="268"/>
        </pc:sldMkLst>
      </pc:sldChg>
      <pc:sldChg chg="delSp modSp mod">
        <pc:chgData name="Louise Dennis" userId="b0c506ee-a316-4a53-92cf-c18558cac0ff" providerId="ADAL" clId="{B22A5F29-3ABE-A749-BBF1-72D3186D550C}" dt="2023-05-26T08:30:01.178" v="2339" actId="20577"/>
        <pc:sldMkLst>
          <pc:docMk/>
          <pc:sldMk cId="2770008378" sldId="269"/>
        </pc:sldMkLst>
        <pc:spChg chg="mod">
          <ac:chgData name="Louise Dennis" userId="b0c506ee-a316-4a53-92cf-c18558cac0ff" providerId="ADAL" clId="{B22A5F29-3ABE-A749-BBF1-72D3186D550C}" dt="2023-05-26T08:30:01.178" v="2339" actId="20577"/>
          <ac:spMkLst>
            <pc:docMk/>
            <pc:sldMk cId="2770008378" sldId="269"/>
            <ac:spMk id="3" creationId="{00000000-0000-0000-0000-000000000000}"/>
          </ac:spMkLst>
        </pc:spChg>
        <pc:picChg chg="del">
          <ac:chgData name="Louise Dennis" userId="b0c506ee-a316-4a53-92cf-c18558cac0ff" providerId="ADAL" clId="{B22A5F29-3ABE-A749-BBF1-72D3186D550C}" dt="2023-05-26T08:29:40.941" v="2310" actId="478"/>
          <ac:picMkLst>
            <pc:docMk/>
            <pc:sldMk cId="2770008378" sldId="269"/>
            <ac:picMk id="5" creationId="{9F05F874-317C-AACC-9D41-FD1FACA81D06}"/>
          </ac:picMkLst>
        </pc:picChg>
      </pc:sldChg>
      <pc:sldChg chg="modSp mod">
        <pc:chgData name="Louise Dennis" userId="b0c506ee-a316-4a53-92cf-c18558cac0ff" providerId="ADAL" clId="{B22A5F29-3ABE-A749-BBF1-72D3186D550C}" dt="2023-05-26T08:27:31.442" v="2304" actId="20577"/>
        <pc:sldMkLst>
          <pc:docMk/>
          <pc:sldMk cId="2925450217" sldId="272"/>
        </pc:sldMkLst>
        <pc:spChg chg="mod">
          <ac:chgData name="Louise Dennis" userId="b0c506ee-a316-4a53-92cf-c18558cac0ff" providerId="ADAL" clId="{B22A5F29-3ABE-A749-BBF1-72D3186D550C}" dt="2023-05-26T08:27:31.442" v="2304" actId="20577"/>
          <ac:spMkLst>
            <pc:docMk/>
            <pc:sldMk cId="2925450217" sldId="272"/>
            <ac:spMk id="3" creationId="{00000000-0000-0000-0000-000000000000}"/>
          </ac:spMkLst>
        </pc:spChg>
      </pc:sldChg>
      <pc:sldChg chg="del">
        <pc:chgData name="Louise Dennis" userId="b0c506ee-a316-4a53-92cf-c18558cac0ff" providerId="ADAL" clId="{B22A5F29-3ABE-A749-BBF1-72D3186D550C}" dt="2023-05-26T08:28:08.380" v="2309" actId="2696"/>
        <pc:sldMkLst>
          <pc:docMk/>
          <pc:sldMk cId="3286236421" sldId="273"/>
        </pc:sldMkLst>
      </pc:sldChg>
      <pc:sldChg chg="del">
        <pc:chgData name="Louise Dennis" userId="b0c506ee-a316-4a53-92cf-c18558cac0ff" providerId="ADAL" clId="{B22A5F29-3ABE-A749-BBF1-72D3186D550C}" dt="2023-05-26T08:27:49.885" v="2305" actId="2696"/>
        <pc:sldMkLst>
          <pc:docMk/>
          <pc:sldMk cId="3685261583" sldId="275"/>
        </pc:sldMkLst>
      </pc:sldChg>
      <pc:sldChg chg="del">
        <pc:chgData name="Louise Dennis" userId="b0c506ee-a316-4a53-92cf-c18558cac0ff" providerId="ADAL" clId="{B22A5F29-3ABE-A749-BBF1-72D3186D550C}" dt="2023-05-26T08:25:46.694" v="2182" actId="2696"/>
        <pc:sldMkLst>
          <pc:docMk/>
          <pc:sldMk cId="3115147847" sldId="277"/>
        </pc:sldMkLst>
      </pc:sldChg>
      <pc:sldChg chg="del">
        <pc:chgData name="Louise Dennis" userId="b0c506ee-a316-4a53-92cf-c18558cac0ff" providerId="ADAL" clId="{B22A5F29-3ABE-A749-BBF1-72D3186D550C}" dt="2023-05-26T08:27:57.984" v="2308" actId="2696"/>
        <pc:sldMkLst>
          <pc:docMk/>
          <pc:sldMk cId="147083583" sldId="279"/>
        </pc:sldMkLst>
      </pc:sldChg>
      <pc:sldChg chg="del">
        <pc:chgData name="Louise Dennis" userId="b0c506ee-a316-4a53-92cf-c18558cac0ff" providerId="ADAL" clId="{B22A5F29-3ABE-A749-BBF1-72D3186D550C}" dt="2023-05-26T08:27:56.315" v="2307" actId="2696"/>
        <pc:sldMkLst>
          <pc:docMk/>
          <pc:sldMk cId="3467176450" sldId="280"/>
        </pc:sldMkLst>
      </pc:sldChg>
      <pc:sldChg chg="modSp mod">
        <pc:chgData name="Louise Dennis" userId="b0c506ee-a316-4a53-92cf-c18558cac0ff" providerId="ADAL" clId="{B22A5F29-3ABE-A749-BBF1-72D3186D550C}" dt="2023-05-26T08:39:01.508" v="2814" actId="20577"/>
        <pc:sldMkLst>
          <pc:docMk/>
          <pc:sldMk cId="2186774619" sldId="281"/>
        </pc:sldMkLst>
        <pc:spChg chg="mod">
          <ac:chgData name="Louise Dennis" userId="b0c506ee-a316-4a53-92cf-c18558cac0ff" providerId="ADAL" clId="{B22A5F29-3ABE-A749-BBF1-72D3186D550C}" dt="2023-05-26T08:39:01.508" v="2814" actId="20577"/>
          <ac:spMkLst>
            <pc:docMk/>
            <pc:sldMk cId="2186774619" sldId="281"/>
            <ac:spMk id="3" creationId="{00000000-0000-0000-0000-000000000000}"/>
          </ac:spMkLst>
        </pc:spChg>
      </pc:sldChg>
      <pc:sldChg chg="modSp mod">
        <pc:chgData name="Louise Dennis" userId="b0c506ee-a316-4a53-92cf-c18558cac0ff" providerId="ADAL" clId="{B22A5F29-3ABE-A749-BBF1-72D3186D550C}" dt="2023-05-26T08:37:49.494" v="2763" actId="255"/>
        <pc:sldMkLst>
          <pc:docMk/>
          <pc:sldMk cId="2158928639" sldId="282"/>
        </pc:sldMkLst>
        <pc:spChg chg="mod">
          <ac:chgData name="Louise Dennis" userId="b0c506ee-a316-4a53-92cf-c18558cac0ff" providerId="ADAL" clId="{B22A5F29-3ABE-A749-BBF1-72D3186D550C}" dt="2023-05-26T08:37:49.494" v="2763" actId="255"/>
          <ac:spMkLst>
            <pc:docMk/>
            <pc:sldMk cId="2158928639" sldId="282"/>
            <ac:spMk id="5" creationId="{129C4A97-0E80-ACD3-58B9-07A55BC9ECC7}"/>
          </ac:spMkLst>
        </pc:spChg>
      </pc:sldChg>
      <pc:sldChg chg="modSp mod">
        <pc:chgData name="Louise Dennis" userId="b0c506ee-a316-4a53-92cf-c18558cac0ff" providerId="ADAL" clId="{B22A5F29-3ABE-A749-BBF1-72D3186D550C}" dt="2023-05-26T08:36:06.172" v="2601" actId="20577"/>
        <pc:sldMkLst>
          <pc:docMk/>
          <pc:sldMk cId="985526053" sldId="283"/>
        </pc:sldMkLst>
        <pc:spChg chg="mod">
          <ac:chgData name="Louise Dennis" userId="b0c506ee-a316-4a53-92cf-c18558cac0ff" providerId="ADAL" clId="{B22A5F29-3ABE-A749-BBF1-72D3186D550C}" dt="2023-05-26T08:36:06.172" v="2601" actId="20577"/>
          <ac:spMkLst>
            <pc:docMk/>
            <pc:sldMk cId="985526053" sldId="283"/>
            <ac:spMk id="3" creationId="{00000000-0000-0000-0000-000000000000}"/>
          </ac:spMkLst>
        </pc:spChg>
      </pc:sldChg>
      <pc:sldChg chg="modSp mod">
        <pc:chgData name="Louise Dennis" userId="b0c506ee-a316-4a53-92cf-c18558cac0ff" providerId="ADAL" clId="{B22A5F29-3ABE-A749-BBF1-72D3186D550C}" dt="2023-05-26T08:33:35.960" v="2482" actId="20577"/>
        <pc:sldMkLst>
          <pc:docMk/>
          <pc:sldMk cId="2738663210" sldId="284"/>
        </pc:sldMkLst>
        <pc:spChg chg="mod">
          <ac:chgData name="Louise Dennis" userId="b0c506ee-a316-4a53-92cf-c18558cac0ff" providerId="ADAL" clId="{B22A5F29-3ABE-A749-BBF1-72D3186D550C}" dt="2023-05-26T08:33:35.960" v="2482" actId="20577"/>
          <ac:spMkLst>
            <pc:docMk/>
            <pc:sldMk cId="2738663210" sldId="284"/>
            <ac:spMk id="5" creationId="{129C4A97-0E80-ACD3-58B9-07A55BC9ECC7}"/>
          </ac:spMkLst>
        </pc:spChg>
      </pc:sldChg>
      <pc:sldChg chg="del">
        <pc:chgData name="Louise Dennis" userId="b0c506ee-a316-4a53-92cf-c18558cac0ff" providerId="ADAL" clId="{B22A5F29-3ABE-A749-BBF1-72D3186D550C}" dt="2023-05-26T08:27:52.281" v="2306" actId="2696"/>
        <pc:sldMkLst>
          <pc:docMk/>
          <pc:sldMk cId="2572946021" sldId="285"/>
        </pc:sldMkLst>
      </pc:sldChg>
    </pc:docChg>
  </pc:docChgLst>
  <pc:docChgLst>
    <pc:chgData name="Louise Dennis" userId="b0c506ee-a316-4a53-92cf-c18558cac0ff" providerId="ADAL" clId="{4ADB83FF-3231-E945-A5E2-26DB1E5C4964}"/>
    <pc:docChg chg="modSld">
      <pc:chgData name="Louise Dennis" userId="b0c506ee-a316-4a53-92cf-c18558cac0ff" providerId="ADAL" clId="{4ADB83FF-3231-E945-A5E2-26DB1E5C4964}" dt="2024-04-17T09:36:25.213" v="156" actId="20577"/>
      <pc:docMkLst>
        <pc:docMk/>
      </pc:docMkLst>
      <pc:sldChg chg="modSp mod">
        <pc:chgData name="Louise Dennis" userId="b0c506ee-a316-4a53-92cf-c18558cac0ff" providerId="ADAL" clId="{4ADB83FF-3231-E945-A5E2-26DB1E5C4964}" dt="2024-04-17T09:35:54.419" v="81" actId="20577"/>
        <pc:sldMkLst>
          <pc:docMk/>
          <pc:sldMk cId="251183754" sldId="266"/>
        </pc:sldMkLst>
        <pc:spChg chg="mod">
          <ac:chgData name="Louise Dennis" userId="b0c506ee-a316-4a53-92cf-c18558cac0ff" providerId="ADAL" clId="{4ADB83FF-3231-E945-A5E2-26DB1E5C4964}" dt="2024-04-17T09:35:54.419" v="81" actId="20577"/>
          <ac:spMkLst>
            <pc:docMk/>
            <pc:sldMk cId="251183754" sldId="266"/>
            <ac:spMk id="2" creationId="{00000000-0000-0000-0000-000000000000}"/>
          </ac:spMkLst>
        </pc:spChg>
      </pc:sldChg>
      <pc:sldChg chg="modSp mod">
        <pc:chgData name="Louise Dennis" userId="b0c506ee-a316-4a53-92cf-c18558cac0ff" providerId="ADAL" clId="{4ADB83FF-3231-E945-A5E2-26DB1E5C4964}" dt="2024-01-14T14:00:37.679" v="9" actId="20577"/>
        <pc:sldMkLst>
          <pc:docMk/>
          <pc:sldMk cId="985526053" sldId="283"/>
        </pc:sldMkLst>
        <pc:spChg chg="mod">
          <ac:chgData name="Louise Dennis" userId="b0c506ee-a316-4a53-92cf-c18558cac0ff" providerId="ADAL" clId="{4ADB83FF-3231-E945-A5E2-26DB1E5C4964}" dt="2024-01-14T14:00:37.679" v="9" actId="20577"/>
          <ac:spMkLst>
            <pc:docMk/>
            <pc:sldMk cId="985526053" sldId="283"/>
            <ac:spMk id="3" creationId="{00000000-0000-0000-0000-000000000000}"/>
          </ac:spMkLst>
        </pc:spChg>
      </pc:sldChg>
      <pc:sldChg chg="modSp mod">
        <pc:chgData name="Louise Dennis" userId="b0c506ee-a316-4a53-92cf-c18558cac0ff" providerId="ADAL" clId="{4ADB83FF-3231-E945-A5E2-26DB1E5C4964}" dt="2024-04-17T09:36:25.213" v="156" actId="20577"/>
        <pc:sldMkLst>
          <pc:docMk/>
          <pc:sldMk cId="359803446" sldId="285"/>
        </pc:sldMkLst>
        <pc:spChg chg="mod">
          <ac:chgData name="Louise Dennis" userId="b0c506ee-a316-4a53-92cf-c18558cac0ff" providerId="ADAL" clId="{4ADB83FF-3231-E945-A5E2-26DB1E5C4964}" dt="2024-04-17T09:36:25.213" v="156" actId="20577"/>
          <ac:spMkLst>
            <pc:docMk/>
            <pc:sldMk cId="359803446" sldId="285"/>
            <ac:spMk id="3" creationId="{00000000-0000-0000-0000-000000000000}"/>
          </ac:spMkLst>
        </pc:spChg>
      </pc:sldChg>
    </pc:docChg>
  </pc:docChgLst>
  <pc:docChgLst>
    <pc:chgData name="Louise Dennis" userId="b0c506ee-a316-4a53-92cf-c18558cac0ff" providerId="ADAL" clId="{314F8012-5F65-8941-BCF0-4C974FE15DC6}"/>
    <pc:docChg chg="modSld">
      <pc:chgData name="Louise Dennis" userId="b0c506ee-a316-4a53-92cf-c18558cac0ff" providerId="ADAL" clId="{314F8012-5F65-8941-BCF0-4C974FE15DC6}" dt="2023-10-26T13:35:57.827" v="68" actId="20577"/>
      <pc:docMkLst>
        <pc:docMk/>
      </pc:docMkLst>
      <pc:sldChg chg="modSp mod">
        <pc:chgData name="Louise Dennis" userId="b0c506ee-a316-4a53-92cf-c18558cac0ff" providerId="ADAL" clId="{314F8012-5F65-8941-BCF0-4C974FE15DC6}" dt="2023-10-02T15:12:22.992" v="0" actId="20577"/>
        <pc:sldMkLst>
          <pc:docMk/>
          <pc:sldMk cId="985526053" sldId="283"/>
        </pc:sldMkLst>
        <pc:spChg chg="mod">
          <ac:chgData name="Louise Dennis" userId="b0c506ee-a316-4a53-92cf-c18558cac0ff" providerId="ADAL" clId="{314F8012-5F65-8941-BCF0-4C974FE15DC6}" dt="2023-10-02T15:12:22.992" v="0" actId="20577"/>
          <ac:spMkLst>
            <pc:docMk/>
            <pc:sldMk cId="985526053" sldId="283"/>
            <ac:spMk id="3" creationId="{00000000-0000-0000-0000-000000000000}"/>
          </ac:spMkLst>
        </pc:spChg>
      </pc:sldChg>
      <pc:sldChg chg="modSp mod">
        <pc:chgData name="Louise Dennis" userId="b0c506ee-a316-4a53-92cf-c18558cac0ff" providerId="ADAL" clId="{314F8012-5F65-8941-BCF0-4C974FE15DC6}" dt="2023-10-26T13:35:57.827" v="68" actId="20577"/>
        <pc:sldMkLst>
          <pc:docMk/>
          <pc:sldMk cId="359803446" sldId="285"/>
        </pc:sldMkLst>
        <pc:spChg chg="mod">
          <ac:chgData name="Louise Dennis" userId="b0c506ee-a316-4a53-92cf-c18558cac0ff" providerId="ADAL" clId="{314F8012-5F65-8941-BCF0-4C974FE15DC6}" dt="2023-10-26T13:35:57.827" v="68" actId="20577"/>
          <ac:spMkLst>
            <pc:docMk/>
            <pc:sldMk cId="359803446" sldId="285"/>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ECCAEB-7496-4C12-9A08-526B0D813A46}" type="datetimeFigureOut">
              <a:rPr lang="en-GB" smtClean="0"/>
              <a:pPr/>
              <a:t>25/10/2024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E8D4E6-F64F-4999-AC2A-A008E685C045}" type="slidenum">
              <a:rPr lang="en-GB" smtClean="0"/>
              <a:pPr/>
              <a:t>‹#›</a:t>
            </a:fld>
            <a:endParaRPr lang="en-GB"/>
          </a:p>
        </p:txBody>
      </p:sp>
    </p:spTree>
    <p:extLst>
      <p:ext uri="{BB962C8B-B14F-4D97-AF65-F5344CB8AC3E}">
        <p14:creationId xmlns:p14="http://schemas.microsoft.com/office/powerpoint/2010/main" val="4212246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130425"/>
            <a:ext cx="7772400" cy="1470025"/>
          </a:xfrm>
        </p:spPr>
        <p:txBody>
          <a:bodyPr/>
          <a:lstStyle>
            <a:lvl1pPr>
              <a:defRPr sz="3200" b="1">
                <a:latin typeface="Arial" pitchFamily="34" charset="0"/>
                <a:cs typeface="Arial" pitchFamily="34" charset="0"/>
              </a:defRPr>
            </a:lvl1pPr>
          </a:lstStyle>
          <a:p>
            <a:r>
              <a:rPr lang="en-US"/>
              <a:t>Click to edit Master title style</a:t>
            </a:r>
            <a:endParaRPr lang="en-GB"/>
          </a:p>
        </p:txBody>
      </p:sp>
      <p:sp>
        <p:nvSpPr>
          <p:cNvPr id="3" name="Subtitle 2"/>
          <p:cNvSpPr>
            <a:spLocks noGrp="1"/>
          </p:cNvSpPr>
          <p:nvPr>
            <p:ph type="subTitle" idx="1"/>
          </p:nvPr>
        </p:nvSpPr>
        <p:spPr>
          <a:xfrm>
            <a:off x="467544" y="3886200"/>
            <a:ext cx="6400800" cy="1752600"/>
          </a:xfrm>
        </p:spPr>
        <p:txBody>
          <a:bodyPr/>
          <a:lstStyle>
            <a:lvl1pPr marL="0" indent="0" algn="l">
              <a:buNone/>
              <a:defRPr sz="2800">
                <a:solidFill>
                  <a:schemeClr val="tx1">
                    <a:tint val="75000"/>
                  </a:schemeClr>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fld id="{EC7AB759-530A-46AC-842F-B07144F002F9}" type="datetimeFigureOut">
              <a:rPr lang="en-GB"/>
              <a:pPr/>
              <a:t>25/10/2024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0AD8A0A-4898-40BF-9009-4DA7E611EAC1}" type="slidenum">
              <a:rPr lang="en-GB"/>
              <a:pPr/>
              <a:t>‹#›</a:t>
            </a:fld>
            <a:endParaRPr lang="en-GB"/>
          </a:p>
        </p:txBody>
      </p:sp>
      <p:pic>
        <p:nvPicPr>
          <p:cNvPr id="7" name="Picture 5" descr="TAB_col_white_background.eps"/>
          <p:cNvPicPr>
            <a:picLocks noChangeAspect="1"/>
          </p:cNvPicPr>
          <p:nvPr userDrawn="1"/>
        </p:nvPicPr>
        <p:blipFill>
          <a:blip r:embed="rId2" cstate="print"/>
          <a:srcRect/>
          <a:stretch>
            <a:fillRect/>
          </a:stretch>
        </p:blipFill>
        <p:spPr bwMode="auto">
          <a:xfrm>
            <a:off x="523875" y="509588"/>
            <a:ext cx="1663700" cy="7112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lvl1pPr>
              <a:defRPr sz="32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98FF8105-8845-4543-9ED8-9E57E8E42CB7}" type="datetimeFigureOut">
              <a:rPr lang="en-GB"/>
              <a:pPr/>
              <a:t>25/10/2024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58FF8E4D-CDF4-4B1F-BD52-35BFB528DB87}"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56792"/>
            <a:ext cx="2057400" cy="4569371"/>
          </a:xfrm>
        </p:spPr>
        <p:txBody>
          <a:bodyPr vert="eaVert"/>
          <a:lstStyle>
            <a:lvl1pPr>
              <a:defRPr sz="3200"/>
            </a:lvl1pPr>
          </a:lstStyle>
          <a:p>
            <a:r>
              <a:rPr lang="en-US"/>
              <a:t>Click to edit Master title style</a:t>
            </a:r>
            <a:endParaRPr lang="en-GB"/>
          </a:p>
        </p:txBody>
      </p:sp>
      <p:sp>
        <p:nvSpPr>
          <p:cNvPr id="3" name="Vertical Text Placeholder 2"/>
          <p:cNvSpPr>
            <a:spLocks noGrp="1"/>
          </p:cNvSpPr>
          <p:nvPr>
            <p:ph type="body" orient="vert" idx="1"/>
          </p:nvPr>
        </p:nvSpPr>
        <p:spPr>
          <a:xfrm>
            <a:off x="457200" y="1556792"/>
            <a:ext cx="6019800" cy="4569371"/>
          </a:xfrm>
        </p:spPr>
        <p:txBody>
          <a:bodyPr vert="eaVert"/>
          <a:lstStyle>
            <a:lvl1pPr>
              <a:defRPr sz="28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08976883-B614-42E6-9595-363FA777B038}" type="datetimeFigureOut">
              <a:rPr lang="en-GB"/>
              <a:pPr/>
              <a:t>25/10/2024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86915344-E335-44E9-ACDC-CB4826450486}"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804A9A1-DDF7-40D5-B8EB-FCBAFE6EED26}"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8395C0-FD72-4368-B5F9-5DE5E5FA9F03}" type="slidenum">
              <a:rPr lang="en-GB" smtClean="0"/>
              <a:t>‹#›</a:t>
            </a:fld>
            <a:endParaRPr lang="en-GB"/>
          </a:p>
        </p:txBody>
      </p:sp>
    </p:spTree>
    <p:extLst>
      <p:ext uri="{BB962C8B-B14F-4D97-AF65-F5344CB8AC3E}">
        <p14:creationId xmlns:p14="http://schemas.microsoft.com/office/powerpoint/2010/main" val="1716862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04A9A1-DDF7-40D5-B8EB-FCBAFE6EED26}"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8395C0-FD72-4368-B5F9-5DE5E5FA9F03}" type="slidenum">
              <a:rPr lang="en-GB" smtClean="0"/>
              <a:t>‹#›</a:t>
            </a:fld>
            <a:endParaRPr lang="en-GB"/>
          </a:p>
        </p:txBody>
      </p:sp>
    </p:spTree>
    <p:extLst>
      <p:ext uri="{BB962C8B-B14F-4D97-AF65-F5344CB8AC3E}">
        <p14:creationId xmlns:p14="http://schemas.microsoft.com/office/powerpoint/2010/main" val="6610348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3000" b="1" cap="all"/>
            </a:lvl1pPr>
          </a:lstStyle>
          <a:p>
            <a:r>
              <a:rPr lang="en-US"/>
              <a:t>Click to edit Master title style</a:t>
            </a:r>
            <a:endParaRPr lang="en-GB"/>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04A9A1-DDF7-40D5-B8EB-FCBAFE6EED26}"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8395C0-FD72-4368-B5F9-5DE5E5FA9F03}" type="slidenum">
              <a:rPr lang="en-GB" smtClean="0"/>
              <a:t>‹#›</a:t>
            </a:fld>
            <a:endParaRPr lang="en-GB"/>
          </a:p>
        </p:txBody>
      </p:sp>
    </p:spTree>
    <p:extLst>
      <p:ext uri="{BB962C8B-B14F-4D97-AF65-F5344CB8AC3E}">
        <p14:creationId xmlns:p14="http://schemas.microsoft.com/office/powerpoint/2010/main" val="2550394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42901" y="2133601"/>
            <a:ext cx="3009900" cy="60340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3505201" y="2133601"/>
            <a:ext cx="3009900" cy="6034088"/>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804A9A1-DDF7-40D5-B8EB-FCBAFE6EED26}"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8395C0-FD72-4368-B5F9-5DE5E5FA9F03}" type="slidenum">
              <a:rPr lang="en-GB" smtClean="0"/>
              <a:t>‹#›</a:t>
            </a:fld>
            <a:endParaRPr lang="en-GB"/>
          </a:p>
        </p:txBody>
      </p:sp>
    </p:spTree>
    <p:extLst>
      <p:ext uri="{BB962C8B-B14F-4D97-AF65-F5344CB8AC3E}">
        <p14:creationId xmlns:p14="http://schemas.microsoft.com/office/powerpoint/2010/main" val="781065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1"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804A9A1-DDF7-40D5-B8EB-FCBAFE6EED26}" type="datetimeFigureOut">
              <a:rPr lang="en-GB" smtClean="0"/>
              <a:t>25/10/2024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8395C0-FD72-4368-B5F9-5DE5E5FA9F03}" type="slidenum">
              <a:rPr lang="en-GB" smtClean="0"/>
              <a:t>‹#›</a:t>
            </a:fld>
            <a:endParaRPr lang="en-GB"/>
          </a:p>
        </p:txBody>
      </p:sp>
    </p:spTree>
    <p:extLst>
      <p:ext uri="{BB962C8B-B14F-4D97-AF65-F5344CB8AC3E}">
        <p14:creationId xmlns:p14="http://schemas.microsoft.com/office/powerpoint/2010/main" val="3391227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804A9A1-DDF7-40D5-B8EB-FCBAFE6EED26}" type="datetimeFigureOut">
              <a:rPr lang="en-GB" smtClean="0"/>
              <a:t>25/10/2024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28395C0-FD72-4368-B5F9-5DE5E5FA9F03}" type="slidenum">
              <a:rPr lang="en-GB" smtClean="0"/>
              <a:t>‹#›</a:t>
            </a:fld>
            <a:endParaRPr lang="en-GB"/>
          </a:p>
        </p:txBody>
      </p:sp>
    </p:spTree>
    <p:extLst>
      <p:ext uri="{BB962C8B-B14F-4D97-AF65-F5344CB8AC3E}">
        <p14:creationId xmlns:p14="http://schemas.microsoft.com/office/powerpoint/2010/main" val="528488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4A9A1-DDF7-40D5-B8EB-FCBAFE6EED26}" type="datetimeFigureOut">
              <a:rPr lang="en-GB" smtClean="0"/>
              <a:t>25/10/2024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8395C0-FD72-4368-B5F9-5DE5E5FA9F03}" type="slidenum">
              <a:rPr lang="en-GB" smtClean="0"/>
              <a:t>‹#›</a:t>
            </a:fld>
            <a:endParaRPr lang="en-GB"/>
          </a:p>
        </p:txBody>
      </p:sp>
    </p:spTree>
    <p:extLst>
      <p:ext uri="{BB962C8B-B14F-4D97-AF65-F5344CB8AC3E}">
        <p14:creationId xmlns:p14="http://schemas.microsoft.com/office/powerpoint/2010/main" val="22405339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73051"/>
            <a:ext cx="5111751"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804A9A1-DDF7-40D5-B8EB-FCBAFE6EED26}"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8395C0-FD72-4368-B5F9-5DE5E5FA9F03}" type="slidenum">
              <a:rPr lang="en-GB" smtClean="0"/>
              <a:t>‹#›</a:t>
            </a:fld>
            <a:endParaRPr lang="en-GB"/>
          </a:p>
        </p:txBody>
      </p:sp>
    </p:spTree>
    <p:extLst>
      <p:ext uri="{BB962C8B-B14F-4D97-AF65-F5344CB8AC3E}">
        <p14:creationId xmlns:p14="http://schemas.microsoft.com/office/powerpoint/2010/main" val="2346827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5880" y="1268760"/>
            <a:ext cx="5842992" cy="1143000"/>
          </a:xfrm>
        </p:spPr>
        <p:txBody>
          <a:bodyPr/>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395536" y="2492896"/>
            <a:ext cx="8229600" cy="3633267"/>
          </a:xfrm>
        </p:spPr>
        <p:txBody>
          <a:bodyPr/>
          <a:lstStyle>
            <a:lvl1pPr>
              <a:defRPr sz="2800"/>
            </a:lvl1pPr>
            <a:lvl2pPr>
              <a:defRPr sz="2400"/>
            </a:lvl2pPr>
            <a:lvl3pPr>
              <a:defRPr sz="2400"/>
            </a:lvl3pPr>
            <a:lvl4pPr>
              <a:defRPr sz="2400"/>
            </a:lvl4pPr>
            <a:lvl5pP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fld id="{222B6232-AB33-4513-9527-F98CEC472D23}" type="datetimeFigureOut">
              <a:rPr lang="en-GB" smtClean="0"/>
              <a:pPr/>
              <a:t>25/10/2024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758A139-7ABE-46A1-B082-C2C77667394C}" type="slidenum">
              <a:rPr lang="en-GB"/>
              <a:pPr/>
              <a:t>‹#›</a:t>
            </a:fld>
            <a:endParaRPr lang="en-GB"/>
          </a:p>
        </p:txBody>
      </p:sp>
      <p:pic>
        <p:nvPicPr>
          <p:cNvPr id="7" name="Picture 5" descr="TAB_col_white_background.eps"/>
          <p:cNvPicPr>
            <a:picLocks noChangeAspect="1"/>
          </p:cNvPicPr>
          <p:nvPr userDrawn="1"/>
        </p:nvPicPr>
        <p:blipFill>
          <a:blip r:embed="rId2" cstate="print"/>
          <a:srcRect/>
          <a:stretch>
            <a:fillRect/>
          </a:stretch>
        </p:blipFill>
        <p:spPr bwMode="auto">
          <a:xfrm>
            <a:off x="523875" y="509588"/>
            <a:ext cx="1663700" cy="711200"/>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804A9A1-DDF7-40D5-B8EB-FCBAFE6EED26}" type="datetimeFigureOut">
              <a:rPr lang="en-GB" smtClean="0"/>
              <a:t>25/10/2024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8395C0-FD72-4368-B5F9-5DE5E5FA9F03}" type="slidenum">
              <a:rPr lang="en-GB" smtClean="0"/>
              <a:t>‹#›</a:t>
            </a:fld>
            <a:endParaRPr lang="en-GB"/>
          </a:p>
        </p:txBody>
      </p:sp>
    </p:spTree>
    <p:extLst>
      <p:ext uri="{BB962C8B-B14F-4D97-AF65-F5344CB8AC3E}">
        <p14:creationId xmlns:p14="http://schemas.microsoft.com/office/powerpoint/2010/main" val="5363451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04A9A1-DDF7-40D5-B8EB-FCBAFE6EED26}"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8395C0-FD72-4368-B5F9-5DE5E5FA9F03}" type="slidenum">
              <a:rPr lang="en-GB" smtClean="0"/>
              <a:t>‹#›</a:t>
            </a:fld>
            <a:endParaRPr lang="en-GB"/>
          </a:p>
        </p:txBody>
      </p:sp>
    </p:spTree>
    <p:extLst>
      <p:ext uri="{BB962C8B-B14F-4D97-AF65-F5344CB8AC3E}">
        <p14:creationId xmlns:p14="http://schemas.microsoft.com/office/powerpoint/2010/main" val="109147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49" y="366713"/>
            <a:ext cx="1543051" cy="78009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42901" y="366713"/>
            <a:ext cx="4476751" cy="7800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804A9A1-DDF7-40D5-B8EB-FCBAFE6EED26}" type="datetimeFigureOut">
              <a:rPr lang="en-GB" smtClean="0"/>
              <a:t>25/10/2024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8395C0-FD72-4368-B5F9-5DE5E5FA9F03}" type="slidenum">
              <a:rPr lang="en-GB" smtClean="0"/>
              <a:t>‹#›</a:t>
            </a:fld>
            <a:endParaRPr lang="en-GB"/>
          </a:p>
        </p:txBody>
      </p:sp>
    </p:spTree>
    <p:extLst>
      <p:ext uri="{BB962C8B-B14F-4D97-AF65-F5344CB8AC3E}">
        <p14:creationId xmlns:p14="http://schemas.microsoft.com/office/powerpoint/2010/main" val="2945636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5536"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395536"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45CD916-7149-4247-856D-87DAB39295C7}" type="datetimeFigureOut">
              <a:rPr lang="en-GB"/>
              <a:pPr/>
              <a:t>25/10/2024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13ACF840-035C-411F-BA81-AF7A8ED78138}" type="slidenum">
              <a:rPr lang="en-GB"/>
              <a:pPr/>
              <a:t>‹#›</a:t>
            </a:fld>
            <a:endParaRPr lang="en-GB"/>
          </a:p>
        </p:txBody>
      </p:sp>
      <p:pic>
        <p:nvPicPr>
          <p:cNvPr id="7" name="Picture 5" descr="TAB_col_white_background.eps"/>
          <p:cNvPicPr>
            <a:picLocks noChangeAspect="1"/>
          </p:cNvPicPr>
          <p:nvPr userDrawn="1"/>
        </p:nvPicPr>
        <p:blipFill>
          <a:blip r:embed="rId2" cstate="print"/>
          <a:srcRect/>
          <a:stretch>
            <a:fillRect/>
          </a:stretch>
        </p:blipFill>
        <p:spPr bwMode="auto">
          <a:xfrm>
            <a:off x="523875" y="509588"/>
            <a:ext cx="1663700" cy="711200"/>
          </a:xfrm>
          <a:prstGeom prst="rect">
            <a:avLst/>
          </a:prstGeom>
          <a:noFill/>
          <a:ln w="9525">
            <a:noFill/>
            <a:miter lim="800000"/>
            <a:headEnd/>
            <a:tailEnd/>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05880" y="1268760"/>
            <a:ext cx="5842992" cy="1143000"/>
          </a:xfrm>
        </p:spPr>
        <p:txBody>
          <a:bodyPr/>
          <a:lstStyle>
            <a:lvl1pPr>
              <a:defRPr sz="3200"/>
            </a:lvl1pPr>
          </a:lstStyle>
          <a:p>
            <a:r>
              <a:rPr lang="en-US"/>
              <a:t>Click to edit Master title style</a:t>
            </a:r>
            <a:endParaRPr lang="en-GB"/>
          </a:p>
        </p:txBody>
      </p:sp>
      <p:sp>
        <p:nvSpPr>
          <p:cNvPr id="3" name="Content Placeholder 2"/>
          <p:cNvSpPr>
            <a:spLocks noGrp="1"/>
          </p:cNvSpPr>
          <p:nvPr>
            <p:ph sz="half" idx="1"/>
          </p:nvPr>
        </p:nvSpPr>
        <p:spPr>
          <a:xfrm>
            <a:off x="395536" y="2492896"/>
            <a:ext cx="4038600" cy="3633267"/>
          </a:xfrm>
        </p:spPr>
        <p:txBody>
          <a:bodyPr/>
          <a:lstStyle>
            <a:lvl1pPr>
              <a:defRPr sz="2800" baseline="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86536" y="2492896"/>
            <a:ext cx="4038600" cy="3633267"/>
          </a:xfrm>
        </p:spPr>
        <p:txBody>
          <a:bodyPr/>
          <a:lstStyle>
            <a:lvl1pPr>
              <a:defRPr sz="2800"/>
            </a:lvl1pPr>
            <a:lvl2pPr>
              <a:defRPr sz="2400"/>
            </a:lvl2pPr>
            <a:lvl3pPr>
              <a:defRPr sz="2400"/>
            </a:lvl3pPr>
            <a:lvl4pPr>
              <a:defRPr sz="2400"/>
            </a:lvl4pPr>
            <a:lvl5pPr>
              <a:defRPr sz="2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fld id="{9FD09641-23CB-4E80-A5B0-5F03D2E94610}" type="datetimeFigureOut">
              <a:rPr lang="en-GB"/>
              <a:pPr/>
              <a:t>25/10/2024</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EF7FA264-F771-4264-8DF0-4BB7F0DA3C69}"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05880" y="1268760"/>
            <a:ext cx="5842992" cy="1143000"/>
          </a:xfrm>
        </p:spPr>
        <p:txBody>
          <a:bodyPr/>
          <a:lstStyle>
            <a:lvl1pPr>
              <a:defRPr sz="2800"/>
            </a:lvl1pPr>
          </a:lstStyle>
          <a:p>
            <a:r>
              <a:rPr lang="en-US"/>
              <a:t>Click to edit Master title style</a:t>
            </a:r>
            <a:endParaRPr lang="en-GB"/>
          </a:p>
        </p:txBody>
      </p:sp>
      <p:sp>
        <p:nvSpPr>
          <p:cNvPr id="3" name="Text Placeholder 2"/>
          <p:cNvSpPr>
            <a:spLocks noGrp="1"/>
          </p:cNvSpPr>
          <p:nvPr>
            <p:ph type="body" idx="1"/>
          </p:nvPr>
        </p:nvSpPr>
        <p:spPr>
          <a:xfrm>
            <a:off x="405880" y="2348880"/>
            <a:ext cx="4040188"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95536" y="3068959"/>
            <a:ext cx="4040188" cy="3057203"/>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582344" y="2348880"/>
            <a:ext cx="4041775" cy="63976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83361" y="3068960"/>
            <a:ext cx="4041775" cy="3057202"/>
          </a:xfrm>
        </p:spPr>
        <p:txBody>
          <a:bodyPr/>
          <a:lstStyle>
            <a:lvl1pPr>
              <a:defRPr sz="2400"/>
            </a:lvl1pPr>
            <a:lvl2pPr>
              <a:defRPr sz="2400"/>
            </a:lvl2pPr>
            <a:lvl3pPr>
              <a:defRPr sz="2400"/>
            </a:lvl3pPr>
            <a:lvl4pPr>
              <a:defRPr sz="2400"/>
            </a:lvl4pPr>
            <a:lvl5pPr>
              <a:defRPr sz="2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p:cNvSpPr>
            <a:spLocks noGrp="1"/>
          </p:cNvSpPr>
          <p:nvPr>
            <p:ph type="dt" sz="half" idx="10"/>
          </p:nvPr>
        </p:nvSpPr>
        <p:spPr/>
        <p:txBody>
          <a:bodyPr/>
          <a:lstStyle>
            <a:lvl1pPr>
              <a:defRPr/>
            </a:lvl1pPr>
          </a:lstStyle>
          <a:p>
            <a:fld id="{3A9A4E03-F40B-4399-AC2E-A4C6E9D600B3}" type="datetimeFigureOut">
              <a:rPr lang="en-GB"/>
              <a:pPr/>
              <a:t>25/10/2024</a:t>
            </a:fld>
            <a:endParaRPr lang="en-GB"/>
          </a:p>
        </p:txBody>
      </p:sp>
      <p:sp>
        <p:nvSpPr>
          <p:cNvPr id="8" name="Footer Placeholder 4"/>
          <p:cNvSpPr>
            <a:spLocks noGrp="1"/>
          </p:cNvSpPr>
          <p:nvPr>
            <p:ph type="ftr" sz="quarter" idx="11"/>
          </p:nvPr>
        </p:nvSpPr>
        <p:spPr/>
        <p:txBody>
          <a:bodyPr/>
          <a:lstStyle>
            <a:lvl1pPr>
              <a:defRPr/>
            </a:lvl1pPr>
          </a:lstStyle>
          <a:p>
            <a:endParaRPr lang="en-GB"/>
          </a:p>
        </p:txBody>
      </p:sp>
      <p:sp>
        <p:nvSpPr>
          <p:cNvPr id="9" name="Slide Number Placeholder 5"/>
          <p:cNvSpPr>
            <a:spLocks noGrp="1"/>
          </p:cNvSpPr>
          <p:nvPr>
            <p:ph type="sldNum" sz="quarter" idx="12"/>
          </p:nvPr>
        </p:nvSpPr>
        <p:spPr/>
        <p:txBody>
          <a:bodyPr/>
          <a:lstStyle>
            <a:lvl1pPr>
              <a:defRPr/>
            </a:lvl1pPr>
          </a:lstStyle>
          <a:p>
            <a:fld id="{8692BDDC-0BFC-44A0-A4BA-47C3E99EB1AA}"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200"/>
            </a:lvl1p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fld id="{CFE8F7DA-80EC-4CF7-AB7B-078F533B953B}" type="datetimeFigureOut">
              <a:rPr lang="en-GB"/>
              <a:pPr/>
              <a:t>25/10/2024</a:t>
            </a:fld>
            <a:endParaRPr lang="en-GB"/>
          </a:p>
        </p:txBody>
      </p:sp>
      <p:sp>
        <p:nvSpPr>
          <p:cNvPr id="4" name="Footer Placeholder 4"/>
          <p:cNvSpPr>
            <a:spLocks noGrp="1"/>
          </p:cNvSpPr>
          <p:nvPr>
            <p:ph type="ftr" sz="quarter" idx="11"/>
          </p:nvPr>
        </p:nvSpPr>
        <p:spPr/>
        <p:txBody>
          <a:bodyPr/>
          <a:lstStyle>
            <a:lvl1pPr>
              <a:defRPr/>
            </a:lvl1pPr>
          </a:lstStyle>
          <a:p>
            <a:endParaRPr lang="en-GB"/>
          </a:p>
        </p:txBody>
      </p:sp>
      <p:sp>
        <p:nvSpPr>
          <p:cNvPr id="5" name="Slide Number Placeholder 5"/>
          <p:cNvSpPr>
            <a:spLocks noGrp="1"/>
          </p:cNvSpPr>
          <p:nvPr>
            <p:ph type="sldNum" sz="quarter" idx="12"/>
          </p:nvPr>
        </p:nvSpPr>
        <p:spPr/>
        <p:txBody>
          <a:bodyPr/>
          <a:lstStyle>
            <a:lvl1pPr>
              <a:defRPr/>
            </a:lvl1pPr>
          </a:lstStyle>
          <a:p>
            <a:fld id="{F74E6293-7DA2-4D9E-8605-5715E69AF2C7}"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1AE269B-21F6-4A71-848B-6E891C314B78}" type="datetimeFigureOut">
              <a:rPr lang="en-GB"/>
              <a:pPr/>
              <a:t>25/10/2024</a:t>
            </a:fld>
            <a:endParaRPr lang="en-GB"/>
          </a:p>
        </p:txBody>
      </p:sp>
      <p:sp>
        <p:nvSpPr>
          <p:cNvPr id="3" name="Footer Placeholder 4"/>
          <p:cNvSpPr>
            <a:spLocks noGrp="1"/>
          </p:cNvSpPr>
          <p:nvPr>
            <p:ph type="ftr" sz="quarter" idx="11"/>
          </p:nvPr>
        </p:nvSpPr>
        <p:spPr/>
        <p:txBody>
          <a:bodyPr/>
          <a:lstStyle>
            <a:lvl1pPr>
              <a:defRPr/>
            </a:lvl1pPr>
          </a:lstStyle>
          <a:p>
            <a:endParaRPr lang="en-GB"/>
          </a:p>
        </p:txBody>
      </p:sp>
      <p:sp>
        <p:nvSpPr>
          <p:cNvPr id="4" name="Slide Number Placeholder 5"/>
          <p:cNvSpPr>
            <a:spLocks noGrp="1"/>
          </p:cNvSpPr>
          <p:nvPr>
            <p:ph type="sldNum" sz="quarter" idx="12"/>
          </p:nvPr>
        </p:nvSpPr>
        <p:spPr/>
        <p:txBody>
          <a:bodyPr/>
          <a:lstStyle>
            <a:lvl1pPr>
              <a:defRPr/>
            </a:lvl1pPr>
          </a:lstStyle>
          <a:p>
            <a:fld id="{32789173-A1D5-421E-B384-2A426DF314C2}"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5536" y="1186830"/>
            <a:ext cx="3008313" cy="1162050"/>
          </a:xfrm>
        </p:spPr>
        <p:txBody>
          <a:bodyPr anchor="b"/>
          <a:lstStyle>
            <a:lvl1pPr algn="l">
              <a:defRPr sz="3200" b="1"/>
            </a:lvl1pPr>
          </a:lstStyle>
          <a:p>
            <a:r>
              <a:rPr lang="en-US"/>
              <a:t>Click to edit Master title style</a:t>
            </a:r>
            <a:endParaRPr lang="en-GB"/>
          </a:p>
        </p:txBody>
      </p:sp>
      <p:sp>
        <p:nvSpPr>
          <p:cNvPr id="3" name="Content Placeholder 2"/>
          <p:cNvSpPr>
            <a:spLocks noGrp="1"/>
          </p:cNvSpPr>
          <p:nvPr>
            <p:ph idx="1"/>
          </p:nvPr>
        </p:nvSpPr>
        <p:spPr>
          <a:xfrm>
            <a:off x="3575050" y="1196752"/>
            <a:ext cx="5111750" cy="492941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2420888"/>
            <a:ext cx="3008313" cy="3705275"/>
          </a:xfrm>
        </p:spPr>
        <p:txBody>
          <a:bodyPr/>
          <a:lstStyle>
            <a:lvl1pPr marL="0" indent="0">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89648B1-3911-4AC2-8E3A-DF4A70CC86E7}" type="datetimeFigureOut">
              <a:rPr lang="en-GB"/>
              <a:pPr/>
              <a:t>25/10/2024</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C853D388-5704-4C64-A883-D899E8570667}"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2AAA9A3-945F-42AF-BCAE-8459AEA58868}" type="datetimeFigureOut">
              <a:rPr lang="en-GB"/>
              <a:pPr/>
              <a:t>25/10/2024</a:t>
            </a:fld>
            <a:endParaRPr lang="en-GB"/>
          </a:p>
        </p:txBody>
      </p:sp>
      <p:sp>
        <p:nvSpPr>
          <p:cNvPr id="6" name="Footer Placeholder 4"/>
          <p:cNvSpPr>
            <a:spLocks noGrp="1"/>
          </p:cNvSpPr>
          <p:nvPr>
            <p:ph type="ftr" sz="quarter" idx="11"/>
          </p:nvPr>
        </p:nvSpPr>
        <p:spPr/>
        <p:txBody>
          <a:bodyPr/>
          <a:lstStyle>
            <a:lvl1pPr>
              <a:defRPr/>
            </a:lvl1pPr>
          </a:lstStyle>
          <a:p>
            <a:endParaRPr lang="en-GB"/>
          </a:p>
        </p:txBody>
      </p:sp>
      <p:sp>
        <p:nvSpPr>
          <p:cNvPr id="7" name="Slide Number Placeholder 5"/>
          <p:cNvSpPr>
            <a:spLocks noGrp="1"/>
          </p:cNvSpPr>
          <p:nvPr>
            <p:ph type="sldNum" sz="quarter" idx="12"/>
          </p:nvPr>
        </p:nvSpPr>
        <p:spPr/>
        <p:txBody>
          <a:bodyPr/>
          <a:lstStyle>
            <a:lvl1pPr>
              <a:defRPr/>
            </a:lvl1pPr>
          </a:lstStyle>
          <a:p>
            <a:fld id="{5E74E2F5-7E8D-47B8-82FB-3832A72B6BDB}"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67544" y="1268760"/>
            <a:ext cx="584299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Text Placeholder 2"/>
          <p:cNvSpPr>
            <a:spLocks noGrp="1"/>
          </p:cNvSpPr>
          <p:nvPr>
            <p:ph type="body" idx="1"/>
          </p:nvPr>
        </p:nvSpPr>
        <p:spPr bwMode="auto">
          <a:xfrm>
            <a:off x="457200" y="2492896"/>
            <a:ext cx="8229600" cy="36332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456A7D1D-6254-4063-974C-6A2AE04E4B91}" type="datetimeFigureOut">
              <a:rPr lang="en-GB"/>
              <a:pPr/>
              <a:t>25/10/2024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26878614-5F41-4702-8E44-D9C8B2874F5D}" type="slidenum">
              <a:rPr lang="en-GB"/>
              <a:pPr/>
              <a:t>‹#›</a:t>
            </a:fld>
            <a:endParaRPr lang="en-GB"/>
          </a:p>
        </p:txBody>
      </p:sp>
      <p:pic>
        <p:nvPicPr>
          <p:cNvPr id="7" name="Picture 5" descr="TAB_col_white_background.eps"/>
          <p:cNvPicPr>
            <a:picLocks noChangeAspect="1"/>
          </p:cNvPicPr>
          <p:nvPr userDrawn="1"/>
        </p:nvPicPr>
        <p:blipFill>
          <a:blip r:embed="rId13" cstate="print"/>
          <a:srcRect/>
          <a:stretch>
            <a:fillRect/>
          </a:stretch>
        </p:blipFill>
        <p:spPr bwMode="auto">
          <a:xfrm>
            <a:off x="523875" y="509588"/>
            <a:ext cx="1663700" cy="7112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200" b="1" kern="1200">
          <a:solidFill>
            <a:schemeClr val="tx1"/>
          </a:solidFill>
          <a:latin typeface="Arial" pitchFamily="34" charset="0"/>
          <a:ea typeface="+mj-ea"/>
          <a:cs typeface="Arial" pitchFamily="34" charset="0"/>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1pPr>
      <a:lvl2pPr marL="742950" indent="-285750" algn="l" rtl="0" fontAlgn="base">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rtl="0" fontAlgn="base">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3pPr>
      <a:lvl4pPr marL="1600200" indent="-228600" algn="l" rtl="0" fontAlgn="base">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4pPr>
      <a:lvl5pPr marL="2057400" indent="-228600" algn="l" rtl="0" fontAlgn="base">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804A9A1-DDF7-40D5-B8EB-FCBAFE6EED26}" type="datetimeFigureOut">
              <a:rPr lang="en-GB" smtClean="0"/>
              <a:t>25/10/2024</a:t>
            </a:fld>
            <a:endParaRPr lang="en-GB"/>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8395C0-FD72-4368-B5F9-5DE5E5FA9F03}" type="slidenum">
              <a:rPr lang="en-GB" smtClean="0"/>
              <a:t>‹#›</a:t>
            </a:fld>
            <a:endParaRPr lang="en-GB"/>
          </a:p>
        </p:txBody>
      </p:sp>
    </p:spTree>
    <p:extLst>
      <p:ext uri="{BB962C8B-B14F-4D97-AF65-F5344CB8AC3E}">
        <p14:creationId xmlns:p14="http://schemas.microsoft.com/office/powerpoint/2010/main" val="180249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CS-AANDV-ROBOT-LAB@listserv.manchester.ac.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statesandfacilitiestest.ds.man.ac.uk/businessunits/Helpdesk/NewRequest.asp" TargetMode="External"/><Relationship Id="rId2" Type="http://schemas.openxmlformats.org/officeDocument/2006/relationships/hyperlink" Target="https://livemanchesterac.sharepoint.com/sites/FSE-EEE-ROBOTICS-LABS/" TargetMode="External"/><Relationship Id="rId1" Type="http://schemas.openxmlformats.org/officeDocument/2006/relationships/slideLayout" Target="../slideLayouts/slideLayout2.xml"/><Relationship Id="rId4" Type="http://schemas.openxmlformats.org/officeDocument/2006/relationships/hyperlink" Target="https://forms.office.com/pages/responsepage.aspx?id=B8tSwU5hu0qBivA1z6kad9HGelNXVQZMilCHhdzbUTBUM1c1SlZIRUFYWUFZSE1VQ1pBMzI5WUZMNyQlQCN0PWcu"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6"/>
          <p:cNvSpPr>
            <a:spLocks noChangeArrowheads="1"/>
          </p:cNvSpPr>
          <p:nvPr/>
        </p:nvSpPr>
        <p:spPr bwMode="auto">
          <a:xfrm>
            <a:off x="406400" y="1625600"/>
            <a:ext cx="72548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GB" sz="3000" b="1" dirty="0">
                <a:solidFill>
                  <a:schemeClr val="tx1">
                    <a:lumMod val="65000"/>
                    <a:lumOff val="35000"/>
                  </a:schemeClr>
                </a:solidFill>
                <a:latin typeface="Arial"/>
                <a:cs typeface="Arial"/>
              </a:rPr>
              <a:t>LF21 Lab induction</a:t>
            </a:r>
            <a:endParaRPr lang="en-US" sz="3000" dirty="0">
              <a:solidFill>
                <a:schemeClr val="tx1">
                  <a:lumMod val="65000"/>
                  <a:lumOff val="35000"/>
                </a:schemeClr>
              </a:solidFill>
              <a:latin typeface="Arial"/>
              <a:cs typeface="Arial"/>
            </a:endParaRPr>
          </a:p>
        </p:txBody>
      </p:sp>
      <p:sp>
        <p:nvSpPr>
          <p:cNvPr id="15362" name="Rectangle 7"/>
          <p:cNvSpPr>
            <a:spLocks noChangeArrowheads="1"/>
          </p:cNvSpPr>
          <p:nvPr/>
        </p:nvSpPr>
        <p:spPr bwMode="auto">
          <a:xfrm>
            <a:off x="526715" y="3530129"/>
            <a:ext cx="7786012" cy="937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p>
            <a:pPr>
              <a:lnSpc>
                <a:spcPct val="120000"/>
              </a:lnSpc>
            </a:pPr>
            <a:r>
              <a:rPr lang="en-GB" sz="2400" b="0" i="0" u="none" strike="noStrike" dirty="0">
                <a:solidFill>
                  <a:schemeClr val="tx1">
                    <a:lumMod val="65000"/>
                    <a:lumOff val="35000"/>
                  </a:schemeClr>
                </a:solidFill>
                <a:effectLst/>
              </a:rPr>
              <a:t>Louise Dennis – A&amp;V Group Leader, Academic responsible for </a:t>
            </a:r>
            <a:r>
              <a:rPr lang="en-GB" sz="2400" dirty="0">
                <a:solidFill>
                  <a:schemeClr val="tx1">
                    <a:lumMod val="65000"/>
                    <a:lumOff val="35000"/>
                  </a:schemeClr>
                </a:solidFill>
              </a:rPr>
              <a:t>LF21</a:t>
            </a:r>
            <a:r>
              <a:rPr lang="en-GB" sz="2400" b="0" i="0" u="none" strike="noStrike" dirty="0">
                <a:solidFill>
                  <a:schemeClr val="tx1">
                    <a:lumMod val="65000"/>
                    <a:lumOff val="35000"/>
                  </a:schemeClr>
                </a:solidFill>
                <a:effectLst/>
              </a:rPr>
              <a:t>, </a:t>
            </a:r>
            <a:r>
              <a:rPr lang="en-GB" sz="2400" b="0" i="0" u="none" strike="noStrike" dirty="0" err="1">
                <a:solidFill>
                  <a:schemeClr val="tx1">
                    <a:lumMod val="65000"/>
                    <a:lumOff val="35000"/>
                  </a:schemeClr>
                </a:solidFill>
                <a:effectLst/>
              </a:rPr>
              <a:t>louise</a:t>
            </a:r>
            <a:r>
              <a:rPr lang="en-GB" sz="2400" dirty="0" err="1">
                <a:solidFill>
                  <a:schemeClr val="tx1">
                    <a:lumMod val="65000"/>
                    <a:lumOff val="35000"/>
                  </a:schemeClr>
                </a:solidFill>
              </a:rPr>
              <a:t>.dennis@manchester.ac.uk</a:t>
            </a:r>
            <a:endParaRPr lang="en-GB" sz="2400" b="0" i="0" u="none" strike="noStrike" dirty="0">
              <a:solidFill>
                <a:schemeClr val="tx1">
                  <a:lumMod val="65000"/>
                  <a:lumOff val="35000"/>
                </a:schemeClr>
              </a:solidFill>
              <a:effectLst/>
            </a:endParaRPr>
          </a:p>
        </p:txBody>
      </p:sp>
      <p:cxnSp>
        <p:nvCxnSpPr>
          <p:cNvPr id="10" name="Straight Connector 9"/>
          <p:cNvCxnSpPr>
            <a:cxnSpLocks noChangeShapeType="1"/>
          </p:cNvCxnSpPr>
          <p:nvPr/>
        </p:nvCxnSpPr>
        <p:spPr bwMode="auto">
          <a:xfrm>
            <a:off x="519113" y="2809875"/>
            <a:ext cx="7013575"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pic>
        <p:nvPicPr>
          <p:cNvPr id="15364" name="Picture 2" descr="TAB_col_white_background.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3875" y="509588"/>
            <a:ext cx="16637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6689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a:cs typeface="Arial"/>
              </a:rPr>
              <a:t>First Aid</a:t>
            </a:r>
            <a:endParaRPr lang="en-US"/>
          </a:p>
        </p:txBody>
      </p:sp>
      <p:sp>
        <p:nvSpPr>
          <p:cNvPr id="3" name="Content Placeholder 2"/>
          <p:cNvSpPr>
            <a:spLocks noGrp="1"/>
          </p:cNvSpPr>
          <p:nvPr>
            <p:ph idx="1"/>
          </p:nvPr>
        </p:nvSpPr>
        <p:spPr>
          <a:xfrm>
            <a:off x="406741" y="2275947"/>
            <a:ext cx="4559358" cy="2482064"/>
          </a:xfrm>
        </p:spPr>
        <p:txBody>
          <a:bodyPr/>
          <a:lstStyle/>
          <a:p>
            <a:r>
              <a:rPr lang="en-GB" sz="2400" dirty="0">
                <a:latin typeface="Arial"/>
                <a:cs typeface="Arial"/>
              </a:rPr>
              <a:t>QR code on signs leads to list of First Aiders.</a:t>
            </a:r>
          </a:p>
          <a:p>
            <a:r>
              <a:rPr lang="en-GB" sz="2400" dirty="0">
                <a:latin typeface="Arial"/>
                <a:cs typeface="Arial"/>
              </a:rPr>
              <a:t>If there is an incident that requires first aid inform Louise Dennis and Haroon </a:t>
            </a:r>
            <a:r>
              <a:rPr lang="en-GB" sz="2400" dirty="0" err="1">
                <a:latin typeface="Arial"/>
                <a:cs typeface="Arial"/>
              </a:rPr>
              <a:t>Haladh</a:t>
            </a:r>
            <a:endParaRPr lang="en-GB" sz="2400" dirty="0"/>
          </a:p>
        </p:txBody>
      </p:sp>
      <p:sp>
        <p:nvSpPr>
          <p:cNvPr id="8" name="TextBox 7">
            <a:extLst>
              <a:ext uri="{FF2B5EF4-FFF2-40B4-BE49-F238E27FC236}">
                <a16:creationId xmlns:a16="http://schemas.microsoft.com/office/drawing/2014/main" id="{3DB26C09-C6ED-BD3E-B2A1-1E872F24B75A}"/>
              </a:ext>
            </a:extLst>
          </p:cNvPr>
          <p:cNvSpPr txBox="1"/>
          <p:nvPr/>
        </p:nvSpPr>
        <p:spPr>
          <a:xfrm>
            <a:off x="526596" y="5022910"/>
            <a:ext cx="4314248" cy="1361911"/>
          </a:xfrm>
          <a:prstGeom prst="rect">
            <a:avLst/>
          </a:prstGeom>
          <a:noFill/>
        </p:spPr>
        <p:txBody>
          <a:bodyPr wrap="square" lIns="68580" tIns="34290" rIns="68580" bIns="34290" rtlCol="0" anchor="t">
            <a:spAutoFit/>
          </a:bodyPr>
          <a:lstStyle/>
          <a:p>
            <a:pPr marL="214313" indent="-214313" algn="just">
              <a:buFont typeface="Arial" panose="020B0604020202020204" pitchFamily="34" charset="0"/>
              <a:buChar char="•"/>
            </a:pPr>
            <a:r>
              <a:rPr lang="en-GB" sz="1200" b="1"/>
              <a:t>First aiders: </a:t>
            </a:r>
            <a:endParaRPr lang="en-US" sz="1200"/>
          </a:p>
          <a:p>
            <a:pPr marL="557213" lvl="1" indent="-214313">
              <a:buFont typeface="Arial,Sans-Serif" panose="020B0604020202020204" pitchFamily="34" charset="0"/>
              <a:buChar char="•"/>
            </a:pPr>
            <a:r>
              <a:rPr lang="en-GB" sz="1200" b="1">
                <a:solidFill>
                  <a:srgbClr val="FF0000"/>
                </a:solidFill>
                <a:ea typeface="+mn-lt"/>
                <a:cs typeface="+mn-lt"/>
              </a:rPr>
              <a:t>For life-threatening emergencies, call 999 and then inform Security on 0161 306 9966</a:t>
            </a:r>
            <a:endParaRPr lang="en-US" sz="1200">
              <a:ea typeface="+mn-lt"/>
              <a:cs typeface="+mn-lt"/>
            </a:endParaRPr>
          </a:p>
          <a:p>
            <a:pPr marL="557213" lvl="1" indent="-214313">
              <a:buFont typeface="Arial,Sans-Serif" panose="020B0604020202020204" pitchFamily="34" charset="0"/>
              <a:buChar char="•"/>
            </a:pPr>
            <a:r>
              <a:rPr lang="en-GB" sz="1200" b="1">
                <a:solidFill>
                  <a:schemeClr val="accent6"/>
                </a:solidFill>
                <a:ea typeface="+mn-lt"/>
                <a:cs typeface="+mn-lt"/>
              </a:rPr>
              <a:t>For serious injuries and illnesses (and out of hours first aid), call Security on 0161 306 9966</a:t>
            </a:r>
            <a:endParaRPr lang="en-US" sz="1200">
              <a:ea typeface="+mn-lt"/>
              <a:cs typeface="+mn-lt"/>
            </a:endParaRPr>
          </a:p>
          <a:p>
            <a:pPr marL="557213" lvl="1" indent="-214313">
              <a:buFont typeface="Arial,Sans-Serif" panose="020B0604020202020204" pitchFamily="34" charset="0"/>
              <a:buChar char="•"/>
            </a:pPr>
            <a:r>
              <a:rPr lang="en-GB" sz="1200" b="1">
                <a:solidFill>
                  <a:srgbClr val="92D050"/>
                </a:solidFill>
                <a:ea typeface="+mn-lt"/>
                <a:cs typeface="+mn-lt"/>
              </a:rPr>
              <a:t>For minor injuries and illnesses 9am-5pm, locate first aider using QR code on First aid notice</a:t>
            </a:r>
            <a:endParaRPr lang="en-GB" sz="1200"/>
          </a:p>
        </p:txBody>
      </p:sp>
      <p:pic>
        <p:nvPicPr>
          <p:cNvPr id="11" name="Picture 11" descr="Qr code&#10;&#10;Description automatically generated">
            <a:extLst>
              <a:ext uri="{FF2B5EF4-FFF2-40B4-BE49-F238E27FC236}">
                <a16:creationId xmlns:a16="http://schemas.microsoft.com/office/drawing/2014/main" id="{86A70DEA-1407-F0FA-C21F-C2E5D3380B34}"/>
              </a:ext>
            </a:extLst>
          </p:cNvPr>
          <p:cNvPicPr>
            <a:picLocks noChangeAspect="1"/>
          </p:cNvPicPr>
          <p:nvPr/>
        </p:nvPicPr>
        <p:blipFill>
          <a:blip r:embed="rId2"/>
          <a:stretch>
            <a:fillRect/>
          </a:stretch>
        </p:blipFill>
        <p:spPr>
          <a:xfrm>
            <a:off x="5191477" y="237285"/>
            <a:ext cx="3891861" cy="6249459"/>
          </a:xfrm>
          <a:prstGeom prst="rect">
            <a:avLst/>
          </a:prstGeom>
        </p:spPr>
      </p:pic>
    </p:spTree>
    <p:extLst>
      <p:ext uri="{BB962C8B-B14F-4D97-AF65-F5344CB8AC3E}">
        <p14:creationId xmlns:p14="http://schemas.microsoft.com/office/powerpoint/2010/main" val="2925450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a:cs typeface="Arial"/>
              </a:rPr>
              <a:t>Out of hours</a:t>
            </a:r>
            <a:endParaRPr lang="en-US"/>
          </a:p>
        </p:txBody>
      </p:sp>
      <p:sp>
        <p:nvSpPr>
          <p:cNvPr id="3" name="Content Placeholder 2"/>
          <p:cNvSpPr>
            <a:spLocks noGrp="1"/>
          </p:cNvSpPr>
          <p:nvPr>
            <p:ph idx="1"/>
          </p:nvPr>
        </p:nvSpPr>
        <p:spPr>
          <a:xfrm>
            <a:off x="395536" y="2492896"/>
            <a:ext cx="8229600" cy="2592288"/>
          </a:xfrm>
        </p:spPr>
        <p:txBody>
          <a:bodyPr/>
          <a:lstStyle/>
          <a:p>
            <a:r>
              <a:rPr lang="en-GB" sz="2400">
                <a:latin typeface="Arial"/>
                <a:cs typeface="Arial"/>
              </a:rPr>
              <a:t>Currently we have no lab use out of core hours - </a:t>
            </a:r>
            <a:r>
              <a:rPr lang="en-GB" sz="2400">
                <a:solidFill>
                  <a:srgbClr val="FF0000"/>
                </a:solidFill>
                <a:latin typeface="Arial"/>
                <a:cs typeface="Arial"/>
              </a:rPr>
              <a:t>8am-6pm Mon-Fri</a:t>
            </a:r>
            <a:endParaRPr lang="en-US">
              <a:solidFill>
                <a:srgbClr val="FF0000"/>
              </a:solidFill>
            </a:endParaRPr>
          </a:p>
          <a:p>
            <a:r>
              <a:rPr lang="en-GB" sz="2400">
                <a:latin typeface="Arial"/>
                <a:cs typeface="Arial"/>
              </a:rPr>
              <a:t>If you want to work outside core hours, then complete a specific activity RA and get it approved</a:t>
            </a:r>
          </a:p>
          <a:p>
            <a:endParaRPr lang="en-GB" sz="2400"/>
          </a:p>
        </p:txBody>
      </p:sp>
    </p:spTree>
    <p:extLst>
      <p:ext uri="{BB962C8B-B14F-4D97-AF65-F5344CB8AC3E}">
        <p14:creationId xmlns:p14="http://schemas.microsoft.com/office/powerpoint/2010/main" val="90005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Requirements to use lab</a:t>
            </a:r>
          </a:p>
        </p:txBody>
      </p:sp>
      <p:sp>
        <p:nvSpPr>
          <p:cNvPr id="3" name="Content Placeholder 2"/>
          <p:cNvSpPr>
            <a:spLocks noGrp="1"/>
          </p:cNvSpPr>
          <p:nvPr>
            <p:ph idx="1"/>
          </p:nvPr>
        </p:nvSpPr>
        <p:spPr>
          <a:xfrm>
            <a:off x="399745" y="2492896"/>
            <a:ext cx="8225391" cy="4103139"/>
          </a:xfrm>
        </p:spPr>
        <p:txBody>
          <a:bodyPr/>
          <a:lstStyle/>
          <a:p>
            <a:pPr algn="l" fontAlgn="base"/>
            <a:r>
              <a:rPr lang="en-US" sz="2000" dirty="0">
                <a:latin typeface="Arial"/>
                <a:cs typeface="Arial"/>
              </a:rPr>
              <a:t>Completion of University Health and Safety and Computer Science Department Health and Safety training</a:t>
            </a:r>
          </a:p>
          <a:p>
            <a:r>
              <a:rPr lang="en-US" sz="2000" dirty="0">
                <a:latin typeface="Arial"/>
                <a:cs typeface="Arial"/>
              </a:rPr>
              <a:t>Lab induction – this one</a:t>
            </a:r>
            <a:endParaRPr lang="en-US" sz="2000" dirty="0"/>
          </a:p>
          <a:p>
            <a:r>
              <a:rPr lang="en-US" sz="2000" dirty="0">
                <a:latin typeface="Arial"/>
                <a:cs typeface="Arial"/>
              </a:rPr>
              <a:t>Read and understand the General Risk Assessment (RA)</a:t>
            </a:r>
            <a:endParaRPr lang="en-US" sz="2000" dirty="0"/>
          </a:p>
          <a:p>
            <a:r>
              <a:rPr lang="en-US" sz="2000" dirty="0">
                <a:latin typeface="Arial"/>
                <a:cs typeface="Arial"/>
              </a:rPr>
              <a:t>Read and understand the specific RA(s) for your activities </a:t>
            </a:r>
            <a:r>
              <a:rPr lang="en-US" sz="2000" dirty="0" err="1">
                <a:latin typeface="Arial"/>
                <a:cs typeface="Arial"/>
              </a:rPr>
              <a:t>e.g</a:t>
            </a:r>
            <a:r>
              <a:rPr lang="en-US" sz="2000" dirty="0">
                <a:latin typeface="Arial"/>
                <a:cs typeface="Arial"/>
              </a:rPr>
              <a:t> drone use, robot use. </a:t>
            </a:r>
          </a:p>
          <a:p>
            <a:r>
              <a:rPr lang="en-US" sz="2000" dirty="0">
                <a:latin typeface="Arial"/>
                <a:cs typeface="Arial"/>
              </a:rPr>
              <a:t>There is a folder of RAs in the lab.  Sign these as you read them.</a:t>
            </a:r>
          </a:p>
          <a:p>
            <a:endParaRPr lang="en-US" sz="2400" dirty="0">
              <a:latin typeface="Arial"/>
              <a:cs typeface="Arial"/>
            </a:endParaRPr>
          </a:p>
          <a:p>
            <a:pPr marL="0" indent="0">
              <a:buNone/>
            </a:pPr>
            <a:endParaRPr lang="en-US" dirty="0"/>
          </a:p>
        </p:txBody>
      </p:sp>
    </p:spTree>
    <p:extLst>
      <p:ext uri="{BB962C8B-B14F-4D97-AF65-F5344CB8AC3E}">
        <p14:creationId xmlns:p14="http://schemas.microsoft.com/office/powerpoint/2010/main" val="98552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Resources</a:t>
            </a:r>
          </a:p>
        </p:txBody>
      </p:sp>
      <p:sp>
        <p:nvSpPr>
          <p:cNvPr id="3" name="Content Placeholder 2"/>
          <p:cNvSpPr>
            <a:spLocks noGrp="1"/>
          </p:cNvSpPr>
          <p:nvPr>
            <p:ph idx="1"/>
          </p:nvPr>
        </p:nvSpPr>
        <p:spPr>
          <a:xfrm>
            <a:off x="399745" y="2492896"/>
            <a:ext cx="8225391" cy="4103139"/>
          </a:xfrm>
        </p:spPr>
        <p:txBody>
          <a:bodyPr/>
          <a:lstStyle/>
          <a:p>
            <a:r>
              <a:rPr lang="en-US" sz="2000" dirty="0">
                <a:latin typeface="Arial"/>
                <a:cs typeface="Arial"/>
              </a:rPr>
              <a:t>All documents (this induction, RAs, etc.,) are stored in the </a:t>
            </a:r>
            <a:r>
              <a:rPr lang="en-US" sz="2000" dirty="0" err="1">
                <a:latin typeface="Arial"/>
                <a:cs typeface="Arial"/>
              </a:rPr>
              <a:t>RobotLab</a:t>
            </a:r>
            <a:r>
              <a:rPr lang="en-US" sz="2000" dirty="0">
                <a:latin typeface="Arial"/>
                <a:cs typeface="Arial"/>
              </a:rPr>
              <a:t> folder of the group Dropbox.  </a:t>
            </a:r>
            <a:r>
              <a:rPr lang="en-US" sz="2000" b="1" dirty="0">
                <a:latin typeface="Arial"/>
                <a:cs typeface="Arial"/>
              </a:rPr>
              <a:t>Email Louise to request access</a:t>
            </a:r>
            <a:r>
              <a:rPr lang="en-US" sz="2000" dirty="0">
                <a:latin typeface="Arial"/>
                <a:cs typeface="Arial"/>
              </a:rPr>
              <a:t>. This also includes a spreadsheet listing who owns/is responsible for various pieces of equipment.</a:t>
            </a:r>
          </a:p>
          <a:p>
            <a:pPr lvl="1"/>
            <a:endParaRPr lang="en-US" sz="1600" dirty="0">
              <a:latin typeface="Arial"/>
              <a:cs typeface="Arial"/>
            </a:endParaRPr>
          </a:p>
          <a:p>
            <a:r>
              <a:rPr lang="en-US" sz="2000" dirty="0">
                <a:latin typeface="Arial"/>
                <a:cs typeface="Arial"/>
              </a:rPr>
              <a:t>There is a lab email list  - </a:t>
            </a:r>
            <a:r>
              <a:rPr lang="en-US" sz="2000" dirty="0">
                <a:latin typeface="Arial"/>
                <a:cs typeface="Arial"/>
                <a:hlinkClick r:id="rId2"/>
              </a:rPr>
              <a:t>CS-AANDV-ROBOT-LAB@listserv.manchester.ac.uk</a:t>
            </a:r>
            <a:r>
              <a:rPr lang="en-US" sz="2000" dirty="0">
                <a:latin typeface="Arial"/>
                <a:cs typeface="Arial"/>
              </a:rPr>
              <a:t>.  </a:t>
            </a:r>
            <a:r>
              <a:rPr lang="en-US" sz="2000" b="1" dirty="0">
                <a:latin typeface="Arial"/>
                <a:cs typeface="Arial"/>
              </a:rPr>
              <a:t>Email Louise to request access.</a:t>
            </a:r>
          </a:p>
          <a:p>
            <a:endParaRPr lang="en-US" sz="2000" b="1" dirty="0">
              <a:latin typeface="Arial"/>
              <a:cs typeface="Arial"/>
            </a:endParaRPr>
          </a:p>
          <a:p>
            <a:r>
              <a:rPr lang="en-US" sz="2000" dirty="0">
                <a:latin typeface="Arial"/>
                <a:cs typeface="Arial"/>
              </a:rPr>
              <a:t>Use the wall planner in the lab to coordinate lab usage.</a:t>
            </a:r>
          </a:p>
          <a:p>
            <a:endParaRPr lang="en-US" sz="2000" dirty="0">
              <a:latin typeface="Arial"/>
              <a:cs typeface="Arial"/>
            </a:endParaRPr>
          </a:p>
          <a:p>
            <a:r>
              <a:rPr lang="en-US" sz="2000" dirty="0">
                <a:latin typeface="Arial"/>
                <a:cs typeface="Arial"/>
              </a:rPr>
              <a:t>There is a ring binder in the lab containing all risk assessments.</a:t>
            </a:r>
            <a:endParaRPr lang="en-US" sz="2000" dirty="0"/>
          </a:p>
          <a:p>
            <a:endParaRPr lang="en-US" sz="2400" dirty="0">
              <a:latin typeface="Arial"/>
              <a:cs typeface="Arial"/>
            </a:endParaRPr>
          </a:p>
          <a:p>
            <a:pPr marL="0" indent="0">
              <a:buNone/>
            </a:pPr>
            <a:endParaRPr lang="en-US" dirty="0"/>
          </a:p>
        </p:txBody>
      </p:sp>
    </p:spTree>
    <p:extLst>
      <p:ext uri="{BB962C8B-B14F-4D97-AF65-F5344CB8AC3E}">
        <p14:creationId xmlns:p14="http://schemas.microsoft.com/office/powerpoint/2010/main" val="359803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9897" y="1268760"/>
            <a:ext cx="8565937" cy="741243"/>
          </a:xfrm>
        </p:spPr>
        <p:txBody>
          <a:bodyPr/>
          <a:lstStyle/>
          <a:p>
            <a:r>
              <a:rPr lang="en-US" dirty="0"/>
              <a:t>Risk Assessment Structure</a:t>
            </a:r>
            <a:br>
              <a:rPr lang="en-US" dirty="0"/>
            </a:br>
            <a:r>
              <a:rPr lang="en-US" sz="2400" dirty="0"/>
              <a:t>All Risk Assessments can be found a Ring Binder in the Lab</a:t>
            </a:r>
          </a:p>
        </p:txBody>
      </p:sp>
      <p:sp>
        <p:nvSpPr>
          <p:cNvPr id="3" name="Content Placeholder 2"/>
          <p:cNvSpPr>
            <a:spLocks noGrp="1"/>
          </p:cNvSpPr>
          <p:nvPr>
            <p:ph idx="1"/>
          </p:nvPr>
        </p:nvSpPr>
        <p:spPr>
          <a:xfrm>
            <a:off x="459006" y="2406869"/>
            <a:ext cx="8225279" cy="4031353"/>
          </a:xfrm>
        </p:spPr>
        <p:txBody>
          <a:bodyPr/>
          <a:lstStyle/>
          <a:p>
            <a:r>
              <a:rPr lang="en-GB" sz="2000" dirty="0">
                <a:latin typeface="Arial"/>
                <a:cs typeface="Arial"/>
              </a:rPr>
              <a:t>The general area RA.</a:t>
            </a:r>
          </a:p>
          <a:p>
            <a:pPr lvl="1"/>
            <a:r>
              <a:rPr lang="en-GB" sz="1600" dirty="0">
                <a:latin typeface="Arial"/>
                <a:cs typeface="Arial"/>
              </a:rPr>
              <a:t>Everyone must read and follow</a:t>
            </a:r>
            <a:endParaRPr lang="en-US" sz="1600" dirty="0">
              <a:latin typeface="Arial"/>
              <a:cs typeface="Arial"/>
            </a:endParaRPr>
          </a:p>
          <a:p>
            <a:r>
              <a:rPr lang="en-GB" sz="2000" dirty="0">
                <a:latin typeface="Arial"/>
                <a:cs typeface="Arial"/>
              </a:rPr>
              <a:t>Specific activities not on general RA (e.g. using a robot).</a:t>
            </a:r>
          </a:p>
          <a:p>
            <a:pPr lvl="1"/>
            <a:r>
              <a:rPr lang="en-GB" sz="2000" dirty="0">
                <a:latin typeface="Arial"/>
                <a:cs typeface="Arial"/>
              </a:rPr>
              <a:t>We have specific RAs for using most of the lab equipment which you should read and follow.  </a:t>
            </a:r>
          </a:p>
          <a:p>
            <a:pPr lvl="1"/>
            <a:r>
              <a:rPr lang="en-GB" sz="2000" dirty="0">
                <a:latin typeface="Arial"/>
                <a:cs typeface="Arial"/>
              </a:rPr>
              <a:t>If you want to do something not covered by an existing RA (e.g., bringing in the general public to interact with the equipment) then you need to complete an RA for that activity, get it approved by Louise Dennis and then signed off by Haroon </a:t>
            </a:r>
            <a:r>
              <a:rPr lang="en-GB" sz="2000" dirty="0" err="1">
                <a:latin typeface="Arial"/>
                <a:cs typeface="Arial"/>
              </a:rPr>
              <a:t>Haladh</a:t>
            </a:r>
            <a:r>
              <a:rPr lang="en-GB" sz="2000" dirty="0">
                <a:latin typeface="Arial"/>
                <a:cs typeface="Arial"/>
              </a:rPr>
              <a:t>.</a:t>
            </a:r>
          </a:p>
          <a:p>
            <a:pPr lvl="1"/>
            <a:r>
              <a:rPr lang="en-GB" sz="2000" dirty="0">
                <a:latin typeface="Arial"/>
                <a:cs typeface="Arial"/>
              </a:rPr>
              <a:t>If you think one of the general RAs should be extended to include your activity (e.g., if you imagine it will be a regular part of usage) then liaise with Louise about getting this done.</a:t>
            </a:r>
          </a:p>
          <a:p>
            <a:pPr marL="457200" lvl="1" indent="0">
              <a:buNone/>
            </a:pPr>
            <a:endParaRPr lang="en-US" sz="2000" dirty="0">
              <a:latin typeface="Arial"/>
              <a:cs typeface="Arial"/>
            </a:endParaRPr>
          </a:p>
        </p:txBody>
      </p:sp>
    </p:spTree>
    <p:extLst>
      <p:ext uri="{BB962C8B-B14F-4D97-AF65-F5344CB8AC3E}">
        <p14:creationId xmlns:p14="http://schemas.microsoft.com/office/powerpoint/2010/main" val="208145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Lab rules</a:t>
            </a:r>
            <a:endParaRPr lang="en-US" dirty="0"/>
          </a:p>
        </p:txBody>
      </p:sp>
      <p:sp>
        <p:nvSpPr>
          <p:cNvPr id="5" name="Content Placeholder 4">
            <a:extLst>
              <a:ext uri="{FF2B5EF4-FFF2-40B4-BE49-F238E27FC236}">
                <a16:creationId xmlns:a16="http://schemas.microsoft.com/office/drawing/2014/main" id="{129C4A97-0E80-ACD3-58B9-07A55BC9ECC7}"/>
              </a:ext>
            </a:extLst>
          </p:cNvPr>
          <p:cNvSpPr>
            <a:spLocks noGrp="1"/>
          </p:cNvSpPr>
          <p:nvPr>
            <p:ph idx="1"/>
          </p:nvPr>
        </p:nvSpPr>
        <p:spPr>
          <a:xfrm>
            <a:off x="399857" y="2492896"/>
            <a:ext cx="8225279" cy="3892548"/>
          </a:xfrm>
        </p:spPr>
        <p:txBody>
          <a:bodyPr/>
          <a:lstStyle/>
          <a:p>
            <a:r>
              <a:rPr lang="en-GB" sz="1800" dirty="0">
                <a:latin typeface="Arial"/>
                <a:cs typeface="Arial"/>
              </a:rPr>
              <a:t>At the end of each day your area should be clean and clear</a:t>
            </a:r>
          </a:p>
          <a:p>
            <a:pPr lvl="1"/>
            <a:r>
              <a:rPr lang="en-GB" sz="1800" dirty="0">
                <a:latin typeface="Arial"/>
                <a:cs typeface="Arial"/>
              </a:rPr>
              <a:t>All tools put away, any rubbish should be removed to the recycling bins.</a:t>
            </a:r>
            <a:endParaRPr lang="en-GB" sz="1800" dirty="0"/>
          </a:p>
          <a:p>
            <a:pPr lvl="1"/>
            <a:r>
              <a:rPr lang="en-GB" sz="1800" dirty="0">
                <a:latin typeface="Arial"/>
                <a:cs typeface="Arial"/>
              </a:rPr>
              <a:t>This is a shared space - a tidy lab is efficient and safe.</a:t>
            </a:r>
          </a:p>
          <a:p>
            <a:pPr lvl="1"/>
            <a:r>
              <a:rPr lang="en-GB" sz="1800" dirty="0">
                <a:latin typeface="Arial"/>
                <a:cs typeface="Arial"/>
              </a:rPr>
              <a:t>Batteries can be disposed of in a dedicated bin outside </a:t>
            </a:r>
            <a:r>
              <a:rPr lang="en-GB" sz="1800" dirty="0" err="1">
                <a:latin typeface="Arial"/>
                <a:cs typeface="Arial"/>
              </a:rPr>
              <a:t>CSOps</a:t>
            </a:r>
            <a:r>
              <a:rPr lang="en-GB" sz="1800" dirty="0">
                <a:latin typeface="Arial"/>
                <a:cs typeface="Arial"/>
              </a:rPr>
              <a:t>.</a:t>
            </a:r>
          </a:p>
          <a:p>
            <a:r>
              <a:rPr lang="en-US" sz="1800" dirty="0">
                <a:latin typeface="Arial"/>
                <a:cs typeface="Arial"/>
              </a:rPr>
              <a:t>Please don't let anyone in to work who is not inducted</a:t>
            </a:r>
          </a:p>
          <a:p>
            <a:pPr lvl="1"/>
            <a:r>
              <a:rPr lang="en-US" sz="1800" dirty="0">
                <a:latin typeface="Arial"/>
                <a:cs typeface="Arial"/>
              </a:rPr>
              <a:t>Showing people around is fine, so long as you supervise them and they do not use any of the lab equipment.</a:t>
            </a:r>
          </a:p>
          <a:p>
            <a:r>
              <a:rPr lang="en-US" sz="1800" dirty="0">
                <a:latin typeface="Arial"/>
                <a:cs typeface="Arial"/>
              </a:rPr>
              <a:t>Do not use, move or repurpose other people’s equipment.  </a:t>
            </a:r>
          </a:p>
          <a:p>
            <a:pPr lvl="1"/>
            <a:r>
              <a:rPr lang="en-US" sz="1800" dirty="0">
                <a:latin typeface="Arial"/>
                <a:cs typeface="Arial"/>
              </a:rPr>
              <a:t>Ask the person responsible for a piece of equipment if you do wish to use something. </a:t>
            </a:r>
          </a:p>
          <a:p>
            <a:pPr lvl="1"/>
            <a:r>
              <a:rPr lang="en-US" sz="1800" dirty="0">
                <a:latin typeface="Arial"/>
                <a:cs typeface="Arial"/>
              </a:rPr>
              <a:t>We have a spreadsheet listing who is responsible for all large items in the Robot Lab folder in the Group Dropbox.</a:t>
            </a:r>
            <a:endParaRPr lang="en-GB" dirty="0">
              <a:latin typeface="Arial"/>
              <a:cs typeface="Arial"/>
            </a:endParaRPr>
          </a:p>
          <a:p>
            <a:endParaRPr lang="en-GB" dirty="0">
              <a:latin typeface="Arial"/>
              <a:cs typeface="Arial"/>
            </a:endParaRPr>
          </a:p>
        </p:txBody>
      </p:sp>
    </p:spTree>
    <p:extLst>
      <p:ext uri="{BB962C8B-B14F-4D97-AF65-F5344CB8AC3E}">
        <p14:creationId xmlns:p14="http://schemas.microsoft.com/office/powerpoint/2010/main" val="215892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a:cs typeface="Arial"/>
              </a:rPr>
              <a:t>If you break the rules</a:t>
            </a:r>
            <a:endParaRPr lang="en-US"/>
          </a:p>
        </p:txBody>
      </p:sp>
      <p:sp>
        <p:nvSpPr>
          <p:cNvPr id="5" name="Content Placeholder 4">
            <a:extLst>
              <a:ext uri="{FF2B5EF4-FFF2-40B4-BE49-F238E27FC236}">
                <a16:creationId xmlns:a16="http://schemas.microsoft.com/office/drawing/2014/main" id="{129C4A97-0E80-ACD3-58B9-07A55BC9ECC7}"/>
              </a:ext>
            </a:extLst>
          </p:cNvPr>
          <p:cNvSpPr>
            <a:spLocks noGrp="1"/>
          </p:cNvSpPr>
          <p:nvPr>
            <p:ph idx="1"/>
          </p:nvPr>
        </p:nvSpPr>
        <p:spPr/>
        <p:txBody>
          <a:bodyPr/>
          <a:lstStyle/>
          <a:p>
            <a:r>
              <a:rPr lang="en-GB" dirty="0">
                <a:latin typeface="Arial"/>
                <a:cs typeface="Arial"/>
              </a:rPr>
              <a:t>If you are caught breaking rules this is the process</a:t>
            </a:r>
            <a:endParaRPr lang="en-GB" dirty="0"/>
          </a:p>
          <a:p>
            <a:pPr marL="914400" lvl="1" indent="-457200">
              <a:buAutoNum type="arabicPeriod"/>
            </a:pPr>
            <a:r>
              <a:rPr lang="en-GB" dirty="0">
                <a:latin typeface="Arial"/>
                <a:cs typeface="Arial"/>
              </a:rPr>
              <a:t>Verbal warning</a:t>
            </a:r>
            <a:endParaRPr lang="en-GB" dirty="0"/>
          </a:p>
          <a:p>
            <a:pPr marL="914400" lvl="1" indent="-457200">
              <a:buAutoNum type="arabicPeriod"/>
            </a:pPr>
            <a:r>
              <a:rPr lang="en-GB" dirty="0">
                <a:latin typeface="Arial"/>
                <a:cs typeface="Arial"/>
              </a:rPr>
              <a:t>One day ban</a:t>
            </a:r>
          </a:p>
          <a:p>
            <a:pPr marL="914400" lvl="1" indent="-457200">
              <a:buAutoNum type="arabicPeriod"/>
            </a:pPr>
            <a:r>
              <a:rPr lang="en-GB" dirty="0">
                <a:latin typeface="Arial"/>
                <a:cs typeface="Arial"/>
              </a:rPr>
              <a:t>One week ban</a:t>
            </a:r>
          </a:p>
          <a:p>
            <a:pPr marL="914400" lvl="1" indent="-457200">
              <a:buAutoNum type="arabicPeriod"/>
            </a:pPr>
            <a:r>
              <a:rPr lang="en-GB" dirty="0">
                <a:latin typeface="Arial"/>
                <a:cs typeface="Arial"/>
              </a:rPr>
              <a:t>Disciplinary action</a:t>
            </a:r>
          </a:p>
          <a:p>
            <a:pPr marL="628650" indent="-457200"/>
            <a:r>
              <a:rPr lang="en-GB" dirty="0">
                <a:latin typeface="Arial"/>
                <a:cs typeface="Arial"/>
              </a:rPr>
              <a:t>If you are caught in the lab while banned: Disciplinary action</a:t>
            </a:r>
          </a:p>
          <a:p>
            <a:endParaRPr lang="en-GB" dirty="0">
              <a:latin typeface="Arial"/>
              <a:cs typeface="Arial"/>
            </a:endParaRPr>
          </a:p>
        </p:txBody>
      </p:sp>
    </p:spTree>
    <p:extLst>
      <p:ext uri="{BB962C8B-B14F-4D97-AF65-F5344CB8AC3E}">
        <p14:creationId xmlns:p14="http://schemas.microsoft.com/office/powerpoint/2010/main" val="2738663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Responsible people</a:t>
            </a:r>
          </a:p>
        </p:txBody>
      </p:sp>
      <p:sp>
        <p:nvSpPr>
          <p:cNvPr id="3" name="Content Placeholder 2"/>
          <p:cNvSpPr>
            <a:spLocks noGrp="1"/>
          </p:cNvSpPr>
          <p:nvPr>
            <p:ph idx="1"/>
          </p:nvPr>
        </p:nvSpPr>
        <p:spPr>
          <a:xfrm>
            <a:off x="399857" y="2492896"/>
            <a:ext cx="8225279" cy="3577646"/>
          </a:xfrm>
        </p:spPr>
        <p:txBody>
          <a:bodyPr/>
          <a:lstStyle/>
          <a:p>
            <a:pPr algn="l" fontAlgn="base"/>
            <a:r>
              <a:rPr lang="en-GB" sz="2400" dirty="0">
                <a:latin typeface="Arial"/>
                <a:cs typeface="Arial"/>
              </a:rPr>
              <a:t>There are people responsible for specific things</a:t>
            </a:r>
          </a:p>
          <a:p>
            <a:pPr lvl="1"/>
            <a:r>
              <a:rPr lang="en-GB" sz="1800" dirty="0">
                <a:latin typeface="Arial"/>
                <a:cs typeface="Arial"/>
              </a:rPr>
              <a:t>e.g. battery charging, specific pieces of equipment</a:t>
            </a:r>
          </a:p>
          <a:p>
            <a:pPr lvl="1"/>
            <a:r>
              <a:rPr lang="en-GB" sz="1800" dirty="0">
                <a:latin typeface="Arial"/>
                <a:cs typeface="Arial"/>
              </a:rPr>
              <a:t>List can be found in the Robot Lab folder</a:t>
            </a:r>
            <a:endParaRPr lang="en-GB" sz="1800" dirty="0">
              <a:latin typeface="Arial"/>
              <a:cs typeface="Arial"/>
              <a:hlinkClick r:id="rId2"/>
            </a:endParaRPr>
          </a:p>
          <a:p>
            <a:r>
              <a:rPr lang="en-GB" sz="2200" dirty="0">
                <a:latin typeface="Arial"/>
                <a:cs typeface="Arial"/>
              </a:rPr>
              <a:t>If you find a problem, find the responsible person and report the problem. </a:t>
            </a:r>
            <a:r>
              <a:rPr lang="en-GB" sz="2200" b="1" dirty="0">
                <a:latin typeface="Arial"/>
                <a:cs typeface="Arial"/>
              </a:rPr>
              <a:t>Don't leave it and hope someone else will sort it out</a:t>
            </a:r>
          </a:p>
          <a:p>
            <a:r>
              <a:rPr lang="en-GB" sz="2200" dirty="0">
                <a:solidFill>
                  <a:srgbClr val="0000FF"/>
                </a:solidFill>
                <a:latin typeface="Arial"/>
                <a:cs typeface="Arial"/>
                <a:hlinkClick r:id="rId3">
                  <a:extLst>
                    <a:ext uri="{A12FA001-AC4F-418D-AE19-62706E023703}">
                      <ahyp:hlinkClr xmlns:ahyp="http://schemas.microsoft.com/office/drawing/2018/hyperlinkcolor" val="tx"/>
                    </a:ext>
                  </a:extLst>
                </a:hlinkClick>
              </a:rPr>
              <a:t>Helpdesk  - Directorate of Estates </a:t>
            </a:r>
            <a:endParaRPr lang="en-GB" sz="2200" dirty="0">
              <a:solidFill>
                <a:srgbClr val="FF0000"/>
              </a:solidFill>
              <a:latin typeface="Arial"/>
              <a:cs typeface="Arial"/>
              <a:hlinkClick r:id="rId3">
                <a:extLst>
                  <a:ext uri="{A12FA001-AC4F-418D-AE19-62706E023703}">
                    <ahyp:hlinkClr xmlns:ahyp="http://schemas.microsoft.com/office/drawing/2018/hyperlinkcolor" val="tx"/>
                  </a:ext>
                </a:extLst>
              </a:hlinkClick>
            </a:endParaRPr>
          </a:p>
          <a:p>
            <a:r>
              <a:rPr lang="en-GB" sz="2200" dirty="0">
                <a:latin typeface="Arial"/>
                <a:cs typeface="Arial"/>
                <a:hlinkClick r:id="rId4"/>
              </a:rPr>
              <a:t>Infrastructure &amp; Facilities Team Request Form</a:t>
            </a:r>
            <a:r>
              <a:rPr lang="en-GB" sz="2200" dirty="0">
                <a:latin typeface="Arial"/>
                <a:cs typeface="Arial"/>
              </a:rPr>
              <a:t> </a:t>
            </a:r>
            <a:endParaRPr lang="en-GB" sz="2200" dirty="0">
              <a:solidFill>
                <a:srgbClr val="FF0000"/>
              </a:solidFill>
              <a:latin typeface="Arial"/>
              <a:cs typeface="Arial"/>
              <a:hlinkClick r:id="rId3">
                <a:extLst>
                  <a:ext uri="{A12FA001-AC4F-418D-AE19-62706E023703}">
                    <ahyp:hlinkClr xmlns:ahyp="http://schemas.microsoft.com/office/drawing/2018/hyperlinkcolor" val="tx"/>
                  </a:ext>
                </a:extLst>
              </a:hlinkClick>
            </a:endParaRPr>
          </a:p>
          <a:p>
            <a:endParaRPr lang="en-GB" sz="2200" dirty="0">
              <a:latin typeface="Arial"/>
              <a:cs typeface="Arial"/>
            </a:endParaRPr>
          </a:p>
          <a:p>
            <a:endParaRPr lang="en-GB" sz="2200" dirty="0">
              <a:latin typeface="Arial"/>
              <a:cs typeface="Arial"/>
            </a:endParaRPr>
          </a:p>
        </p:txBody>
      </p:sp>
    </p:spTree>
    <p:extLst>
      <p:ext uri="{BB962C8B-B14F-4D97-AF65-F5344CB8AC3E}">
        <p14:creationId xmlns:p14="http://schemas.microsoft.com/office/powerpoint/2010/main" val="322135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879" y="1268760"/>
            <a:ext cx="7865761" cy="1143000"/>
          </a:xfrm>
        </p:spPr>
        <p:txBody>
          <a:bodyPr/>
          <a:lstStyle/>
          <a:p>
            <a:r>
              <a:rPr lang="en-US" dirty="0"/>
              <a:t>Charging and Storage of Lithium batteries</a:t>
            </a:r>
          </a:p>
        </p:txBody>
      </p:sp>
      <p:sp>
        <p:nvSpPr>
          <p:cNvPr id="3" name="Content Placeholder 2"/>
          <p:cNvSpPr>
            <a:spLocks noGrp="1"/>
          </p:cNvSpPr>
          <p:nvPr>
            <p:ph idx="1"/>
          </p:nvPr>
        </p:nvSpPr>
        <p:spPr>
          <a:xfrm>
            <a:off x="395536" y="2492896"/>
            <a:ext cx="8229600" cy="2592288"/>
          </a:xfrm>
        </p:spPr>
        <p:txBody>
          <a:bodyPr/>
          <a:lstStyle/>
          <a:p>
            <a:pPr algn="l" fontAlgn="base"/>
            <a:r>
              <a:rPr lang="en-GB" sz="2000" dirty="0"/>
              <a:t>Store all Lithium batteries in safe bag in the storage room unless otherwise specified in RA for that specific piece of equipment.</a:t>
            </a:r>
          </a:p>
          <a:p>
            <a:pPr algn="l" fontAlgn="base"/>
            <a:r>
              <a:rPr lang="en-GB" sz="2000" dirty="0"/>
              <a:t>Do not leave any Lithium battery unattended and charging for more than 20 minutes.</a:t>
            </a:r>
          </a:p>
          <a:p>
            <a:pPr algn="l" fontAlgn="base"/>
            <a:r>
              <a:rPr lang="en-GB" sz="2000" dirty="0"/>
              <a:t>Read and follow Lithium battery RA.</a:t>
            </a:r>
          </a:p>
        </p:txBody>
      </p:sp>
    </p:spTree>
    <p:extLst>
      <p:ext uri="{BB962C8B-B14F-4D97-AF65-F5344CB8AC3E}">
        <p14:creationId xmlns:p14="http://schemas.microsoft.com/office/powerpoint/2010/main" val="25118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a:cs typeface="Arial"/>
              </a:rPr>
              <a:t>FIRE</a:t>
            </a:r>
            <a:endParaRPr lang="en-US" dirty="0"/>
          </a:p>
        </p:txBody>
      </p:sp>
      <p:sp>
        <p:nvSpPr>
          <p:cNvPr id="3" name="Content Placeholder 2"/>
          <p:cNvSpPr>
            <a:spLocks noGrp="1"/>
          </p:cNvSpPr>
          <p:nvPr>
            <p:ph idx="1"/>
          </p:nvPr>
        </p:nvSpPr>
        <p:spPr>
          <a:xfrm>
            <a:off x="3327046" y="2312276"/>
            <a:ext cx="5554195" cy="4213860"/>
          </a:xfrm>
        </p:spPr>
        <p:txBody>
          <a:bodyPr/>
          <a:lstStyle/>
          <a:p>
            <a:r>
              <a:rPr lang="en-GB" sz="2400" dirty="0">
                <a:latin typeface="Arial"/>
                <a:cs typeface="Arial"/>
              </a:rPr>
              <a:t>Fire extinguisher (appropriate for electric fires).</a:t>
            </a:r>
            <a:endParaRPr lang="en-US" dirty="0"/>
          </a:p>
          <a:p>
            <a:r>
              <a:rPr lang="en-GB" sz="2400" dirty="0">
                <a:latin typeface="Arial"/>
                <a:cs typeface="Arial"/>
              </a:rPr>
              <a:t>Exit route</a:t>
            </a:r>
          </a:p>
          <a:p>
            <a:r>
              <a:rPr lang="en-GB" sz="2400" dirty="0">
                <a:latin typeface="Arial"/>
                <a:cs typeface="Arial"/>
              </a:rPr>
              <a:t>Two stage alarm (intermittent (no action required but prepare to move if necessary) – constant - evacuate) 1:45pm Wednesday test</a:t>
            </a:r>
            <a:endParaRPr lang="en-GB" sz="2400" dirty="0"/>
          </a:p>
          <a:p>
            <a:r>
              <a:rPr lang="en-GB" sz="2400" dirty="0">
                <a:latin typeface="Arial"/>
                <a:cs typeface="Arial"/>
              </a:rPr>
              <a:t>Call Security – number on back of ID card</a:t>
            </a:r>
            <a:endParaRPr lang="en-GB" sz="2400" dirty="0"/>
          </a:p>
          <a:p>
            <a:endParaRPr lang="en-GB" sz="2400" dirty="0"/>
          </a:p>
        </p:txBody>
      </p:sp>
      <p:pic>
        <p:nvPicPr>
          <p:cNvPr id="5" name="Picture 4" descr="A floor plan of a building&#10;&#10;Description automatically generated">
            <a:extLst>
              <a:ext uri="{FF2B5EF4-FFF2-40B4-BE49-F238E27FC236}">
                <a16:creationId xmlns:a16="http://schemas.microsoft.com/office/drawing/2014/main" id="{481212C0-0C59-B5A5-F9B2-C4A5A97E4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151" y="2460557"/>
            <a:ext cx="2298700" cy="2336800"/>
          </a:xfrm>
          <a:prstGeom prst="rect">
            <a:avLst/>
          </a:prstGeom>
        </p:spPr>
      </p:pic>
      <p:sp>
        <p:nvSpPr>
          <p:cNvPr id="8" name="Arrow: Left 6">
            <a:extLst>
              <a:ext uri="{FF2B5EF4-FFF2-40B4-BE49-F238E27FC236}">
                <a16:creationId xmlns:a16="http://schemas.microsoft.com/office/drawing/2014/main" id="{A0CD1EAD-2B59-5108-D7EA-A5DAF34FF540}"/>
              </a:ext>
            </a:extLst>
          </p:cNvPr>
          <p:cNvSpPr/>
          <p:nvPr/>
        </p:nvSpPr>
        <p:spPr>
          <a:xfrm rot="156970">
            <a:off x="2035597" y="3100073"/>
            <a:ext cx="1384229" cy="300317"/>
          </a:xfrm>
          <a:prstGeom prst="leftArrow">
            <a:avLst>
              <a:gd name="adj1" fmla="val 45774"/>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Left 6">
            <a:extLst>
              <a:ext uri="{FF2B5EF4-FFF2-40B4-BE49-F238E27FC236}">
                <a16:creationId xmlns:a16="http://schemas.microsoft.com/office/drawing/2014/main" id="{5667B918-9E5B-CA63-21D3-3B10891F18E7}"/>
              </a:ext>
            </a:extLst>
          </p:cNvPr>
          <p:cNvSpPr/>
          <p:nvPr/>
        </p:nvSpPr>
        <p:spPr>
          <a:xfrm rot="20748515">
            <a:off x="1581482" y="2717022"/>
            <a:ext cx="1908130" cy="300317"/>
          </a:xfrm>
          <a:prstGeom prst="leftArrow">
            <a:avLst>
              <a:gd name="adj1" fmla="val 36732"/>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DC3833D1-343F-BC9E-5028-99B4890DF0E3}"/>
              </a:ext>
            </a:extLst>
          </p:cNvPr>
          <p:cNvSpPr/>
          <p:nvPr/>
        </p:nvSpPr>
        <p:spPr>
          <a:xfrm>
            <a:off x="1210235" y="3336251"/>
            <a:ext cx="605118" cy="3402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6">
            <a:extLst>
              <a:ext uri="{FF2B5EF4-FFF2-40B4-BE49-F238E27FC236}">
                <a16:creationId xmlns:a16="http://schemas.microsoft.com/office/drawing/2014/main" id="{A43AC422-E84B-CA5C-0E58-2BA86EE172F8}"/>
              </a:ext>
            </a:extLst>
          </p:cNvPr>
          <p:cNvPicPr>
            <a:picLocks noChangeAspect="1"/>
          </p:cNvPicPr>
          <p:nvPr/>
        </p:nvPicPr>
        <p:blipFill>
          <a:blip r:embed="rId3"/>
          <a:stretch>
            <a:fillRect/>
          </a:stretch>
        </p:blipFill>
        <p:spPr>
          <a:xfrm>
            <a:off x="1709171" y="4696592"/>
            <a:ext cx="1502864" cy="1997140"/>
          </a:xfrm>
          <a:prstGeom prst="rect">
            <a:avLst/>
          </a:prstGeom>
        </p:spPr>
      </p:pic>
      <p:cxnSp>
        <p:nvCxnSpPr>
          <p:cNvPr id="15" name="Straight Connector 14">
            <a:extLst>
              <a:ext uri="{FF2B5EF4-FFF2-40B4-BE49-F238E27FC236}">
                <a16:creationId xmlns:a16="http://schemas.microsoft.com/office/drawing/2014/main" id="{1314E593-67DF-0132-9339-023480CFAF96}"/>
              </a:ext>
            </a:extLst>
          </p:cNvPr>
          <p:cNvCxnSpPr>
            <a:cxnSpLocks/>
          </p:cNvCxnSpPr>
          <p:nvPr/>
        </p:nvCxnSpPr>
        <p:spPr>
          <a:xfrm>
            <a:off x="2029464" y="3455276"/>
            <a:ext cx="0" cy="915018"/>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008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528C1B6DFD1CD4FB2B81A734D203B09" ma:contentTypeVersion="4" ma:contentTypeDescription="Create a new document." ma:contentTypeScope="" ma:versionID="35d767d0a2ed7b4f03e4649faf5da9c9">
  <xsd:schema xmlns:xsd="http://www.w3.org/2001/XMLSchema" xmlns:xs="http://www.w3.org/2001/XMLSchema" xmlns:p="http://schemas.microsoft.com/office/2006/metadata/properties" xmlns:ns2="6f7d9c2a-6cc3-4f25-aa5f-560de692e626" xmlns:ns3="2ff9dc7e-d6a9-4869-814d-f5059095d981" targetNamespace="http://schemas.microsoft.com/office/2006/metadata/properties" ma:root="true" ma:fieldsID="e40308f598ebae04dc42db5f3677b1fe" ns2:_="" ns3:_="">
    <xsd:import namespace="6f7d9c2a-6cc3-4f25-aa5f-560de692e626"/>
    <xsd:import namespace="2ff9dc7e-d6a9-4869-814d-f5059095d98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7d9c2a-6cc3-4f25-aa5f-560de692e6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ff9dc7e-d6a9-4869-814d-f5059095d98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E8EFEA-EF1D-4AEC-8623-E0D0E1473AEE}">
  <ds:schemaRefs>
    <ds:schemaRef ds:uri="http://schemas.microsoft.com/sharepoint/v3/contenttype/forms"/>
  </ds:schemaRefs>
</ds:datastoreItem>
</file>

<file path=customXml/itemProps2.xml><?xml version="1.0" encoding="utf-8"?>
<ds:datastoreItem xmlns:ds="http://schemas.openxmlformats.org/officeDocument/2006/customXml" ds:itemID="{B679043D-EDAE-4A14-AF0C-8D4FFABEA9D1}">
  <ds:schemaRefs>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purl.org/dc/elements/1.1/"/>
    <ds:schemaRef ds:uri="2ff9dc7e-d6a9-4869-814d-f5059095d981"/>
    <ds:schemaRef ds:uri="http://schemas.microsoft.com/office/infopath/2007/PartnerControls"/>
    <ds:schemaRef ds:uri="6f7d9c2a-6cc3-4f25-aa5f-560de692e626"/>
    <ds:schemaRef ds:uri="http://schemas.microsoft.com/office/2006/metadata/properties"/>
  </ds:schemaRefs>
</ds:datastoreItem>
</file>

<file path=customXml/itemProps3.xml><?xml version="1.0" encoding="utf-8"?>
<ds:datastoreItem xmlns:ds="http://schemas.openxmlformats.org/officeDocument/2006/customXml" ds:itemID="{DD09CDFB-D1DC-4B33-BDB2-C7DCCBA5F4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7d9c2a-6cc3-4f25-aa5f-560de692e626"/>
    <ds:schemaRef ds:uri="2ff9dc7e-d6a9-4869-814d-f5059095d9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175</TotalTime>
  <Words>798</Words>
  <Application>Microsoft Macintosh PowerPoint</Application>
  <PresentationFormat>On-screen Show (4:3)</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Arial,Sans-Serif</vt:lpstr>
      <vt:lpstr>Calibri</vt:lpstr>
      <vt:lpstr>Office Theme</vt:lpstr>
      <vt:lpstr>Office Theme</vt:lpstr>
      <vt:lpstr>PowerPoint Presentation</vt:lpstr>
      <vt:lpstr>Requirements to use lab</vt:lpstr>
      <vt:lpstr>Useful Resources</vt:lpstr>
      <vt:lpstr>Risk Assessment Structure All Risk Assessments can be found a Ring Binder in the Lab</vt:lpstr>
      <vt:lpstr>Lab rules</vt:lpstr>
      <vt:lpstr>If you break the rules</vt:lpstr>
      <vt:lpstr>Responsible people</vt:lpstr>
      <vt:lpstr>Charging and Storage of Lithium batteries</vt:lpstr>
      <vt:lpstr>FIRE</vt:lpstr>
      <vt:lpstr>First Aid</vt:lpstr>
      <vt:lpstr>Out of hours</vt:lpstr>
    </vt:vector>
  </TitlesOfParts>
  <Company>University of Manchester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MZYSSPB2</dc:creator>
  <cp:lastModifiedBy>Louise Dennis</cp:lastModifiedBy>
  <cp:revision>164</cp:revision>
  <dcterms:created xsi:type="dcterms:W3CDTF">2012-06-12T15:56:20Z</dcterms:created>
  <dcterms:modified xsi:type="dcterms:W3CDTF">2024-10-25T12:47:00Z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0x0101007528C1B6DFD1CD4FB2B81A734D203B09</vt:lpwstr>
  </property>
</Properties>
</file>