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76" r:id="rId5"/>
    <p:sldId id="268" r:id="rId6"/>
    <p:sldId id="273" r:id="rId7"/>
    <p:sldId id="277" r:id="rId8"/>
    <p:sldId id="274" r:id="rId9"/>
    <p:sldId id="278" r:id="rId10"/>
    <p:sldId id="279" r:id="rId11"/>
    <p:sldId id="280" r:id="rId12"/>
    <p:sldId id="281" r:id="rId13"/>
    <p:sldId id="275" r:id="rId14"/>
    <p:sldId id="282" r:id="rId15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. den Besten" initials="MdB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3590CCE-83CD-4E16-A3DF-170CD5332BAB}" v="22" dt="2024-08-30T09:44:23.9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25"/>
    <p:restoredTop sz="94668"/>
  </p:normalViewPr>
  <p:slideViewPr>
    <p:cSldViewPr>
      <p:cViewPr varScale="1">
        <p:scale>
          <a:sx n="96" d="100"/>
          <a:sy n="96" d="100"/>
        </p:scale>
        <p:origin x="102" y="5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uerbach, M.M.R." userId="515bf18e-b387-4cf3-acfd-4a53dc30f1a5" providerId="ADAL" clId="{C82C4ECD-350E-4751-8C12-9DC48685F316}"/>
    <pc:docChg chg="undo redo custSel addSld delSld modSld">
      <pc:chgData name="Auerbach, M.M.R." userId="515bf18e-b387-4cf3-acfd-4a53dc30f1a5" providerId="ADAL" clId="{C82C4ECD-350E-4751-8C12-9DC48685F316}" dt="2022-08-30T12:57:52.223" v="49" actId="14100"/>
      <pc:docMkLst>
        <pc:docMk/>
      </pc:docMkLst>
      <pc:sldChg chg="addSp delSp modSp del mod">
        <pc:chgData name="Auerbach, M.M.R." userId="515bf18e-b387-4cf3-acfd-4a53dc30f1a5" providerId="ADAL" clId="{C82C4ECD-350E-4751-8C12-9DC48685F316}" dt="2022-08-30T12:57:41.568" v="45" actId="47"/>
        <pc:sldMkLst>
          <pc:docMk/>
          <pc:sldMk cId="0" sldId="256"/>
        </pc:sldMkLst>
        <pc:picChg chg="add del mod">
          <ac:chgData name="Auerbach, M.M.R." userId="515bf18e-b387-4cf3-acfd-4a53dc30f1a5" providerId="ADAL" clId="{C82C4ECD-350E-4751-8C12-9DC48685F316}" dt="2022-08-30T12:57:28.900" v="27" actId="21"/>
          <ac:picMkLst>
            <pc:docMk/>
            <pc:sldMk cId="0" sldId="256"/>
            <ac:picMk id="3" creationId="{AF6A344D-3801-A5E3-557C-FF08AE84292E}"/>
          </ac:picMkLst>
        </pc:picChg>
      </pc:sldChg>
      <pc:sldChg chg="modSp mod">
        <pc:chgData name="Auerbach, M.M.R." userId="515bf18e-b387-4cf3-acfd-4a53dc30f1a5" providerId="ADAL" clId="{C82C4ECD-350E-4751-8C12-9DC48685F316}" dt="2022-08-30T12:46:03.289" v="6" actId="20577"/>
        <pc:sldMkLst>
          <pc:docMk/>
          <pc:sldMk cId="0" sldId="273"/>
        </pc:sldMkLst>
        <pc:spChg chg="mod">
          <ac:chgData name="Auerbach, M.M.R." userId="515bf18e-b387-4cf3-acfd-4a53dc30f1a5" providerId="ADAL" clId="{C82C4ECD-350E-4751-8C12-9DC48685F316}" dt="2022-08-30T12:46:03.289" v="6" actId="20577"/>
          <ac:spMkLst>
            <pc:docMk/>
            <pc:sldMk cId="0" sldId="273"/>
            <ac:spMk id="7" creationId="{00000000-0000-0000-0000-000000000000}"/>
          </ac:spMkLst>
        </pc:spChg>
      </pc:sldChg>
      <pc:sldChg chg="addSp delSp modSp mod">
        <pc:chgData name="Auerbach, M.M.R." userId="515bf18e-b387-4cf3-acfd-4a53dc30f1a5" providerId="ADAL" clId="{C82C4ECD-350E-4751-8C12-9DC48685F316}" dt="2022-08-30T12:46:58.740" v="14" actId="1076"/>
        <pc:sldMkLst>
          <pc:docMk/>
          <pc:sldMk cId="0" sldId="275"/>
        </pc:sldMkLst>
        <pc:spChg chg="mod">
          <ac:chgData name="Auerbach, M.M.R." userId="515bf18e-b387-4cf3-acfd-4a53dc30f1a5" providerId="ADAL" clId="{C82C4ECD-350E-4751-8C12-9DC48685F316}" dt="2022-08-30T12:46:03.574" v="8" actId="20577"/>
          <ac:spMkLst>
            <pc:docMk/>
            <pc:sldMk cId="0" sldId="275"/>
            <ac:spMk id="6" creationId="{00000000-0000-0000-0000-000000000000}"/>
          </ac:spMkLst>
        </pc:spChg>
        <pc:picChg chg="add mod">
          <ac:chgData name="Auerbach, M.M.R." userId="515bf18e-b387-4cf3-acfd-4a53dc30f1a5" providerId="ADAL" clId="{C82C4ECD-350E-4751-8C12-9DC48685F316}" dt="2022-08-30T12:46:58.740" v="14" actId="1076"/>
          <ac:picMkLst>
            <pc:docMk/>
            <pc:sldMk cId="0" sldId="275"/>
            <ac:picMk id="3" creationId="{3E2744B0-8CEB-80E3-0A23-EC3E3BF3967E}"/>
          </ac:picMkLst>
        </pc:picChg>
        <pc:picChg chg="del">
          <ac:chgData name="Auerbach, M.M.R." userId="515bf18e-b387-4cf3-acfd-4a53dc30f1a5" providerId="ADAL" clId="{C82C4ECD-350E-4751-8C12-9DC48685F316}" dt="2022-08-30T12:46:52.717" v="9" actId="478"/>
          <ac:picMkLst>
            <pc:docMk/>
            <pc:sldMk cId="0" sldId="275"/>
            <ac:picMk id="5" creationId="{00000000-0000-0000-0000-000000000000}"/>
          </ac:picMkLst>
        </pc:picChg>
      </pc:sldChg>
      <pc:sldChg chg="addSp delSp modSp new mod">
        <pc:chgData name="Auerbach, M.M.R." userId="515bf18e-b387-4cf3-acfd-4a53dc30f1a5" providerId="ADAL" clId="{C82C4ECD-350E-4751-8C12-9DC48685F316}" dt="2022-08-30T12:57:52.223" v="49" actId="14100"/>
        <pc:sldMkLst>
          <pc:docMk/>
          <pc:sldMk cId="472149926" sldId="276"/>
        </pc:sldMkLst>
        <pc:spChg chg="del">
          <ac:chgData name="Auerbach, M.M.R." userId="515bf18e-b387-4cf3-acfd-4a53dc30f1a5" providerId="ADAL" clId="{C82C4ECD-350E-4751-8C12-9DC48685F316}" dt="2022-08-30T12:57:25.180" v="25" actId="478"/>
          <ac:spMkLst>
            <pc:docMk/>
            <pc:sldMk cId="472149926" sldId="276"/>
            <ac:spMk id="2" creationId="{A1E5B080-964F-5BD7-011A-E39399B4F12E}"/>
          </ac:spMkLst>
        </pc:spChg>
        <pc:spChg chg="del">
          <ac:chgData name="Auerbach, M.M.R." userId="515bf18e-b387-4cf3-acfd-4a53dc30f1a5" providerId="ADAL" clId="{C82C4ECD-350E-4751-8C12-9DC48685F316}" dt="2022-08-30T12:57:26.560" v="26" actId="478"/>
          <ac:spMkLst>
            <pc:docMk/>
            <pc:sldMk cId="472149926" sldId="276"/>
            <ac:spMk id="3" creationId="{9385F398-36A9-046A-A370-60E5702B301D}"/>
          </ac:spMkLst>
        </pc:spChg>
        <pc:spChg chg="add del mod">
          <ac:chgData name="Auerbach, M.M.R." userId="515bf18e-b387-4cf3-acfd-4a53dc30f1a5" providerId="ADAL" clId="{C82C4ECD-350E-4751-8C12-9DC48685F316}" dt="2022-08-30T12:57:46.744" v="47" actId="478"/>
          <ac:spMkLst>
            <pc:docMk/>
            <pc:sldMk cId="472149926" sldId="276"/>
            <ac:spMk id="6" creationId="{560E780C-4D0C-61EA-819C-B45A9699030B}"/>
          </ac:spMkLst>
        </pc:spChg>
        <pc:spChg chg="add del mod">
          <ac:chgData name="Auerbach, M.M.R." userId="515bf18e-b387-4cf3-acfd-4a53dc30f1a5" providerId="ADAL" clId="{C82C4ECD-350E-4751-8C12-9DC48685F316}" dt="2022-08-30T12:57:45.078" v="46" actId="478"/>
          <ac:spMkLst>
            <pc:docMk/>
            <pc:sldMk cId="472149926" sldId="276"/>
            <ac:spMk id="9" creationId="{87D78658-0888-7502-7C98-D74102930511}"/>
          </ac:spMkLst>
        </pc:spChg>
        <pc:picChg chg="add mod">
          <ac:chgData name="Auerbach, M.M.R." userId="515bf18e-b387-4cf3-acfd-4a53dc30f1a5" providerId="ADAL" clId="{C82C4ECD-350E-4751-8C12-9DC48685F316}" dt="2022-08-30T12:57:52.223" v="49" actId="14100"/>
          <ac:picMkLst>
            <pc:docMk/>
            <pc:sldMk cId="472149926" sldId="276"/>
            <ac:picMk id="4" creationId="{99F81189-BA96-15D4-A45A-51094260C051}"/>
          </ac:picMkLst>
        </pc:picChg>
      </pc:sldChg>
    </pc:docChg>
  </pc:docChgLst>
  <pc:docChgLst>
    <pc:chgData name="Linden, M.J. van der" userId="7071751e-8507-462b-863d-5bb5459a0324" providerId="ADAL" clId="{8E8AFE9B-6A70-4224-B315-034BF6385E56}"/>
    <pc:docChg chg="modSld">
      <pc:chgData name="Linden, M.J. van der" userId="7071751e-8507-462b-863d-5bb5459a0324" providerId="ADAL" clId="{8E8AFE9B-6A70-4224-B315-034BF6385E56}" dt="2023-08-31T07:38:43.476" v="4" actId="20577"/>
      <pc:docMkLst>
        <pc:docMk/>
      </pc:docMkLst>
      <pc:sldChg chg="modSp mod">
        <pc:chgData name="Linden, M.J. van der" userId="7071751e-8507-462b-863d-5bb5459a0324" providerId="ADAL" clId="{8E8AFE9B-6A70-4224-B315-034BF6385E56}" dt="2023-08-31T07:38:43.476" v="4" actId="20577"/>
        <pc:sldMkLst>
          <pc:docMk/>
          <pc:sldMk cId="0" sldId="273"/>
        </pc:sldMkLst>
        <pc:spChg chg="mod">
          <ac:chgData name="Linden, M.J. van der" userId="7071751e-8507-462b-863d-5bb5459a0324" providerId="ADAL" clId="{8E8AFE9B-6A70-4224-B315-034BF6385E56}" dt="2023-08-31T07:38:43.476" v="4" actId="20577"/>
          <ac:spMkLst>
            <pc:docMk/>
            <pc:sldMk cId="0" sldId="273"/>
            <ac:spMk id="7" creationId="{00000000-0000-0000-0000-000000000000}"/>
          </ac:spMkLst>
        </pc:spChg>
      </pc:sldChg>
    </pc:docChg>
  </pc:docChgLst>
  <pc:docChgLst>
    <pc:chgData name="Linden, M van der" userId="7071751e-8507-462b-863d-5bb5459a0324" providerId="ADAL" clId="{A3590CCE-83CD-4E16-A3DF-170CD5332BAB}"/>
    <pc:docChg chg="undo custSel addSld modSld">
      <pc:chgData name="Linden, M van der" userId="7071751e-8507-462b-863d-5bb5459a0324" providerId="ADAL" clId="{A3590CCE-83CD-4E16-A3DF-170CD5332BAB}" dt="2024-08-30T09:50:55.439" v="533" actId="27636"/>
      <pc:docMkLst>
        <pc:docMk/>
      </pc:docMkLst>
      <pc:sldChg chg="modSp mod">
        <pc:chgData name="Linden, M van der" userId="7071751e-8507-462b-863d-5bb5459a0324" providerId="ADAL" clId="{A3590CCE-83CD-4E16-A3DF-170CD5332BAB}" dt="2024-08-30T09:46:51.585" v="499" actId="20577"/>
        <pc:sldMkLst>
          <pc:docMk/>
          <pc:sldMk cId="0" sldId="268"/>
        </pc:sldMkLst>
        <pc:spChg chg="mod">
          <ac:chgData name="Linden, M van der" userId="7071751e-8507-462b-863d-5bb5459a0324" providerId="ADAL" clId="{A3590CCE-83CD-4E16-A3DF-170CD5332BAB}" dt="2024-08-30T09:46:51.585" v="499" actId="20577"/>
          <ac:spMkLst>
            <pc:docMk/>
            <pc:sldMk cId="0" sldId="268"/>
            <ac:spMk id="7" creationId="{00000000-0000-0000-0000-000000000000}"/>
          </ac:spMkLst>
        </pc:spChg>
      </pc:sldChg>
      <pc:sldChg chg="modSp mod">
        <pc:chgData name="Linden, M van der" userId="7071751e-8507-462b-863d-5bb5459a0324" providerId="ADAL" clId="{A3590CCE-83CD-4E16-A3DF-170CD5332BAB}" dt="2024-08-30T09:21:12.708" v="114" actId="20577"/>
        <pc:sldMkLst>
          <pc:docMk/>
          <pc:sldMk cId="0" sldId="273"/>
        </pc:sldMkLst>
        <pc:spChg chg="mod">
          <ac:chgData name="Linden, M van der" userId="7071751e-8507-462b-863d-5bb5459a0324" providerId="ADAL" clId="{A3590CCE-83CD-4E16-A3DF-170CD5332BAB}" dt="2024-08-30T09:21:12.708" v="114" actId="20577"/>
          <ac:spMkLst>
            <pc:docMk/>
            <pc:sldMk cId="0" sldId="273"/>
            <ac:spMk id="7" creationId="{00000000-0000-0000-0000-000000000000}"/>
          </ac:spMkLst>
        </pc:spChg>
      </pc:sldChg>
      <pc:sldChg chg="addSp delSp modSp mod">
        <pc:chgData name="Linden, M van der" userId="7071751e-8507-462b-863d-5bb5459a0324" providerId="ADAL" clId="{A3590CCE-83CD-4E16-A3DF-170CD5332BAB}" dt="2024-08-30T09:45:28.627" v="486" actId="20577"/>
        <pc:sldMkLst>
          <pc:docMk/>
          <pc:sldMk cId="0" sldId="275"/>
        </pc:sldMkLst>
        <pc:spChg chg="mod">
          <ac:chgData name="Linden, M van der" userId="7071751e-8507-462b-863d-5bb5459a0324" providerId="ADAL" clId="{A3590CCE-83CD-4E16-A3DF-170CD5332BAB}" dt="2024-08-30T09:45:28.627" v="486" actId="20577"/>
          <ac:spMkLst>
            <pc:docMk/>
            <pc:sldMk cId="0" sldId="275"/>
            <ac:spMk id="6" creationId="{00000000-0000-0000-0000-000000000000}"/>
          </ac:spMkLst>
        </pc:spChg>
        <pc:picChg chg="del">
          <ac:chgData name="Linden, M van der" userId="7071751e-8507-462b-863d-5bb5459a0324" providerId="ADAL" clId="{A3590CCE-83CD-4E16-A3DF-170CD5332BAB}" dt="2024-08-30T09:39:28.802" v="358" actId="478"/>
          <ac:picMkLst>
            <pc:docMk/>
            <pc:sldMk cId="0" sldId="275"/>
            <ac:picMk id="3" creationId="{3E2744B0-8CEB-80E3-0A23-EC3E3BF3967E}"/>
          </ac:picMkLst>
        </pc:picChg>
        <pc:picChg chg="add mod">
          <ac:chgData name="Linden, M van der" userId="7071751e-8507-462b-863d-5bb5459a0324" providerId="ADAL" clId="{A3590CCE-83CD-4E16-A3DF-170CD5332BAB}" dt="2024-08-30T09:40:35.234" v="366" actId="1076"/>
          <ac:picMkLst>
            <pc:docMk/>
            <pc:sldMk cId="0" sldId="275"/>
            <ac:picMk id="4" creationId="{1CA3030F-0976-DEC2-426C-F6B87278B83C}"/>
          </ac:picMkLst>
        </pc:picChg>
      </pc:sldChg>
      <pc:sldChg chg="addSp delSp modSp new mod">
        <pc:chgData name="Linden, M van der" userId="7071751e-8507-462b-863d-5bb5459a0324" providerId="ADAL" clId="{A3590CCE-83CD-4E16-A3DF-170CD5332BAB}" dt="2024-08-30T09:26:13.037" v="181" actId="20577"/>
        <pc:sldMkLst>
          <pc:docMk/>
          <pc:sldMk cId="3399839332" sldId="277"/>
        </pc:sldMkLst>
        <pc:spChg chg="mod">
          <ac:chgData name="Linden, M van der" userId="7071751e-8507-462b-863d-5bb5459a0324" providerId="ADAL" clId="{A3590CCE-83CD-4E16-A3DF-170CD5332BAB}" dt="2024-08-30T09:22:49.185" v="144" actId="1076"/>
          <ac:spMkLst>
            <pc:docMk/>
            <pc:sldMk cId="3399839332" sldId="277"/>
            <ac:spMk id="2" creationId="{F3FDB321-E5AA-022B-E6D7-E269515C82AC}"/>
          </ac:spMkLst>
        </pc:spChg>
        <pc:spChg chg="add del mod">
          <ac:chgData name="Linden, M van der" userId="7071751e-8507-462b-863d-5bb5459a0324" providerId="ADAL" clId="{A3590CCE-83CD-4E16-A3DF-170CD5332BAB}" dt="2024-08-30T09:26:13.037" v="181" actId="20577"/>
          <ac:spMkLst>
            <pc:docMk/>
            <pc:sldMk cId="3399839332" sldId="277"/>
            <ac:spMk id="3" creationId="{200489CB-1B62-5973-C21C-3E1B33A34EBC}"/>
          </ac:spMkLst>
        </pc:spChg>
        <pc:spChg chg="add mod">
          <ac:chgData name="Linden, M van der" userId="7071751e-8507-462b-863d-5bb5459a0324" providerId="ADAL" clId="{A3590CCE-83CD-4E16-A3DF-170CD5332BAB}" dt="2024-08-30T09:23:59.563" v="146"/>
          <ac:spMkLst>
            <pc:docMk/>
            <pc:sldMk cId="3399839332" sldId="277"/>
            <ac:spMk id="4" creationId="{839493CA-12E3-4E4B-C61E-5C1CC1F73445}"/>
          </ac:spMkLst>
        </pc:spChg>
      </pc:sldChg>
      <pc:sldChg chg="addSp delSp modSp new mod">
        <pc:chgData name="Linden, M van der" userId="7071751e-8507-462b-863d-5bb5459a0324" providerId="ADAL" clId="{A3590CCE-83CD-4E16-A3DF-170CD5332BAB}" dt="2024-08-30T09:29:16.173" v="215" actId="20577"/>
        <pc:sldMkLst>
          <pc:docMk/>
          <pc:sldMk cId="3853921600" sldId="278"/>
        </pc:sldMkLst>
        <pc:spChg chg="add del mod">
          <ac:chgData name="Linden, M van der" userId="7071751e-8507-462b-863d-5bb5459a0324" providerId="ADAL" clId="{A3590CCE-83CD-4E16-A3DF-170CD5332BAB}" dt="2024-08-30T09:27:58.098" v="190" actId="1076"/>
          <ac:spMkLst>
            <pc:docMk/>
            <pc:sldMk cId="3853921600" sldId="278"/>
            <ac:spMk id="2" creationId="{14E9D39E-9BC5-8B54-A99E-A33C627F9BAC}"/>
          </ac:spMkLst>
        </pc:spChg>
        <pc:spChg chg="mod">
          <ac:chgData name="Linden, M van der" userId="7071751e-8507-462b-863d-5bb5459a0324" providerId="ADAL" clId="{A3590CCE-83CD-4E16-A3DF-170CD5332BAB}" dt="2024-08-30T09:29:16.173" v="215" actId="20577"/>
          <ac:spMkLst>
            <pc:docMk/>
            <pc:sldMk cId="3853921600" sldId="278"/>
            <ac:spMk id="3" creationId="{0EAF21EA-BE62-C936-7499-254C9B75AAB3}"/>
          </ac:spMkLst>
        </pc:spChg>
        <pc:spChg chg="add mod">
          <ac:chgData name="Linden, M van der" userId="7071751e-8507-462b-863d-5bb5459a0324" providerId="ADAL" clId="{A3590CCE-83CD-4E16-A3DF-170CD5332BAB}" dt="2024-08-30T09:27:47.877" v="186"/>
          <ac:spMkLst>
            <pc:docMk/>
            <pc:sldMk cId="3853921600" sldId="278"/>
            <ac:spMk id="4" creationId="{64D96236-7D2B-6E1F-BA75-9C32B858BC21}"/>
          </ac:spMkLst>
        </pc:spChg>
      </pc:sldChg>
      <pc:sldChg chg="addSp delSp modSp new mod">
        <pc:chgData name="Linden, M van der" userId="7071751e-8507-462b-863d-5bb5459a0324" providerId="ADAL" clId="{A3590CCE-83CD-4E16-A3DF-170CD5332BAB}" dt="2024-08-30T09:50:55.439" v="533" actId="27636"/>
        <pc:sldMkLst>
          <pc:docMk/>
          <pc:sldMk cId="107567418" sldId="279"/>
        </pc:sldMkLst>
        <pc:spChg chg="add del mod">
          <ac:chgData name="Linden, M van der" userId="7071751e-8507-462b-863d-5bb5459a0324" providerId="ADAL" clId="{A3590CCE-83CD-4E16-A3DF-170CD5332BAB}" dt="2024-08-30T09:50:26.034" v="525" actId="20577"/>
          <ac:spMkLst>
            <pc:docMk/>
            <pc:sldMk cId="107567418" sldId="279"/>
            <ac:spMk id="2" creationId="{F1B5A536-64DD-B673-88D8-9CDF10A6EF5D}"/>
          </ac:spMkLst>
        </pc:spChg>
        <pc:spChg chg="mod">
          <ac:chgData name="Linden, M van der" userId="7071751e-8507-462b-863d-5bb5459a0324" providerId="ADAL" clId="{A3590CCE-83CD-4E16-A3DF-170CD5332BAB}" dt="2024-08-30T09:50:55.439" v="533" actId="27636"/>
          <ac:spMkLst>
            <pc:docMk/>
            <pc:sldMk cId="107567418" sldId="279"/>
            <ac:spMk id="3" creationId="{88A128C5-FA50-09AD-0D16-50DCEAD1D129}"/>
          </ac:spMkLst>
        </pc:spChg>
        <pc:spChg chg="add mod">
          <ac:chgData name="Linden, M van der" userId="7071751e-8507-462b-863d-5bb5459a0324" providerId="ADAL" clId="{A3590CCE-83CD-4E16-A3DF-170CD5332BAB}" dt="2024-08-30T09:30:39.225" v="218"/>
          <ac:spMkLst>
            <pc:docMk/>
            <pc:sldMk cId="107567418" sldId="279"/>
            <ac:spMk id="4" creationId="{47DE8A93-AEE2-9E11-847F-B2CF8ECECFD8}"/>
          </ac:spMkLst>
        </pc:spChg>
        <pc:spChg chg="add del">
          <ac:chgData name="Linden, M van der" userId="7071751e-8507-462b-863d-5bb5459a0324" providerId="ADAL" clId="{A3590CCE-83CD-4E16-A3DF-170CD5332BAB}" dt="2024-08-30T09:33:48.299" v="246" actId="478"/>
          <ac:spMkLst>
            <pc:docMk/>
            <pc:sldMk cId="107567418" sldId="279"/>
            <ac:spMk id="5" creationId="{0BA611AA-7A92-BAD2-FFD1-CA3FD031BCEB}"/>
          </ac:spMkLst>
        </pc:spChg>
      </pc:sldChg>
      <pc:sldChg chg="modSp new mod">
        <pc:chgData name="Linden, M van der" userId="7071751e-8507-462b-863d-5bb5459a0324" providerId="ADAL" clId="{A3590CCE-83CD-4E16-A3DF-170CD5332BAB}" dt="2024-08-30T09:38:07.240" v="357" actId="255"/>
        <pc:sldMkLst>
          <pc:docMk/>
          <pc:sldMk cId="3851478359" sldId="280"/>
        </pc:sldMkLst>
        <pc:spChg chg="mod">
          <ac:chgData name="Linden, M van der" userId="7071751e-8507-462b-863d-5bb5459a0324" providerId="ADAL" clId="{A3590CCE-83CD-4E16-A3DF-170CD5332BAB}" dt="2024-08-30T09:38:07.240" v="357" actId="255"/>
          <ac:spMkLst>
            <pc:docMk/>
            <pc:sldMk cId="3851478359" sldId="280"/>
            <ac:spMk id="2" creationId="{19319974-C472-4888-8158-98E21C8D5CC2}"/>
          </ac:spMkLst>
        </pc:spChg>
        <pc:spChg chg="mod">
          <ac:chgData name="Linden, M van der" userId="7071751e-8507-462b-863d-5bb5459a0324" providerId="ADAL" clId="{A3590CCE-83CD-4E16-A3DF-170CD5332BAB}" dt="2024-08-30T09:37:24.787" v="296" actId="12"/>
          <ac:spMkLst>
            <pc:docMk/>
            <pc:sldMk cId="3851478359" sldId="280"/>
            <ac:spMk id="3" creationId="{C7BDBE27-224A-760E-8945-35C7D5AC9EAE}"/>
          </ac:spMkLst>
        </pc:spChg>
      </pc:sldChg>
      <pc:sldChg chg="addSp delSp modSp add mod">
        <pc:chgData name="Linden, M van der" userId="7071751e-8507-462b-863d-5bb5459a0324" providerId="ADAL" clId="{A3590CCE-83CD-4E16-A3DF-170CD5332BAB}" dt="2024-08-30T09:49:53.944" v="512" actId="20577"/>
        <pc:sldMkLst>
          <pc:docMk/>
          <pc:sldMk cId="3592313868" sldId="281"/>
        </pc:sldMkLst>
        <pc:spChg chg="mod">
          <ac:chgData name="Linden, M van der" userId="7071751e-8507-462b-863d-5bb5459a0324" providerId="ADAL" clId="{A3590CCE-83CD-4E16-A3DF-170CD5332BAB}" dt="2024-08-30T09:49:53.944" v="512" actId="20577"/>
          <ac:spMkLst>
            <pc:docMk/>
            <pc:sldMk cId="3592313868" sldId="281"/>
            <ac:spMk id="2" creationId="{19319974-C472-4888-8158-98E21C8D5CC2}"/>
          </ac:spMkLst>
        </pc:spChg>
        <pc:spChg chg="del mod">
          <ac:chgData name="Linden, M van der" userId="7071751e-8507-462b-863d-5bb5459a0324" providerId="ADAL" clId="{A3590CCE-83CD-4E16-A3DF-170CD5332BAB}" dt="2024-08-30T09:42:13.351" v="427" actId="478"/>
          <ac:spMkLst>
            <pc:docMk/>
            <pc:sldMk cId="3592313868" sldId="281"/>
            <ac:spMk id="3" creationId="{C7BDBE27-224A-760E-8945-35C7D5AC9EAE}"/>
          </ac:spMkLst>
        </pc:spChg>
        <pc:spChg chg="add mod">
          <ac:chgData name="Linden, M van der" userId="7071751e-8507-462b-863d-5bb5459a0324" providerId="ADAL" clId="{A3590CCE-83CD-4E16-A3DF-170CD5332BAB}" dt="2024-08-30T09:43:07.769" v="435" actId="1076"/>
          <ac:spMkLst>
            <pc:docMk/>
            <pc:sldMk cId="3592313868" sldId="281"/>
            <ac:spMk id="7" creationId="{191EBB84-A2C7-E66C-F3D6-D0900771C764}"/>
          </ac:spMkLst>
        </pc:spChg>
        <pc:picChg chg="add mod">
          <ac:chgData name="Linden, M van der" userId="7071751e-8507-462b-863d-5bb5459a0324" providerId="ADAL" clId="{A3590CCE-83CD-4E16-A3DF-170CD5332BAB}" dt="2024-08-30T09:47:59.722" v="511" actId="14100"/>
          <ac:picMkLst>
            <pc:docMk/>
            <pc:sldMk cId="3592313868" sldId="281"/>
            <ac:picMk id="5" creationId="{7EA64DC3-E8CB-3520-3189-F73C21DEA154}"/>
          </ac:picMkLst>
        </pc:picChg>
      </pc:sldChg>
      <pc:sldChg chg="addSp delSp modSp new mod">
        <pc:chgData name="Linden, M van der" userId="7071751e-8507-462b-863d-5bb5459a0324" providerId="ADAL" clId="{A3590CCE-83CD-4E16-A3DF-170CD5332BAB}" dt="2024-08-30T09:45:09.530" v="472" actId="20577"/>
        <pc:sldMkLst>
          <pc:docMk/>
          <pc:sldMk cId="805747662" sldId="282"/>
        </pc:sldMkLst>
        <pc:spChg chg="mod">
          <ac:chgData name="Linden, M van der" userId="7071751e-8507-462b-863d-5bb5459a0324" providerId="ADAL" clId="{A3590CCE-83CD-4E16-A3DF-170CD5332BAB}" dt="2024-08-30T09:45:09.530" v="472" actId="20577"/>
          <ac:spMkLst>
            <pc:docMk/>
            <pc:sldMk cId="805747662" sldId="282"/>
            <ac:spMk id="2" creationId="{07EB6709-641C-AD76-719F-CCC18B881A2D}"/>
          </ac:spMkLst>
        </pc:spChg>
        <pc:spChg chg="del">
          <ac:chgData name="Linden, M van der" userId="7071751e-8507-462b-863d-5bb5459a0324" providerId="ADAL" clId="{A3590CCE-83CD-4E16-A3DF-170CD5332BAB}" dt="2024-08-30T09:43:36.028" v="455" actId="478"/>
          <ac:spMkLst>
            <pc:docMk/>
            <pc:sldMk cId="805747662" sldId="282"/>
            <ac:spMk id="3" creationId="{4254C4FD-15CE-9264-CC0E-649159AE9566}"/>
          </ac:spMkLst>
        </pc:spChg>
        <pc:spChg chg="add mod">
          <ac:chgData name="Linden, M van der" userId="7071751e-8507-462b-863d-5bb5459a0324" providerId="ADAL" clId="{A3590CCE-83CD-4E16-A3DF-170CD5332BAB}" dt="2024-08-30T09:44:52.624" v="466" actId="1076"/>
          <ac:spMkLst>
            <pc:docMk/>
            <pc:sldMk cId="805747662" sldId="282"/>
            <ac:spMk id="7" creationId="{C277BBC4-27D0-405C-42F2-BF36AE5B60CE}"/>
          </ac:spMkLst>
        </pc:spChg>
        <pc:picChg chg="add mod">
          <ac:chgData name="Linden, M van der" userId="7071751e-8507-462b-863d-5bb5459a0324" providerId="ADAL" clId="{A3590CCE-83CD-4E16-A3DF-170CD5332BAB}" dt="2024-08-30T09:44:35.033" v="462" actId="1076"/>
          <ac:picMkLst>
            <pc:docMk/>
            <pc:sldMk cId="805747662" sldId="282"/>
            <ac:picMk id="5" creationId="{BCBCF977-3FD4-CEEA-AD74-6CB40D91FD0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 om het opmaakprofiel van de modelondertitel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91BB0-84B5-4757-B9D8-C918720929E6}" type="datetimeFigureOut">
              <a:rPr lang="nl-NL" smtClean="0"/>
              <a:pPr/>
              <a:t>30-8-2024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68B55-C95D-425F-A62D-1B07EF95223E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91BB0-84B5-4757-B9D8-C918720929E6}" type="datetimeFigureOut">
              <a:rPr lang="nl-NL" smtClean="0"/>
              <a:pPr/>
              <a:t>30-8-2024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68B55-C95D-425F-A62D-1B07EF95223E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91BB0-84B5-4757-B9D8-C918720929E6}" type="datetimeFigureOut">
              <a:rPr lang="nl-NL" smtClean="0"/>
              <a:pPr/>
              <a:t>30-8-2024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68B55-C95D-425F-A62D-1B07EF95223E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91BB0-84B5-4757-B9D8-C918720929E6}" type="datetimeFigureOut">
              <a:rPr lang="nl-NL" smtClean="0"/>
              <a:pPr/>
              <a:t>30-8-2024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68B55-C95D-425F-A62D-1B07EF95223E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91BB0-84B5-4757-B9D8-C918720929E6}" type="datetimeFigureOut">
              <a:rPr lang="nl-NL" smtClean="0"/>
              <a:pPr/>
              <a:t>30-8-2024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68B55-C95D-425F-A62D-1B07EF95223E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91BB0-84B5-4757-B9D8-C918720929E6}" type="datetimeFigureOut">
              <a:rPr lang="nl-NL" smtClean="0"/>
              <a:pPr/>
              <a:t>30-8-2024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68B55-C95D-425F-A62D-1B07EF95223E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91BB0-84B5-4757-B9D8-C918720929E6}" type="datetimeFigureOut">
              <a:rPr lang="nl-NL" smtClean="0"/>
              <a:pPr/>
              <a:t>30-8-2024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68B55-C95D-425F-A62D-1B07EF95223E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91BB0-84B5-4757-B9D8-C918720929E6}" type="datetimeFigureOut">
              <a:rPr lang="nl-NL" smtClean="0"/>
              <a:pPr/>
              <a:t>30-8-2024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68B55-C95D-425F-A62D-1B07EF95223E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91BB0-84B5-4757-B9D8-C918720929E6}" type="datetimeFigureOut">
              <a:rPr lang="nl-NL" smtClean="0"/>
              <a:pPr/>
              <a:t>30-8-2024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68B55-C95D-425F-A62D-1B07EF95223E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91BB0-84B5-4757-B9D8-C918720929E6}" type="datetimeFigureOut">
              <a:rPr lang="nl-NL" smtClean="0"/>
              <a:pPr/>
              <a:t>30-8-2024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68B55-C95D-425F-A62D-1B07EF95223E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91BB0-84B5-4757-B9D8-C918720929E6}" type="datetimeFigureOut">
              <a:rPr lang="nl-NL" smtClean="0"/>
              <a:pPr/>
              <a:t>30-8-2024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68B55-C95D-425F-A62D-1B07EF95223E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91BB0-84B5-4757-B9D8-C918720929E6}" type="datetimeFigureOut">
              <a:rPr lang="nl-NL" smtClean="0"/>
              <a:pPr/>
              <a:t>30-8-2024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568B55-C95D-425F-A62D-1B07EF95223E}" type="slidenum">
              <a:rPr lang="nl-NL" smtClean="0"/>
              <a:pPr/>
              <a:t>‹nr.›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>
            <a:extLst>
              <a:ext uri="{FF2B5EF4-FFF2-40B4-BE49-F238E27FC236}">
                <a16:creationId xmlns:a16="http://schemas.microsoft.com/office/drawing/2014/main" id="{99F81189-BA96-15D4-A45A-51094260C0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980728"/>
            <a:ext cx="3672408" cy="524629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721499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179512" y="1052736"/>
            <a:ext cx="8784976" cy="720080"/>
          </a:xfrm>
        </p:spPr>
        <p:txBody>
          <a:bodyPr>
            <a:normAutofit fontScale="90000"/>
          </a:bodyPr>
          <a:lstStyle/>
          <a:p>
            <a:pPr algn="l"/>
            <a:r>
              <a:rPr lang="nl-NL" b="1" dirty="0"/>
              <a:t>XAMPP Control Panel</a:t>
            </a:r>
          </a:p>
        </p:txBody>
      </p:sp>
      <p:sp>
        <p:nvSpPr>
          <p:cNvPr id="7" name="Tijdelijke aanduiding voor inhoud 6"/>
          <p:cNvSpPr>
            <a:spLocks noGrp="1"/>
          </p:cNvSpPr>
          <p:nvPr>
            <p:ph idx="1"/>
          </p:nvPr>
        </p:nvSpPr>
        <p:spPr>
          <a:xfrm>
            <a:off x="467544" y="1844824"/>
            <a:ext cx="8219256" cy="4281339"/>
          </a:xfrm>
        </p:spPr>
        <p:txBody>
          <a:bodyPr/>
          <a:lstStyle/>
          <a:p>
            <a:r>
              <a:rPr lang="nl-NL" dirty="0"/>
              <a:t>Een webserver op je computer</a:t>
            </a:r>
          </a:p>
        </p:txBody>
      </p:sp>
      <p:pic>
        <p:nvPicPr>
          <p:cNvPr id="4" name="Afbeelding 3" descr="Afbeelding met tekst, schermopname, software, scherm">
            <a:extLst>
              <a:ext uri="{FF2B5EF4-FFF2-40B4-BE49-F238E27FC236}">
                <a16:creationId xmlns:a16="http://schemas.microsoft.com/office/drawing/2014/main" id="{1CA3030F-0976-DEC2-426C-F6B87278B8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2402017"/>
            <a:ext cx="5682461" cy="372414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EB6709-641C-AD76-719F-CCC18B881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908720"/>
            <a:ext cx="8229600" cy="1143000"/>
          </a:xfrm>
        </p:spPr>
        <p:txBody>
          <a:bodyPr/>
          <a:lstStyle/>
          <a:p>
            <a:r>
              <a:rPr lang="nl-NL" dirty="0"/>
              <a:t>XAMPP starten</a:t>
            </a:r>
          </a:p>
        </p:txBody>
      </p:sp>
      <p:pic>
        <p:nvPicPr>
          <p:cNvPr id="5" name="Afbeelding 4" descr="Afbeelding met tekst, elektronica, schermopname, software&#10;&#10;Automatisch gegenereerde beschrijving">
            <a:extLst>
              <a:ext uri="{FF2B5EF4-FFF2-40B4-BE49-F238E27FC236}">
                <a16:creationId xmlns:a16="http://schemas.microsoft.com/office/drawing/2014/main" id="{BCBCF977-3FD4-CEEA-AD74-6CB40D91FD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5139" y="1772816"/>
            <a:ext cx="5893722" cy="3885684"/>
          </a:xfrm>
          <a:prstGeom prst="rect">
            <a:avLst/>
          </a:prstGeom>
        </p:spPr>
      </p:pic>
      <p:sp>
        <p:nvSpPr>
          <p:cNvPr id="7" name="Tekstvak 6">
            <a:extLst>
              <a:ext uri="{FF2B5EF4-FFF2-40B4-BE49-F238E27FC236}">
                <a16:creationId xmlns:a16="http://schemas.microsoft.com/office/drawing/2014/main" id="{C277BBC4-27D0-405C-42F2-BF36AE5B60CE}"/>
              </a:ext>
            </a:extLst>
          </p:cNvPr>
          <p:cNvSpPr txBox="1"/>
          <p:nvPr/>
        </p:nvSpPr>
        <p:spPr>
          <a:xfrm>
            <a:off x="899592" y="5626114"/>
            <a:ext cx="87129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Open the web browser and navigate to the following URL: http://localhost/. If the installation is completed successfully, you’ll see the welcome screen of the XAMPP.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805747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179512" y="1052736"/>
            <a:ext cx="8784976" cy="720080"/>
          </a:xfrm>
        </p:spPr>
        <p:txBody>
          <a:bodyPr>
            <a:normAutofit fontScale="90000"/>
          </a:bodyPr>
          <a:lstStyle/>
          <a:p>
            <a:pPr algn="l"/>
            <a:r>
              <a:rPr lang="nl-NL" b="1" dirty="0"/>
              <a:t>PHP</a:t>
            </a:r>
          </a:p>
        </p:txBody>
      </p:sp>
      <p:sp>
        <p:nvSpPr>
          <p:cNvPr id="7" name="Tijdelijke aanduiding voor inhoud 6"/>
          <p:cNvSpPr>
            <a:spLocks noGrp="1"/>
          </p:cNvSpPr>
          <p:nvPr>
            <p:ph idx="1"/>
          </p:nvPr>
        </p:nvSpPr>
        <p:spPr>
          <a:xfrm>
            <a:off x="467544" y="1844824"/>
            <a:ext cx="8219256" cy="4281339"/>
          </a:xfrm>
        </p:spPr>
        <p:txBody>
          <a:bodyPr>
            <a:normAutofit/>
          </a:bodyPr>
          <a:lstStyle/>
          <a:p>
            <a:r>
              <a:rPr lang="nl-NL" dirty="0"/>
              <a:t>PHP=&gt; 	Personal Home Page (of) </a:t>
            </a:r>
          </a:p>
          <a:p>
            <a:pPr marL="0" indent="0">
              <a:buNone/>
            </a:pPr>
            <a:r>
              <a:rPr lang="nl-NL" dirty="0"/>
              <a:t>		</a:t>
            </a:r>
            <a:r>
              <a:rPr lang="nl-NL" dirty="0" err="1"/>
              <a:t>HyperText</a:t>
            </a:r>
            <a:r>
              <a:rPr lang="nl-NL" dirty="0"/>
              <a:t> Preprocessor</a:t>
            </a:r>
          </a:p>
          <a:p>
            <a:r>
              <a:rPr lang="nl-NL" dirty="0" err="1"/>
              <a:t>Server-side</a:t>
            </a:r>
            <a:r>
              <a:rPr lang="nl-NL" dirty="0"/>
              <a:t> programmeertaal</a:t>
            </a:r>
          </a:p>
          <a:p>
            <a:pPr lvl="1"/>
            <a:r>
              <a:rPr lang="nl-NL" dirty="0"/>
              <a:t>Wordt uitgevoerd op een server</a:t>
            </a:r>
          </a:p>
          <a:p>
            <a:pPr lvl="1"/>
            <a:r>
              <a:rPr lang="nl-NL" dirty="0"/>
              <a:t>Niet op de computer van de website bezoeker</a:t>
            </a:r>
          </a:p>
          <a:p>
            <a:pPr lvl="1"/>
            <a:r>
              <a:rPr lang="en-US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Wotfard"/>
              </a:rPr>
              <a:t>PHP is </a:t>
            </a:r>
            <a:r>
              <a:rPr lang="en-US" b="0" i="0" dirty="0" err="1">
                <a:solidFill>
                  <a:srgbClr val="212529"/>
                </a:solidFill>
                <a:effectLst/>
                <a:highlight>
                  <a:srgbClr val="FFFFFF"/>
                </a:highlight>
                <a:latin typeface="Wotfard"/>
              </a:rPr>
              <a:t>beschikbaar</a:t>
            </a:r>
            <a:r>
              <a:rPr lang="en-US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Wotfard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highlight>
                  <a:srgbClr val="FFFFFF"/>
                </a:highlight>
                <a:latin typeface="Wotfard"/>
              </a:rPr>
              <a:t>voor</a:t>
            </a:r>
            <a:r>
              <a:rPr lang="en-US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Wotfard"/>
              </a:rPr>
              <a:t> </a:t>
            </a:r>
            <a:r>
              <a:rPr lang="en-US" dirty="0" err="1">
                <a:solidFill>
                  <a:srgbClr val="212529"/>
                </a:solidFill>
                <a:highlight>
                  <a:srgbClr val="FFFFFF"/>
                </a:highlight>
                <a:latin typeface="Wotfard"/>
              </a:rPr>
              <a:t>meerdere</a:t>
            </a:r>
            <a:r>
              <a:rPr lang="en-US" dirty="0">
                <a:solidFill>
                  <a:srgbClr val="212529"/>
                </a:solidFill>
                <a:highlight>
                  <a:srgbClr val="FFFFFF"/>
                </a:highlight>
                <a:latin typeface="Wotfard"/>
              </a:rPr>
              <a:t> </a:t>
            </a:r>
            <a:r>
              <a:rPr lang="en-US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Wotfard"/>
              </a:rPr>
              <a:t>operating systems, including Linux, Windows, and macOS.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179512" y="1052736"/>
            <a:ext cx="8784976" cy="720080"/>
          </a:xfrm>
        </p:spPr>
        <p:txBody>
          <a:bodyPr>
            <a:normAutofit fontScale="90000"/>
          </a:bodyPr>
          <a:lstStyle/>
          <a:p>
            <a:pPr algn="l"/>
            <a:r>
              <a:rPr lang="nl-NL" b="1" dirty="0"/>
              <a:t>Geschiedenis</a:t>
            </a:r>
          </a:p>
        </p:txBody>
      </p:sp>
      <p:sp>
        <p:nvSpPr>
          <p:cNvPr id="7" name="Tijdelijke aanduiding voor inhoud 6"/>
          <p:cNvSpPr>
            <a:spLocks noGrp="1"/>
          </p:cNvSpPr>
          <p:nvPr>
            <p:ph idx="1"/>
          </p:nvPr>
        </p:nvSpPr>
        <p:spPr>
          <a:xfrm>
            <a:off x="467544" y="1844824"/>
            <a:ext cx="8219256" cy="4281339"/>
          </a:xfrm>
        </p:spPr>
        <p:txBody>
          <a:bodyPr/>
          <a:lstStyle/>
          <a:p>
            <a:r>
              <a:rPr lang="nl-NL" dirty="0"/>
              <a:t>Eerste versie in 1994 gemaakt door Rasmus </a:t>
            </a:r>
            <a:r>
              <a:rPr lang="nl-NL" dirty="0" err="1"/>
              <a:t>Lerdorf</a:t>
            </a:r>
            <a:endParaRPr lang="nl-NL" dirty="0"/>
          </a:p>
          <a:p>
            <a:endParaRPr lang="nl-NL" dirty="0"/>
          </a:p>
          <a:p>
            <a:r>
              <a:rPr lang="nl-NL" dirty="0"/>
              <a:t>Meest recente versie</a:t>
            </a:r>
          </a:p>
          <a:p>
            <a:pPr lvl="1"/>
            <a:r>
              <a:rPr lang="nl-NL" dirty="0"/>
              <a:t>Versie 8 (8.3)</a:t>
            </a:r>
          </a:p>
          <a:p>
            <a:pPr lvl="1"/>
            <a:r>
              <a:rPr lang="nl-NL" dirty="0"/>
              <a:t>2024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FDB321-E5AA-022B-E6D7-E269515C8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1124744"/>
            <a:ext cx="8229600" cy="1143000"/>
          </a:xfrm>
        </p:spPr>
        <p:txBody>
          <a:bodyPr/>
          <a:lstStyle/>
          <a:p>
            <a:r>
              <a:rPr lang="nl-NL" dirty="0"/>
              <a:t>Wat kan je met PHP doen?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00489CB-1B62-5973-C21C-3E1B33A34E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492896"/>
            <a:ext cx="8229600" cy="3633267"/>
          </a:xfrm>
        </p:spPr>
        <p:txBody>
          <a:bodyPr>
            <a:normAutofit fontScale="92500" lnSpcReduction="20000"/>
          </a:bodyPr>
          <a:lstStyle/>
          <a:p>
            <a:r>
              <a:rPr lang="nl-NL" b="1" dirty="0"/>
              <a:t>Server-side </a:t>
            </a:r>
            <a:r>
              <a:rPr lang="nl-NL" b="1" dirty="0" err="1"/>
              <a:t>scripting</a:t>
            </a:r>
            <a:endParaRPr lang="nl-NL" b="1" dirty="0"/>
          </a:p>
          <a:p>
            <a:pPr marL="457200" lvl="1" indent="0">
              <a:buNone/>
            </a:pPr>
            <a:r>
              <a:rPr lang="nl-NL" dirty="0"/>
              <a:t>	</a:t>
            </a:r>
            <a:r>
              <a:rPr lang="nl-NL" sz="3000" dirty="0"/>
              <a:t>PHP is zeer geschikt voor het ontwikkelen van 	dynamische websites en webapplicaties.</a:t>
            </a:r>
          </a:p>
          <a:p>
            <a:r>
              <a:rPr lang="nl-NL" b="1" dirty="0" err="1"/>
              <a:t>Command</a:t>
            </a:r>
            <a:r>
              <a:rPr lang="nl-NL" b="1" dirty="0"/>
              <a:t>-line </a:t>
            </a:r>
            <a:r>
              <a:rPr lang="nl-NL" b="1" dirty="0" err="1"/>
              <a:t>scripting</a:t>
            </a:r>
            <a:endParaRPr lang="nl-NL" b="1" dirty="0"/>
          </a:p>
          <a:p>
            <a:pPr marL="0" indent="0">
              <a:buNone/>
            </a:pPr>
            <a:r>
              <a:rPr lang="nl-NL" dirty="0"/>
              <a:t>	</a:t>
            </a:r>
            <a:r>
              <a:rPr lang="nl-NL" sz="3000" dirty="0"/>
              <a:t>net als Python en Perl kunt u een PHP-script 	vanaf de opdrachtregel uitvoeren om 	administratieve taken uit te voeren, zoals het 	verzenden van e-mails en het genereren van 	</a:t>
            </a:r>
            <a:r>
              <a:rPr lang="nl-NL" sz="3000" dirty="0" err="1"/>
              <a:t>PDF-bestanden</a:t>
            </a:r>
            <a:r>
              <a:rPr lang="nl-NL" sz="30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399839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179512" y="1052736"/>
            <a:ext cx="8784976" cy="720080"/>
          </a:xfrm>
        </p:spPr>
        <p:txBody>
          <a:bodyPr>
            <a:normAutofit fontScale="90000"/>
          </a:bodyPr>
          <a:lstStyle/>
          <a:p>
            <a:pPr algn="l"/>
            <a:r>
              <a:rPr lang="nl-NL" b="1" dirty="0"/>
              <a:t>PHP en websites</a:t>
            </a:r>
          </a:p>
        </p:txBody>
      </p:sp>
      <p:pic>
        <p:nvPicPr>
          <p:cNvPr id="4" name="Tijdelijke aanduiding voor inhoud 3" descr="31-02_php_scheme.png"/>
          <p:cNvPicPr>
            <a:picLocks noGrp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755576" y="1844824"/>
            <a:ext cx="7920880" cy="410445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E9D39E-9BC5-8B54-A99E-A33C627F9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052736"/>
            <a:ext cx="8229600" cy="1143000"/>
          </a:xfrm>
        </p:spPr>
        <p:txBody>
          <a:bodyPr/>
          <a:lstStyle/>
          <a:p>
            <a:r>
              <a:rPr lang="nl-NL" dirty="0"/>
              <a:t>Voordelen van PHP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EAF21EA-BE62-C936-7499-254C9B75AA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195736"/>
            <a:ext cx="8229600" cy="3930427"/>
          </a:xfrm>
        </p:spPr>
        <p:txBody>
          <a:bodyPr>
            <a:normAutofit fontScale="77500" lnSpcReduction="20000"/>
          </a:bodyPr>
          <a:lstStyle/>
          <a:p>
            <a:r>
              <a:rPr lang="nl-NL" b="1" dirty="0"/>
              <a:t>Eenvoudig</a:t>
            </a:r>
            <a:r>
              <a:rPr lang="nl-NL" dirty="0"/>
              <a:t> – PHP is vrij eenvoudig te leren en aan de slag te gaan.</a:t>
            </a:r>
          </a:p>
          <a:p>
            <a:r>
              <a:rPr lang="nl-NL" b="1" dirty="0"/>
              <a:t>Snel</a:t>
            </a:r>
            <a:r>
              <a:rPr lang="nl-NL" dirty="0"/>
              <a:t> – PHP-websites werken doorgaans erg snel.</a:t>
            </a:r>
          </a:p>
          <a:p>
            <a:r>
              <a:rPr lang="nl-NL" b="1" dirty="0"/>
              <a:t>Stabiel</a:t>
            </a:r>
            <a:r>
              <a:rPr lang="nl-NL" dirty="0"/>
              <a:t> – PHP is stabiel omdat het al een lange tijd bestaat.</a:t>
            </a:r>
          </a:p>
          <a:p>
            <a:r>
              <a:rPr lang="nl-NL" b="1" dirty="0"/>
              <a:t>Open source en gratis </a:t>
            </a:r>
            <a:r>
              <a:rPr lang="nl-NL" dirty="0"/>
              <a:t>– PHP is open source en gratis. Het betekent dat u geen licentiekosten hoeft te betalen om PHP te gebruiken om softwareproducten te ontwikkelen.</a:t>
            </a:r>
          </a:p>
          <a:p>
            <a:r>
              <a:rPr lang="nl-NL" b="1" dirty="0"/>
              <a:t>Community-ondersteuning</a:t>
            </a:r>
            <a:r>
              <a:rPr lang="nl-NL" dirty="0"/>
              <a:t> – PHP heeft een actieve online community die u helpt wanneer u met een probleem wordt geconfronteerd. (www.php.net)</a:t>
            </a:r>
          </a:p>
        </p:txBody>
      </p:sp>
    </p:spTree>
    <p:extLst>
      <p:ext uri="{BB962C8B-B14F-4D97-AF65-F5344CB8AC3E}">
        <p14:creationId xmlns:p14="http://schemas.microsoft.com/office/powerpoint/2010/main" val="38539216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B5A536-64DD-B673-88D8-9CDF10A6E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36712"/>
            <a:ext cx="8229600" cy="1143000"/>
          </a:xfrm>
        </p:spPr>
        <p:txBody>
          <a:bodyPr/>
          <a:lstStyle/>
          <a:p>
            <a:r>
              <a:rPr lang="nl-NL" dirty="0"/>
              <a:t>PHP installeren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8A128C5-FA50-09AD-0D16-50DCEAD1D1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nl-NL" sz="2400" dirty="0"/>
              <a:t>Door PHP op uw computer te installeren, kunt u veilig een webapplicatie ontwikkelen en testen zonder dat dit invloed heeft op het livesysteem.</a:t>
            </a:r>
          </a:p>
          <a:p>
            <a:pPr marL="0" indent="0">
              <a:buNone/>
            </a:pPr>
            <a:endParaRPr lang="nl-NL" sz="2400" dirty="0"/>
          </a:p>
          <a:p>
            <a:pPr marL="0" indent="0">
              <a:buNone/>
            </a:pPr>
            <a:r>
              <a:rPr lang="nl-NL" sz="2000" dirty="0"/>
              <a:t>Om lokaal met PHP te kunnen werken, heb je de volgende software nodig:</a:t>
            </a:r>
          </a:p>
          <a:p>
            <a:r>
              <a:rPr lang="en-US" sz="2000" dirty="0"/>
              <a:t>PHP</a:t>
            </a:r>
          </a:p>
          <a:p>
            <a:r>
              <a:rPr lang="en-US" sz="2000" dirty="0"/>
              <a:t>A web server that supports PHP. We’ll use the Apache webserver.</a:t>
            </a:r>
          </a:p>
          <a:p>
            <a:r>
              <a:rPr lang="en-US" sz="2000" dirty="0"/>
              <a:t>A database server. We’ll use the MySQL database server.</a:t>
            </a:r>
          </a:p>
          <a:p>
            <a:pPr marL="0" indent="0">
              <a:buNone/>
            </a:pPr>
            <a:r>
              <a:rPr lang="nl-NL" sz="2000" dirty="0"/>
              <a:t>Normaal gesproken installeer je niet al deze software afzonderlijk, dat is lastig.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Daarom is het gemakkelijker om een ​​alles-in-één softwarepakket te vinden dat PHP, een webserver en een databaseserver bevat. Een van de meest populaire PHP-ontwikkelomgevingen is XAMPP.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1075674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319974-C472-4888-8158-98E21C8D5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312" y="126876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nl-NL" dirty="0"/>
              <a:t>Download XAMPP </a:t>
            </a:r>
            <a:br>
              <a:rPr lang="nl-NL" dirty="0"/>
            </a:br>
            <a:r>
              <a:rPr lang="nl-NL" sz="2700" dirty="0"/>
              <a:t>(XAMPP is al op de school </a:t>
            </a:r>
            <a:r>
              <a:rPr lang="nl-NL" sz="2700" dirty="0" err="1"/>
              <a:t>PC’s</a:t>
            </a:r>
            <a:r>
              <a:rPr lang="nl-NL" sz="2700" dirty="0"/>
              <a:t> geïnstalleerd)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7BDBE27-224A-760E-8945-35C7D5AC9E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924944"/>
            <a:ext cx="8229600" cy="3201219"/>
          </a:xfrm>
        </p:spPr>
        <p:txBody>
          <a:bodyPr>
            <a:normAutofit/>
          </a:bodyPr>
          <a:lstStyle/>
          <a:p>
            <a:r>
              <a:rPr lang="nl-NL" dirty="0"/>
              <a:t>Om XAMPP op Windows te installeren, kunt u naar de officiële XAMPP-website gaan en de geschikte versie voor uw platform downloaden. </a:t>
            </a:r>
          </a:p>
          <a:p>
            <a:r>
              <a:rPr lang="nl-NL" dirty="0"/>
              <a:t>https://www.apachefriends.org/index.html</a:t>
            </a:r>
          </a:p>
        </p:txBody>
      </p:sp>
    </p:spTree>
    <p:extLst>
      <p:ext uri="{BB962C8B-B14F-4D97-AF65-F5344CB8AC3E}">
        <p14:creationId xmlns:p14="http://schemas.microsoft.com/office/powerpoint/2010/main" val="38514783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319974-C472-4888-8158-98E21C8D5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312" y="126876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nl-NL" dirty="0"/>
              <a:t>XAMPP componenten  </a:t>
            </a:r>
            <a:br>
              <a:rPr lang="nl-NL" dirty="0"/>
            </a:br>
            <a:endParaRPr lang="nl-NL" sz="2700" dirty="0"/>
          </a:p>
        </p:txBody>
      </p:sp>
      <p:pic>
        <p:nvPicPr>
          <p:cNvPr id="5" name="Afbeelding 4" descr="Afbeelding met tekst, elektronica, schermopname, scherm&#10;&#10;Automatisch gegenereerde beschrijving">
            <a:extLst>
              <a:ext uri="{FF2B5EF4-FFF2-40B4-BE49-F238E27FC236}">
                <a16:creationId xmlns:a16="http://schemas.microsoft.com/office/drawing/2014/main" id="{7EA64DC3-E8CB-3520-3189-F73C21DEA1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7667" y="1988841"/>
            <a:ext cx="4128550" cy="3512106"/>
          </a:xfrm>
          <a:prstGeom prst="rect">
            <a:avLst/>
          </a:prstGeom>
        </p:spPr>
      </p:pic>
      <p:sp>
        <p:nvSpPr>
          <p:cNvPr id="7" name="Tekstvak 6">
            <a:extLst>
              <a:ext uri="{FF2B5EF4-FFF2-40B4-BE49-F238E27FC236}">
                <a16:creationId xmlns:a16="http://schemas.microsoft.com/office/drawing/2014/main" id="{191EBB84-A2C7-E66C-F3D6-D0900771C764}"/>
              </a:ext>
            </a:extLst>
          </p:cNvPr>
          <p:cNvSpPr txBox="1"/>
          <p:nvPr/>
        </p:nvSpPr>
        <p:spPr>
          <a:xfrm>
            <a:off x="1547664" y="5522158"/>
            <a:ext cx="734481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Select the components that you want to install. In this step, you can select Apache, MySQL, PHP, and phpMyAdmin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5923138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3FD4E1C67A4E64E8A5EE45D21D6EE10" ma:contentTypeVersion="21" ma:contentTypeDescription="Een nieuw document maken." ma:contentTypeScope="" ma:versionID="231e7155a64d19b9591af0ef3404ddce">
  <xsd:schema xmlns:xsd="http://www.w3.org/2001/XMLSchema" xmlns:xs="http://www.w3.org/2001/XMLSchema" xmlns:p="http://schemas.microsoft.com/office/2006/metadata/properties" xmlns:ns1="http://schemas.microsoft.com/sharepoint/v3" xmlns:ns2="a95f19fb-cad5-4f59-9d9d-bfe7d2b05f17" xmlns:ns3="73dbb10f-d65e-4026-aa5c-544c0db9c1ca" xmlns:ns4="9c7db627-a19b-4420-ba46-d2da62c8f9f7" targetNamespace="http://schemas.microsoft.com/office/2006/metadata/properties" ma:root="true" ma:fieldsID="5e7f73444f0bc73aba78aebaa0771278" ns1:_="" ns2:_="" ns3:_="" ns4:_="">
    <xsd:import namespace="http://schemas.microsoft.com/sharepoint/v3"/>
    <xsd:import namespace="a95f19fb-cad5-4f59-9d9d-bfe7d2b05f17"/>
    <xsd:import namespace="73dbb10f-d65e-4026-aa5c-544c0db9c1ca"/>
    <xsd:import namespace="9c7db627-a19b-4420-ba46-d2da62c8f9f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  <xsd:element ref="ns2:MediaServiceAutoKeyPoints" minOccurs="0"/>
                <xsd:element ref="ns2:MediaServiceKeyPoints" minOccurs="0"/>
                <xsd:element ref="ns1:_ip_UnifiedCompliancePolicyProperties" minOccurs="0"/>
                <xsd:element ref="ns1:_ip_UnifiedCompliancePolicyUIAction" minOccurs="0"/>
                <xsd:element ref="ns2:MediaLengthInSeconds" minOccurs="0"/>
                <xsd:element ref="ns2:lcf76f155ced4ddcb4097134ff3c332f" minOccurs="0"/>
                <xsd:element ref="ns4:TaxCatchAll" minOccurs="0"/>
                <xsd:element ref="ns2:MediaServiceObjectDetectorVersions" minOccurs="0"/>
                <xsd:element ref="ns2:MediaServiceSearchProperties" minOccurs="0"/>
                <xsd:element ref="ns2:Datum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Eigenschappen van het geïntegreerd beleid voor naleving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Actie van de gebruikersinterface van het geïntegreerd beleid voor naleving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95f19fb-cad5-4f59-9d9d-bfe7d2b05f1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2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4" nillable="true" ma:taxonomy="true" ma:internalName="lcf76f155ced4ddcb4097134ff3c332f" ma:taxonomyFieldName="MediaServiceImageTags" ma:displayName="Afbeeldingtags" ma:readOnly="false" ma:fieldId="{5cf76f15-5ced-4ddc-b409-7134ff3c332f}" ma:taxonomyMulti="true" ma:sspId="527928d4-2fba-4575-b28c-4dd47955e2e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6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7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Datum" ma:index="28" nillable="true" ma:displayName="Datum" ma:format="DateTime" ma:internalName="Datum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3dbb10f-d65e-4026-aa5c-544c0db9c1ca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c7db627-a19b-4420-ba46-d2da62c8f9f7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6500080d-28b4-49ca-afc0-67533ee9b982}" ma:internalName="TaxCatchAll" ma:showField="CatchAllData" ma:web="73dbb10f-d65e-4026-aa5c-544c0db9c1c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  <TaxCatchAll xmlns="9c7db627-a19b-4420-ba46-d2da62c8f9f7" xsi:nil="true"/>
    <lcf76f155ced4ddcb4097134ff3c332f xmlns="a95f19fb-cad5-4f59-9d9d-bfe7d2b05f17">
      <Terms xmlns="http://schemas.microsoft.com/office/infopath/2007/PartnerControls"/>
    </lcf76f155ced4ddcb4097134ff3c332f>
    <Datum xmlns="a95f19fb-cad5-4f59-9d9d-bfe7d2b05f17" xsi:nil="true"/>
  </documentManagement>
</p:properties>
</file>

<file path=customXml/itemProps1.xml><?xml version="1.0" encoding="utf-8"?>
<ds:datastoreItem xmlns:ds="http://schemas.openxmlformats.org/officeDocument/2006/customXml" ds:itemID="{18724C43-37DD-4335-9FDB-8DF9806DC12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CDA2690-CE61-4096-BE53-28A43F6E9FF7}"/>
</file>

<file path=customXml/itemProps3.xml><?xml version="1.0" encoding="utf-8"?>
<ds:datastoreItem xmlns:ds="http://schemas.openxmlformats.org/officeDocument/2006/customXml" ds:itemID="{8FFE302F-3766-4FCF-B5D3-B9B0254131E8}">
  <ds:schemaRefs>
    <ds:schemaRef ds:uri="http://schemas.microsoft.com/office/infopath/2007/PartnerControls"/>
    <ds:schemaRef ds:uri="http://purl.org/dc/elements/1.1/"/>
    <ds:schemaRef ds:uri="http://purl.org/dc/dcmitype/"/>
    <ds:schemaRef ds:uri="http://schemas.microsoft.com/office/2006/documentManagement/types"/>
    <ds:schemaRef ds:uri="http://www.w3.org/XML/1998/namespace"/>
    <ds:schemaRef ds:uri="http://schemas.microsoft.com/office/2006/metadata/properties"/>
    <ds:schemaRef ds:uri="http://schemas.openxmlformats.org/package/2006/metadata/core-properties"/>
    <ds:schemaRef ds:uri="73dbb10f-d65e-4026-aa5c-544c0db9c1ca"/>
    <ds:schemaRef ds:uri="9c7db627-a19b-4420-ba46-d2da62c8f9f7"/>
    <ds:schemaRef ds:uri="a95f19fb-cad5-4f59-9d9d-bfe7d2b05f17"/>
    <ds:schemaRef ds:uri="http://schemas.microsoft.com/sharepoint/v3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390</TotalTime>
  <Words>449</Words>
  <Application>Microsoft Office PowerPoint</Application>
  <PresentationFormat>Diavoorstelling (4:3)</PresentationFormat>
  <Paragraphs>44</Paragraphs>
  <Slides>11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11</vt:i4>
      </vt:variant>
    </vt:vector>
  </HeadingPairs>
  <TitlesOfParts>
    <vt:vector size="15" baseType="lpstr">
      <vt:lpstr>Arial</vt:lpstr>
      <vt:lpstr>Calibri</vt:lpstr>
      <vt:lpstr>Wotfard</vt:lpstr>
      <vt:lpstr>Office-thema</vt:lpstr>
      <vt:lpstr>PowerPoint-presentatie</vt:lpstr>
      <vt:lpstr>PHP</vt:lpstr>
      <vt:lpstr>Geschiedenis</vt:lpstr>
      <vt:lpstr>Wat kan je met PHP doen?</vt:lpstr>
      <vt:lpstr>PHP en websites</vt:lpstr>
      <vt:lpstr>Voordelen van PHP</vt:lpstr>
      <vt:lpstr>PHP installeren</vt:lpstr>
      <vt:lpstr>Download XAMPP  (XAMPP is al op de school PC’s geïnstalleerd)</vt:lpstr>
      <vt:lpstr>XAMPP componenten   </vt:lpstr>
      <vt:lpstr>XAMPP Control Panel</vt:lpstr>
      <vt:lpstr>XAMPP starten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 1</dc:title>
  <dc:creator>A.C. Gijssen</dc:creator>
  <cp:lastModifiedBy>Linden, M van der</cp:lastModifiedBy>
  <cp:revision>38</cp:revision>
  <dcterms:created xsi:type="dcterms:W3CDTF">2012-05-07T15:58:47Z</dcterms:created>
  <dcterms:modified xsi:type="dcterms:W3CDTF">2024-08-30T09:51:00Z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0x010100B3FD4E1C67A4E64E8A5EE45D21D6EE10</vt:lpwstr>
  </property>
  <property fmtid="{D5CDD505-2E9C-101B-9397-08002B2CF9AE}" pid="3" name="MediaServiceImageTags">
    <vt:lpwstr/>
  </property>
</Properties>
</file>