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1" r:id="rId5"/>
    <p:sldId id="268" r:id="rId6"/>
    <p:sldId id="276" r:id="rId7"/>
    <p:sldId id="277" r:id="rId8"/>
    <p:sldId id="278" r:id="rId9"/>
    <p:sldId id="279" r:id="rId10"/>
    <p:sldId id="280" r:id="rId11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6"/>
    <a:srgbClr val="CE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063E27-7070-4274-966A-ED2FF46ED98C}" v="12" dt="2022-08-31T11:33:28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94668"/>
  </p:normalViewPr>
  <p:slideViewPr>
    <p:cSldViewPr>
      <p:cViewPr varScale="1">
        <p:scale>
          <a:sx n="140" d="100"/>
          <a:sy n="140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ya, M." userId="S::sarm01@rocmondriaan.nl::2ae131cb-9218-4d82-a786-1041f79db925" providerId="AD" clId="Web-{8B063E27-7070-4274-966A-ED2FF46ED98C}"/>
    <pc:docChg chg="addSld delSld modSld">
      <pc:chgData name="Sarikaya, M." userId="S::sarm01@rocmondriaan.nl::2ae131cb-9218-4d82-a786-1041f79db925" providerId="AD" clId="Web-{8B063E27-7070-4274-966A-ED2FF46ED98C}" dt="2022-08-31T11:33:28.624" v="10"/>
      <pc:docMkLst>
        <pc:docMk/>
      </pc:docMkLst>
      <pc:sldChg chg="del">
        <pc:chgData name="Sarikaya, M." userId="S::sarm01@rocmondriaan.nl::2ae131cb-9218-4d82-a786-1041f79db925" providerId="AD" clId="Web-{8B063E27-7070-4274-966A-ED2FF46ED98C}" dt="2022-08-31T11:33:28.624" v="10"/>
        <pc:sldMkLst>
          <pc:docMk/>
          <pc:sldMk cId="0" sldId="256"/>
        </pc:sldMkLst>
      </pc:sldChg>
      <pc:sldChg chg="addSp delSp modSp new">
        <pc:chgData name="Sarikaya, M." userId="S::sarm01@rocmondriaan.nl::2ae131cb-9218-4d82-a786-1041f79db925" providerId="AD" clId="Web-{8B063E27-7070-4274-966A-ED2FF46ED98C}" dt="2022-08-31T11:33:22.296" v="9" actId="14100"/>
        <pc:sldMkLst>
          <pc:docMk/>
          <pc:sldMk cId="1919924801" sldId="281"/>
        </pc:sldMkLst>
        <pc:spChg chg="del">
          <ac:chgData name="Sarikaya, M." userId="S::sarm01@rocmondriaan.nl::2ae131cb-9218-4d82-a786-1041f79db925" providerId="AD" clId="Web-{8B063E27-7070-4274-966A-ED2FF46ED98C}" dt="2022-08-31T11:32:20.056" v="1"/>
          <ac:spMkLst>
            <pc:docMk/>
            <pc:sldMk cId="1919924801" sldId="281"/>
            <ac:spMk id="3" creationId="{D18E27A9-ED8B-4FA3-EA4E-876F66C10036}"/>
          </ac:spMkLst>
        </pc:spChg>
        <pc:picChg chg="add mod ord">
          <ac:chgData name="Sarikaya, M." userId="S::sarm01@rocmondriaan.nl::2ae131cb-9218-4d82-a786-1041f79db925" providerId="AD" clId="Web-{8B063E27-7070-4274-966A-ED2FF46ED98C}" dt="2022-08-31T11:33:22.296" v="9" actId="14100"/>
          <ac:picMkLst>
            <pc:docMk/>
            <pc:sldMk cId="1919924801" sldId="281"/>
            <ac:picMk id="4" creationId="{4E1E0D13-2A5E-6C2F-AA6D-0B7237230B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641C-693D-FB77-0D02-32F8290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E1E0D13-2A5E-6C2F-AA6D-0B723723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18" y="497006"/>
            <a:ext cx="4015048" cy="5765634"/>
          </a:xfrm>
        </p:spPr>
      </p:pic>
    </p:spTree>
    <p:extLst>
      <p:ext uri="{BB962C8B-B14F-4D97-AF65-F5344CB8AC3E}">
        <p14:creationId xmlns:p14="http://schemas.microsoft.com/office/powerpoint/2010/main" val="191992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Hello</a:t>
            </a:r>
            <a:r>
              <a:rPr lang="nl-NL" b="1" dirty="0"/>
              <a:t> </a:t>
            </a:r>
            <a:r>
              <a:rPr lang="nl-NL" b="1" dirty="0" err="1"/>
              <a:t>world</a:t>
            </a:r>
            <a:r>
              <a:rPr lang="nl-NL" b="1" dirty="0"/>
              <a:t>!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&lt;html&gt;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	&lt;head&gt;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		&lt;title&gt;&lt;/title&gt;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	&lt;/head&gt;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&lt;body&gt;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&lt;/body&gt;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&lt;/html&gt;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Hello</a:t>
            </a:r>
            <a:r>
              <a:rPr lang="nl-NL" b="1" dirty="0"/>
              <a:t> </a:t>
            </a:r>
            <a:r>
              <a:rPr lang="nl-NL" b="1" dirty="0" err="1"/>
              <a:t>world</a:t>
            </a:r>
            <a:r>
              <a:rPr lang="nl-NL" b="1" dirty="0"/>
              <a:t>!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Met het commando ‘echo’ kan tekst worden weergegeven</a:t>
            </a:r>
          </a:p>
          <a:p>
            <a:r>
              <a:rPr lang="nl-NL" dirty="0"/>
              <a:t>Dit commando zul je vaak gebruiken: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/>
              <a:t>&lt;?</a:t>
            </a:r>
            <a:r>
              <a:rPr lang="nl-NL" dirty="0" err="1"/>
              <a:t>php</a:t>
            </a:r>
            <a:endParaRPr lang="nl-NL" dirty="0"/>
          </a:p>
          <a:p>
            <a:pPr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 err="1">
                <a:solidFill>
                  <a:srgbClr val="CE7B00"/>
                </a:solidFill>
              </a:rPr>
              <a:t>Hello</a:t>
            </a:r>
            <a:r>
              <a:rPr lang="nl-NL" dirty="0">
                <a:solidFill>
                  <a:srgbClr val="CE7B00"/>
                </a:solidFill>
              </a:rPr>
              <a:t> World"</a:t>
            </a:r>
            <a:r>
              <a:rPr lang="nl-NL" dirty="0"/>
              <a:t>;</a:t>
            </a:r>
          </a:p>
          <a:p>
            <a:pPr>
              <a:buNone/>
            </a:pPr>
            <a:r>
              <a:rPr lang="nl-NL" dirty="0"/>
              <a:t>?&gt;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Hello</a:t>
            </a:r>
            <a:r>
              <a:rPr lang="nl-NL" b="1" dirty="0"/>
              <a:t> </a:t>
            </a:r>
            <a:r>
              <a:rPr lang="nl-NL" b="1" dirty="0" err="1"/>
              <a:t>world</a:t>
            </a:r>
            <a:r>
              <a:rPr lang="nl-NL" b="1" dirty="0"/>
              <a:t>!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&lt;html&gt;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	&lt;head&gt;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		&lt;title&gt;</a:t>
            </a:r>
            <a:r>
              <a:rPr lang="en-US" dirty="0"/>
              <a:t>Hello World example</a:t>
            </a:r>
            <a:r>
              <a:rPr lang="en-US" dirty="0">
                <a:solidFill>
                  <a:srgbClr val="0000E6"/>
                </a:solidFill>
              </a:rPr>
              <a:t>&lt;/title&gt;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	&lt;/head&gt;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    &lt;body&gt;</a:t>
            </a:r>
            <a:endParaRPr lang="nl-NL" dirty="0">
              <a:solidFill>
                <a:srgbClr val="0000E6"/>
              </a:solidFill>
            </a:endParaRPr>
          </a:p>
          <a:p>
            <a:pPr>
              <a:buNone/>
            </a:pPr>
            <a:r>
              <a:rPr lang="en-US" dirty="0"/>
              <a:t>	    &lt;?</a:t>
            </a:r>
            <a:r>
              <a:rPr lang="en-US" dirty="0" err="1"/>
              <a:t>php</a:t>
            </a:r>
            <a:endParaRPr lang="nl-NL" dirty="0"/>
          </a:p>
          <a:p>
            <a:pPr>
              <a:buNone/>
            </a:pPr>
            <a:r>
              <a:rPr lang="en-US" dirty="0">
                <a:solidFill>
                  <a:srgbClr val="0000E6"/>
                </a:solidFill>
              </a:rPr>
              <a:t>	    	  echo </a:t>
            </a:r>
            <a:r>
              <a:rPr lang="en-US" dirty="0">
                <a:solidFill>
                  <a:srgbClr val="CE7B00"/>
                </a:solidFill>
              </a:rPr>
              <a:t>"Hello World"</a:t>
            </a:r>
            <a:r>
              <a:rPr lang="en-US" dirty="0"/>
              <a:t>;</a:t>
            </a:r>
            <a:endParaRPr lang="nl-NL" dirty="0"/>
          </a:p>
          <a:p>
            <a:pPr>
              <a:buNone/>
            </a:pPr>
            <a:r>
              <a:rPr lang="nl-NL" dirty="0"/>
              <a:t>	    ?&gt;</a:t>
            </a:r>
          </a:p>
          <a:p>
            <a:pPr>
              <a:buNone/>
            </a:pPr>
            <a:r>
              <a:rPr lang="nl-NL" dirty="0">
                <a:solidFill>
                  <a:srgbClr val="0000E6"/>
                </a:solidFill>
              </a:rPr>
              <a:t>    &lt;/body&gt;</a:t>
            </a:r>
          </a:p>
          <a:p>
            <a:pPr>
              <a:buNone/>
            </a:pPr>
            <a:r>
              <a:rPr lang="nl-NL" dirty="0">
                <a:solidFill>
                  <a:srgbClr val="0000E6"/>
                </a:solidFill>
              </a:rPr>
              <a:t>&lt;/</a:t>
            </a:r>
            <a:r>
              <a:rPr lang="nl-NL" dirty="0" err="1">
                <a:solidFill>
                  <a:srgbClr val="0000E6"/>
                </a:solidFill>
              </a:rPr>
              <a:t>html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902" y="4869159"/>
            <a:ext cx="4190010" cy="12570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HTML </a:t>
            </a:r>
            <a:r>
              <a:rPr lang="nl-NL" b="1" dirty="0" err="1"/>
              <a:t>tags</a:t>
            </a:r>
            <a:r>
              <a:rPr lang="nl-NL" b="1" dirty="0"/>
              <a:t> in PHP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en-US" dirty="0"/>
              <a:t>&lt;?</a:t>
            </a:r>
            <a:r>
              <a:rPr lang="en-US" dirty="0" err="1"/>
              <a:t>php</a:t>
            </a:r>
            <a:endParaRPr lang="nl-NL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E6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CE7B00"/>
                </a:solidFill>
              </a:rPr>
              <a:t>"Hello &lt;b&gt;World&lt;/b&gt;"</a:t>
            </a:r>
            <a:r>
              <a:rPr lang="en-US" dirty="0"/>
              <a:t>;</a:t>
            </a:r>
            <a:endParaRPr lang="nl-NL" dirty="0"/>
          </a:p>
          <a:p>
            <a:pPr>
              <a:buNone/>
            </a:pPr>
            <a:r>
              <a:rPr lang="nl-NL" dirty="0"/>
              <a:t>?&gt;</a:t>
            </a:r>
          </a:p>
          <a:p>
            <a:pPr>
              <a:buNone/>
            </a:pPr>
            <a:endParaRPr lang="nl-NL" dirty="0"/>
          </a:p>
          <a:p>
            <a:r>
              <a:rPr lang="nl-NL" b="1" dirty="0"/>
              <a:t>World</a:t>
            </a:r>
            <a:r>
              <a:rPr lang="nl-NL" dirty="0"/>
              <a:t> is nu dikgedrukt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Commentaar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Duidelijk maken voor anderen wat de bedoeling is van bepaalde code</a:t>
            </a:r>
          </a:p>
          <a:p>
            <a:r>
              <a:rPr lang="nl-NL" dirty="0"/>
              <a:t>Wordt niet weergegeven tijdens het uitvoeren</a:t>
            </a:r>
          </a:p>
          <a:p>
            <a:endParaRPr lang="nl-NL" dirty="0"/>
          </a:p>
          <a:p>
            <a:r>
              <a:rPr lang="nl-NL" dirty="0"/>
              <a:t>Onderhoudbaarheid</a:t>
            </a:r>
          </a:p>
          <a:p>
            <a:r>
              <a:rPr lang="nl-NL" dirty="0"/>
              <a:t>Uitwisselbaarheid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Commentaar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>
              <a:buNone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// Dit is een commentaar regel</a:t>
            </a:r>
          </a:p>
          <a:p>
            <a:pPr>
              <a:buNone/>
            </a:pPr>
            <a:endParaRPr lang="nl-NL" dirty="0"/>
          </a:p>
          <a:p>
            <a:pPr>
              <a:buNone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# Dit is een commentaar regel</a:t>
            </a:r>
          </a:p>
          <a:p>
            <a:pPr>
              <a:buNone/>
            </a:pPr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None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/* Dit zijn</a:t>
            </a:r>
          </a:p>
          <a:p>
            <a:pPr>
              <a:buNone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meerdere commentaar</a:t>
            </a:r>
          </a:p>
          <a:p>
            <a:pPr>
              <a:buNone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regels */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Datum xmlns="a95f19fb-cad5-4f59-9d9d-bfe7d2b05f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2E077-24FC-4379-A643-848C1EB7ED7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c7db627-a19b-4420-ba46-d2da62c8f9f7"/>
    <ds:schemaRef ds:uri="a95f19fb-cad5-4f59-9d9d-bfe7d2b05f17"/>
  </ds:schemaRefs>
</ds:datastoreItem>
</file>

<file path=customXml/itemProps2.xml><?xml version="1.0" encoding="utf-8"?>
<ds:datastoreItem xmlns:ds="http://schemas.openxmlformats.org/officeDocument/2006/customXml" ds:itemID="{009281A6-E661-4A40-9069-BBD9ACD213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B2EBB74-663B-4F16-90F1-3AFBCA6B280E}"/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80</Words>
  <Application>Microsoft Office PowerPoint</Application>
  <PresentationFormat>Diavoorstelling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PowerPoint-presentatie</vt:lpstr>
      <vt:lpstr>Hello world!</vt:lpstr>
      <vt:lpstr>Hello world!</vt:lpstr>
      <vt:lpstr>Hello world!</vt:lpstr>
      <vt:lpstr>HTML tags in PHP</vt:lpstr>
      <vt:lpstr>Commentaar</vt:lpstr>
      <vt:lpstr>Commentaar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A.C. Gijssen</cp:lastModifiedBy>
  <cp:revision>47</cp:revision>
  <dcterms:created xsi:type="dcterms:W3CDTF">2012-05-07T15:58:47Z</dcterms:created>
  <dcterms:modified xsi:type="dcterms:W3CDTF">2022-08-31T11:33:31Z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