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0" r:id="rId5"/>
    <p:sldId id="268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CE7B00"/>
    <a:srgbClr val="6D3206"/>
    <a:srgbClr val="0000E6"/>
    <a:srgbClr val="E66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/>
    <p:restoredTop sz="94668"/>
  </p:normalViewPr>
  <p:slideViewPr>
    <p:cSldViewPr>
      <p:cViewPr varScale="1">
        <p:scale>
          <a:sx n="100" d="100"/>
          <a:sy n="100" d="100"/>
        </p:scale>
        <p:origin x="96" y="4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rikaya, M." userId="S::sarm01@rocmondriaan.nl::2ae131cb-9218-4d82-a786-1041f79db925" providerId="AD" clId="Web-{DB69AD1F-2595-47D0-9D06-5AB06224C8F7}"/>
    <pc:docChg chg="addSld delSld">
      <pc:chgData name="Sarikaya, M." userId="S::sarm01@rocmondriaan.nl::2ae131cb-9218-4d82-a786-1041f79db925" providerId="AD" clId="Web-{DB69AD1F-2595-47D0-9D06-5AB06224C8F7}" dt="2022-08-31T11:34:03.131" v="1"/>
      <pc:docMkLst>
        <pc:docMk/>
      </pc:docMkLst>
      <pc:sldChg chg="del">
        <pc:chgData name="Sarikaya, M." userId="S::sarm01@rocmondriaan.nl::2ae131cb-9218-4d82-a786-1041f79db925" providerId="AD" clId="Web-{DB69AD1F-2595-47D0-9D06-5AB06224C8F7}" dt="2022-08-31T11:34:03.131" v="1"/>
        <pc:sldMkLst>
          <pc:docMk/>
          <pc:sldMk cId="0" sldId="256"/>
        </pc:sldMkLst>
      </pc:sldChg>
      <pc:sldChg chg="add">
        <pc:chgData name="Sarikaya, M." userId="S::sarm01@rocmondriaan.nl::2ae131cb-9218-4d82-a786-1041f79db925" providerId="AD" clId="Web-{DB69AD1F-2595-47D0-9D06-5AB06224C8F7}" dt="2022-08-31T11:34:00.412" v="0"/>
        <pc:sldMkLst>
          <pc:docMk/>
          <pc:sldMk cId="646746267" sldId="280"/>
        </pc:sldMkLst>
      </pc:sldChg>
    </pc:docChg>
  </pc:docChgLst>
  <pc:docChgLst>
    <pc:chgData name="Linden, M.J. van der" userId="S::linm04@rocmondriaan.nl::7071751e-8507-462b-863d-5bb5459a0324" providerId="AD" clId="Web-{CBF8148E-5896-4805-B397-48CE450FC8BE}"/>
    <pc:docChg chg="addSld modSld">
      <pc:chgData name="Linden, M.J. van der" userId="S::linm04@rocmondriaan.nl::7071751e-8507-462b-863d-5bb5459a0324" providerId="AD" clId="Web-{CBF8148E-5896-4805-B397-48CE450FC8BE}" dt="2023-08-28T11:14:51.477" v="17"/>
      <pc:docMkLst>
        <pc:docMk/>
      </pc:docMkLst>
      <pc:sldChg chg="delSp modSp add replId">
        <pc:chgData name="Linden, M.J. van der" userId="S::linm04@rocmondriaan.nl::7071751e-8507-462b-863d-5bb5459a0324" providerId="AD" clId="Web-{CBF8148E-5896-4805-B397-48CE450FC8BE}" dt="2023-08-28T11:14:51.477" v="17"/>
        <pc:sldMkLst>
          <pc:docMk/>
          <pc:sldMk cId="2364989904" sldId="281"/>
        </pc:sldMkLst>
        <pc:spChg chg="mod">
          <ac:chgData name="Linden, M.J. van der" userId="S::linm04@rocmondriaan.nl::7071751e-8507-462b-863d-5bb5459a0324" providerId="AD" clId="Web-{CBF8148E-5896-4805-B397-48CE450FC8BE}" dt="2023-08-28T11:14:21.179" v="6" actId="20577"/>
          <ac:spMkLst>
            <pc:docMk/>
            <pc:sldMk cId="2364989904" sldId="281"/>
            <ac:spMk id="6" creationId="{00000000-0000-0000-0000-000000000000}"/>
          </ac:spMkLst>
        </pc:spChg>
        <pc:spChg chg="mod">
          <ac:chgData name="Linden, M.J. van der" userId="S::linm04@rocmondriaan.nl::7071751e-8507-462b-863d-5bb5459a0324" providerId="AD" clId="Web-{CBF8148E-5896-4805-B397-48CE450FC8BE}" dt="2023-08-28T11:14:46.820" v="16" actId="20577"/>
          <ac:spMkLst>
            <pc:docMk/>
            <pc:sldMk cId="2364989904" sldId="281"/>
            <ac:spMk id="7" creationId="{00000000-0000-0000-0000-000000000000}"/>
          </ac:spMkLst>
        </pc:spChg>
        <pc:picChg chg="del">
          <ac:chgData name="Linden, M.J. van der" userId="S::linm04@rocmondriaan.nl::7071751e-8507-462b-863d-5bb5459a0324" providerId="AD" clId="Web-{CBF8148E-5896-4805-B397-48CE450FC8BE}" dt="2023-08-28T11:14:51.477" v="17"/>
          <ac:picMkLst>
            <pc:docMk/>
            <pc:sldMk cId="2364989904" sldId="281"/>
            <ac:picMk id="2" creationId="{00000000-0000-0000-0000-000000000000}"/>
          </ac:picMkLst>
        </pc:picChg>
      </pc:sldChg>
    </pc:docChg>
  </pc:docChgLst>
  <pc:docChgLst>
    <pc:chgData name="Linden, M van der" userId="7071751e-8507-462b-863d-5bb5459a0324" providerId="ADAL" clId="{CCDB76AD-1D56-4FF1-BC80-A20093D4567B}"/>
    <pc:docChg chg="delSld">
      <pc:chgData name="Linden, M van der" userId="7071751e-8507-462b-863d-5bb5459a0324" providerId="ADAL" clId="{CCDB76AD-1D56-4FF1-BC80-A20093D4567B}" dt="2024-08-30T09:52:29.341" v="0" actId="2696"/>
      <pc:docMkLst>
        <pc:docMk/>
      </pc:docMkLst>
      <pc:sldChg chg="del">
        <pc:chgData name="Linden, M van der" userId="7071751e-8507-462b-863d-5bb5459a0324" providerId="ADAL" clId="{CCDB76AD-1D56-4FF1-BC80-A20093D4567B}" dt="2024-08-30T09:52:29.341" v="0" actId="2696"/>
        <pc:sldMkLst>
          <pc:docMk/>
          <pc:sldMk cId="2364989904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30-8-2024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4A641C-693D-FB77-0D02-32F829087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pic>
        <p:nvPicPr>
          <p:cNvPr id="4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4E1E0D13-2A5E-6C2F-AA6D-0B723723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8118" y="497006"/>
            <a:ext cx="4015048" cy="5765634"/>
          </a:xfrm>
        </p:spPr>
      </p:pic>
    </p:spTree>
    <p:extLst>
      <p:ext uri="{BB962C8B-B14F-4D97-AF65-F5344CB8AC3E}">
        <p14:creationId xmlns:p14="http://schemas.microsoft.com/office/powerpoint/2010/main" val="646746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Array’s</a:t>
            </a:r>
            <a:r>
              <a:rPr lang="nl-NL" b="1" dirty="0"/>
              <a:t> –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 err="1">
                <a:solidFill>
                  <a:srgbClr val="0000E6"/>
                </a:solidFill>
              </a:rPr>
              <a:t>array</a:t>
            </a:r>
            <a:r>
              <a:rPr lang="nl-NL" dirty="0"/>
              <a:t>();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0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"Zondag"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1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"Maandag"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2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"Dinsdag"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3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"Woensdag"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4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"Donderdag"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5</a:t>
            </a:r>
            <a:r>
              <a:rPr lang="nl-NL" dirty="0"/>
              <a:t>]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"Vrijdag"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6</a:t>
            </a:r>
            <a:r>
              <a:rPr lang="nl-NL" dirty="0"/>
              <a:t>] = </a:t>
            </a:r>
            <a:r>
              <a:rPr lang="nl-NL" dirty="0">
                <a:solidFill>
                  <a:srgbClr val="CE7B00"/>
                </a:solidFill>
              </a:rPr>
              <a:t>"Zaterdag"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days</a:t>
            </a:r>
            <a:r>
              <a:rPr lang="nl-NL" dirty="0"/>
              <a:t>[</a:t>
            </a:r>
            <a:r>
              <a:rPr lang="nl-NL" dirty="0">
                <a:solidFill>
                  <a:srgbClr val="FF40FF"/>
                </a:solidFill>
              </a:rPr>
              <a:t>5</a:t>
            </a:r>
            <a:r>
              <a:rPr lang="nl-NL" dirty="0"/>
              <a:t>];</a:t>
            </a:r>
          </a:p>
          <a:p>
            <a:pPr lvl="0">
              <a:buNone/>
            </a:pPr>
            <a:r>
              <a:rPr lang="nl-NL" dirty="0"/>
              <a:t>?&gt;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 voor datum en tijd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Speciale functie date()</a:t>
            </a:r>
          </a:p>
          <a:p>
            <a:pPr lvl="1"/>
            <a:r>
              <a:rPr lang="nl-NL" dirty="0"/>
              <a:t>Met heel veel opties</a:t>
            </a:r>
          </a:p>
          <a:p>
            <a:endParaRPr lang="nl-NL" dirty="0"/>
          </a:p>
          <a:p>
            <a:pPr lvl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400" dirty="0"/>
          </a:p>
          <a:p>
            <a:pPr lvl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6D3206"/>
                </a:solidFill>
              </a:rPr>
              <a:t>$today </a:t>
            </a:r>
            <a:r>
              <a:rPr lang="en-US" sz="2400" dirty="0"/>
              <a:t>= date(</a:t>
            </a:r>
            <a:r>
              <a:rPr lang="en-US" sz="2400" dirty="0">
                <a:solidFill>
                  <a:srgbClr val="CE7B00"/>
                </a:solidFill>
              </a:rPr>
              <a:t>"j F Y"</a:t>
            </a:r>
            <a:r>
              <a:rPr lang="en-US" sz="2400" dirty="0"/>
              <a:t>);</a:t>
            </a:r>
            <a:endParaRPr lang="nl-NL" sz="2400" dirty="0"/>
          </a:p>
          <a:p>
            <a:pPr lvl="0">
              <a:buNone/>
            </a:pPr>
            <a:r>
              <a:rPr lang="en-US" sz="2400" dirty="0"/>
              <a:t>	</a:t>
            </a:r>
            <a:r>
              <a:rPr lang="nl-NL" sz="2400" dirty="0">
                <a:solidFill>
                  <a:srgbClr val="0000E6"/>
                </a:solidFill>
              </a:rPr>
              <a:t>echo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today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?&gt;</a:t>
            </a:r>
          </a:p>
          <a:p>
            <a:endParaRPr lang="nl-NL" dirty="0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570789"/>
            <a:ext cx="5184576" cy="15553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Plaats in het computergeheugen om een bepaalde waarde (tijdelijk) te kunnen opslaan</a:t>
            </a:r>
          </a:p>
          <a:p>
            <a:endParaRPr lang="nl-NL" dirty="0"/>
          </a:p>
          <a:p>
            <a:r>
              <a:rPr lang="nl-NL" dirty="0"/>
              <a:t>Bestaat uit</a:t>
            </a:r>
          </a:p>
          <a:p>
            <a:pPr lvl="1"/>
            <a:r>
              <a:rPr lang="nl-NL" dirty="0"/>
              <a:t>Type</a:t>
            </a:r>
          </a:p>
          <a:p>
            <a:pPr lvl="1"/>
            <a:r>
              <a:rPr lang="nl-NL" dirty="0"/>
              <a:t>Naam</a:t>
            </a:r>
          </a:p>
          <a:p>
            <a:pPr lvl="1"/>
            <a:r>
              <a:rPr lang="nl-NL" dirty="0"/>
              <a:t>Waarde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In PHP geen onderscheid in type</a:t>
            </a:r>
          </a:p>
          <a:p>
            <a:pPr lvl="1"/>
            <a:r>
              <a:rPr lang="nl-NL" dirty="0"/>
              <a:t>Bijvoorbeeld tussen getallen en teksten</a:t>
            </a:r>
          </a:p>
          <a:p>
            <a:endParaRPr lang="nl-NL" dirty="0"/>
          </a:p>
          <a:p>
            <a:r>
              <a:rPr lang="nl-NL" dirty="0"/>
              <a:t>Type wordt door de compiler bepaald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Naam van een variabele kiest een programmeur zelf</a:t>
            </a:r>
          </a:p>
          <a:p>
            <a:endParaRPr lang="nl-NL" dirty="0"/>
          </a:p>
          <a:p>
            <a:r>
              <a:rPr lang="nl-NL" dirty="0"/>
              <a:t>Let op!</a:t>
            </a:r>
          </a:p>
          <a:p>
            <a:pPr lvl="1"/>
            <a:r>
              <a:rPr lang="nl-NL" dirty="0"/>
              <a:t>De naam begint altijd met een dollarteken ($)</a:t>
            </a:r>
          </a:p>
          <a:p>
            <a:pPr lvl="1"/>
            <a:r>
              <a:rPr lang="nl-NL" dirty="0"/>
              <a:t>De naam is hoofdlettergevoelig en direct na het $ mag geen cijfer komen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&lt;</a:t>
            </a:r>
            <a:r>
              <a:rPr lang="nl-NL" dirty="0" err="1">
                <a:solidFill>
                  <a:srgbClr val="0000E6"/>
                </a:solidFill>
              </a:rPr>
              <a:t>html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</a:t>
            </a:r>
            <a:r>
              <a:rPr lang="nl-NL" dirty="0" err="1">
                <a:solidFill>
                  <a:srgbClr val="0000E6"/>
                </a:solidFill>
              </a:rPr>
              <a:t>head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en-US" dirty="0">
                <a:solidFill>
                  <a:srgbClr val="0000E6"/>
                </a:solidFill>
              </a:rPr>
              <a:t>		&lt;title&gt;</a:t>
            </a:r>
            <a:r>
              <a:rPr lang="en-US" dirty="0"/>
              <a:t>Hello World example</a:t>
            </a:r>
            <a:r>
              <a:rPr lang="en-US" dirty="0">
                <a:solidFill>
                  <a:srgbClr val="0000E6"/>
                </a:solidFill>
              </a:rPr>
              <a:t>&lt;/title&gt;</a:t>
            </a:r>
            <a:endParaRPr lang="nl-NL" dirty="0">
              <a:solidFill>
                <a:srgbClr val="0000E6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E6"/>
                </a:solidFill>
              </a:rPr>
              <a:t>	</a:t>
            </a:r>
            <a:r>
              <a:rPr lang="nl-NL" dirty="0">
                <a:solidFill>
                  <a:srgbClr val="0000E6"/>
                </a:solidFill>
              </a:rPr>
              <a:t>&lt;/</a:t>
            </a:r>
            <a:r>
              <a:rPr lang="nl-NL" dirty="0" err="1">
                <a:solidFill>
                  <a:srgbClr val="0000E6"/>
                </a:solidFill>
              </a:rPr>
              <a:t>head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 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&lt;body&gt;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</a:t>
            </a: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	</a:t>
            </a:r>
            <a:r>
              <a:rPr lang="nl-NL" dirty="0">
                <a:solidFill>
                  <a:srgbClr val="6D3206"/>
                </a:solidFill>
              </a:rPr>
              <a:t>$message </a:t>
            </a:r>
            <a:r>
              <a:rPr lang="nl-NL" dirty="0"/>
              <a:t>=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Hello</a:t>
            </a:r>
            <a:r>
              <a:rPr lang="nl-NL" dirty="0">
                <a:solidFill>
                  <a:srgbClr val="CE7B00"/>
                </a:solidFill>
              </a:rPr>
              <a:t> World"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	echo </a:t>
            </a:r>
            <a:r>
              <a:rPr lang="nl-NL" dirty="0">
                <a:solidFill>
                  <a:srgbClr val="6D3206"/>
                </a:solidFill>
              </a:rPr>
              <a:t>$message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</a:t>
            </a:r>
            <a:r>
              <a:rPr lang="nl-NL" dirty="0"/>
              <a:t>?&gt;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&lt;/body&gt;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&lt;/</a:t>
            </a:r>
            <a:r>
              <a:rPr lang="nl-NL" dirty="0" err="1">
                <a:solidFill>
                  <a:srgbClr val="0000E6"/>
                </a:solidFill>
              </a:rPr>
              <a:t>html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90" y="4797151"/>
            <a:ext cx="4410997" cy="13232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&lt;</a:t>
            </a:r>
            <a:r>
              <a:rPr lang="nl-NL" dirty="0" err="1">
                <a:solidFill>
                  <a:srgbClr val="0000E6"/>
                </a:solidFill>
              </a:rPr>
              <a:t>html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</a:t>
            </a:r>
            <a:r>
              <a:rPr lang="nl-NL" dirty="0" err="1">
                <a:solidFill>
                  <a:srgbClr val="0000E6"/>
                </a:solidFill>
              </a:rPr>
              <a:t>head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en-US" dirty="0">
                <a:solidFill>
                  <a:srgbClr val="0000E6"/>
                </a:solidFill>
              </a:rPr>
              <a:t>		&lt;title&gt;</a:t>
            </a:r>
            <a:r>
              <a:rPr lang="en-US" dirty="0"/>
              <a:t>Hello World example</a:t>
            </a:r>
            <a:r>
              <a:rPr lang="en-US" dirty="0">
                <a:solidFill>
                  <a:srgbClr val="0000E6"/>
                </a:solidFill>
              </a:rPr>
              <a:t>&lt;/title&gt;</a:t>
            </a:r>
            <a:endParaRPr lang="nl-NL" dirty="0">
              <a:solidFill>
                <a:srgbClr val="0000E6"/>
              </a:solidFill>
            </a:endParaRPr>
          </a:p>
          <a:p>
            <a:pPr lvl="0">
              <a:buNone/>
            </a:pPr>
            <a:r>
              <a:rPr lang="en-US" dirty="0">
                <a:solidFill>
                  <a:srgbClr val="0000E6"/>
                </a:solidFill>
              </a:rPr>
              <a:t>	</a:t>
            </a:r>
            <a:r>
              <a:rPr lang="nl-NL" dirty="0">
                <a:solidFill>
                  <a:srgbClr val="0000E6"/>
                </a:solidFill>
              </a:rPr>
              <a:t>&lt;/</a:t>
            </a:r>
            <a:r>
              <a:rPr lang="nl-NL" dirty="0" err="1">
                <a:solidFill>
                  <a:srgbClr val="0000E6"/>
                </a:solidFill>
              </a:rPr>
              <a:t>head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 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&lt;body&gt;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</a:t>
            </a: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	</a:t>
            </a:r>
            <a:r>
              <a:rPr lang="nl-NL" dirty="0">
                <a:solidFill>
                  <a:srgbClr val="6D3206"/>
                </a:solidFill>
              </a:rPr>
              <a:t>$name </a:t>
            </a:r>
            <a:r>
              <a:rPr lang="nl-NL" dirty="0"/>
              <a:t>=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>
                <a:solidFill>
                  <a:srgbClr val="CE7B00"/>
                </a:solidFill>
              </a:rPr>
              <a:t>"Henk"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	echo </a:t>
            </a:r>
            <a:r>
              <a:rPr lang="nl-NL" dirty="0">
                <a:solidFill>
                  <a:srgbClr val="CE7B00"/>
                </a:solidFill>
              </a:rPr>
              <a:t>"Hallo: </a:t>
            </a:r>
            <a:r>
              <a:rPr lang="nl-NL" dirty="0">
                <a:solidFill>
                  <a:srgbClr val="6D3206"/>
                </a:solidFill>
              </a:rPr>
              <a:t>$name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	</a:t>
            </a:r>
            <a:r>
              <a:rPr lang="nl-NL" dirty="0"/>
              <a:t>?&gt;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	&lt;/body&gt;</a:t>
            </a:r>
          </a:p>
          <a:p>
            <a:pPr lvl="0">
              <a:buNone/>
            </a:pPr>
            <a:r>
              <a:rPr lang="nl-NL" dirty="0">
                <a:solidFill>
                  <a:srgbClr val="0000E6"/>
                </a:solidFill>
              </a:rPr>
              <a:t>&lt;/</a:t>
            </a:r>
            <a:r>
              <a:rPr lang="nl-NL" dirty="0" err="1">
                <a:solidFill>
                  <a:srgbClr val="0000E6"/>
                </a:solidFill>
              </a:rPr>
              <a:t>html</a:t>
            </a:r>
            <a:r>
              <a:rPr lang="nl-NL" dirty="0">
                <a:solidFill>
                  <a:srgbClr val="0000E6"/>
                </a:solidFill>
              </a:rPr>
              <a:t>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 van het type </a:t>
            </a:r>
            <a:r>
              <a:rPr lang="nl-NL" b="1" dirty="0" err="1"/>
              <a:t>Boolean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r>
              <a:rPr lang="nl-NL" dirty="0"/>
              <a:t>Een </a:t>
            </a:r>
            <a:r>
              <a:rPr lang="nl-NL" dirty="0" err="1"/>
              <a:t>boolean</a:t>
            </a:r>
            <a:r>
              <a:rPr lang="nl-NL" dirty="0"/>
              <a:t> is een speciaal type variabele met maar twee mogelijke waarden:</a:t>
            </a:r>
          </a:p>
          <a:p>
            <a:pPr lvl="1"/>
            <a:r>
              <a:rPr lang="nl-NL" dirty="0" err="1"/>
              <a:t>True</a:t>
            </a:r>
            <a:endParaRPr lang="nl-NL" dirty="0"/>
          </a:p>
          <a:p>
            <a:pPr lvl="1"/>
            <a:r>
              <a:rPr lang="nl-NL" dirty="0" err="1"/>
              <a:t>False</a:t>
            </a:r>
            <a:endParaRPr lang="nl-NL" dirty="0"/>
          </a:p>
          <a:p>
            <a:pPr lvl="1"/>
            <a:endParaRPr lang="nl-NL" dirty="0"/>
          </a:p>
          <a:p>
            <a:pPr lvl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000" dirty="0"/>
          </a:p>
          <a:p>
            <a:pPr lvl="0">
              <a:buNone/>
            </a:pPr>
            <a:r>
              <a:rPr lang="nl-NL" sz="2400" dirty="0"/>
              <a:t>	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light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 err="1">
                <a:solidFill>
                  <a:srgbClr val="0000E6"/>
                </a:solidFill>
              </a:rPr>
              <a:t>true</a:t>
            </a:r>
            <a:r>
              <a:rPr lang="nl-NL" sz="2400" dirty="0"/>
              <a:t>;</a:t>
            </a:r>
            <a:endParaRPr lang="nl-NL" sz="2000" dirty="0"/>
          </a:p>
          <a:p>
            <a:pPr lvl="0">
              <a:buNone/>
            </a:pPr>
            <a:r>
              <a:rPr lang="nl-NL" sz="2400" dirty="0"/>
              <a:t>?&gt;</a:t>
            </a:r>
            <a:endParaRPr lang="nl-NL" sz="2000" dirty="0"/>
          </a:p>
          <a:p>
            <a:pPr lvl="1"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Variabelen van het type </a:t>
            </a:r>
            <a:r>
              <a:rPr lang="nl-NL" b="1" dirty="0" err="1"/>
              <a:t>Array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In een variabele kun je maar één waarde opslaan</a:t>
            </a:r>
          </a:p>
          <a:p>
            <a:endParaRPr lang="nl-NL" dirty="0"/>
          </a:p>
          <a:p>
            <a:r>
              <a:rPr lang="nl-NL" dirty="0"/>
              <a:t>Soms zijn er situaties waarin er meer waarden nodig zijn</a:t>
            </a:r>
          </a:p>
          <a:p>
            <a:endParaRPr lang="nl-NL" dirty="0"/>
          </a:p>
          <a:p>
            <a:r>
              <a:rPr lang="nl-NL" dirty="0"/>
              <a:t>Variabele van het type </a:t>
            </a:r>
            <a:r>
              <a:rPr lang="nl-NL" dirty="0" err="1"/>
              <a:t>Array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Array’s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Idee van een </a:t>
            </a:r>
            <a:r>
              <a:rPr lang="nl-NL" dirty="0" err="1"/>
              <a:t>ladenkast</a:t>
            </a:r>
            <a:r>
              <a:rPr lang="nl-NL" dirty="0"/>
              <a:t> met verschillende laden</a:t>
            </a:r>
          </a:p>
          <a:p>
            <a:endParaRPr lang="nl-NL" dirty="0"/>
          </a:p>
          <a:p>
            <a:r>
              <a:rPr lang="nl-NL" dirty="0"/>
              <a:t>Een </a:t>
            </a:r>
            <a:r>
              <a:rPr lang="nl-NL" dirty="0" err="1"/>
              <a:t>Array</a:t>
            </a:r>
            <a:r>
              <a:rPr lang="nl-NL" dirty="0"/>
              <a:t> heeft verschillende ‘plekken’ om waarde in op te slaan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a95f19fb-cad5-4f59-9d9d-bfe7d2b05f17" xsi:nil="true"/>
    <TaxCatchAll xmlns="9c7db627-a19b-4420-ba46-d2da62c8f9f7" xsi:nil="true"/>
    <lcf76f155ced4ddcb4097134ff3c332f xmlns="a95f19fb-cad5-4f59-9d9d-bfe7d2b05f17">
      <Terms xmlns="http://schemas.microsoft.com/office/infopath/2007/PartnerControls"/>
    </lcf76f155ced4ddcb4097134ff3c332f>
    <_ip_UnifiedCompliancePolicyUIAction xmlns="http://schemas.microsoft.com/sharepoint/v3" xsi:nil="true"/>
    <Datum xmlns="a95f19fb-cad5-4f59-9d9d-bfe7d2b05f17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87A21F8-159F-4194-98FE-6051984B36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A9FA41-599A-4564-B51C-5669C56FC597}"/>
</file>

<file path=customXml/itemProps3.xml><?xml version="1.0" encoding="utf-8"?>
<ds:datastoreItem xmlns:ds="http://schemas.openxmlformats.org/officeDocument/2006/customXml" ds:itemID="{5D030CDE-9442-46D4-A71D-5D0177C196B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9c7db627-a19b-4420-ba46-d2da62c8f9f7"/>
    <ds:schemaRef ds:uri="a95f19fb-cad5-4f59-9d9d-bfe7d2b05f17"/>
    <ds:schemaRef ds:uri="db88831a-6ee1-4cd5-8378-9f8c403d285f"/>
    <ds:schemaRef ds:uri="9b362a39-1e7c-495c-af5f-7ff757a8170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397</Words>
  <Application>Microsoft Office PowerPoint</Application>
  <PresentationFormat>Diavoorstelling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Office-thema</vt:lpstr>
      <vt:lpstr>PowerPoint-presentatie</vt:lpstr>
      <vt:lpstr>Variabelen</vt:lpstr>
      <vt:lpstr>Variabelen</vt:lpstr>
      <vt:lpstr>Variabelen</vt:lpstr>
      <vt:lpstr>Variabelen – een voorbeeld</vt:lpstr>
      <vt:lpstr>Variabelen – een voorbeeld</vt:lpstr>
      <vt:lpstr>Variabelen van het type Boolean</vt:lpstr>
      <vt:lpstr>Variabelen van het type Array</vt:lpstr>
      <vt:lpstr>Array’s</vt:lpstr>
      <vt:lpstr>Array’s – voorbeeld</vt:lpstr>
      <vt:lpstr>Variabelen voor datum en tijd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Linden, M van der</cp:lastModifiedBy>
  <cp:revision>47</cp:revision>
  <dcterms:created xsi:type="dcterms:W3CDTF">2012-05-07T15:58:47Z</dcterms:created>
  <dcterms:modified xsi:type="dcterms:W3CDTF">2024-08-30T09:52:32Z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  <property fmtid="{D5CDD505-2E9C-101B-9397-08002B2CF9AE}" pid="4" name="Order">
    <vt:r8>2700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