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2" r:id="rId5"/>
    <p:sldId id="268" r:id="rId6"/>
    <p:sldId id="270" r:id="rId7"/>
    <p:sldId id="271" r:id="rId8"/>
    <p:sldId id="291" r:id="rId9"/>
    <p:sldId id="273" r:id="rId10"/>
    <p:sldId id="275" r:id="rId11"/>
    <p:sldId id="278" r:id="rId12"/>
    <p:sldId id="279" r:id="rId13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40AE51-F164-467F-A31F-7C2CB85458AC}" v="2" dt="2022-08-31T11:40:25.4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5"/>
    <p:restoredTop sz="94668"/>
  </p:normalViewPr>
  <p:slideViewPr>
    <p:cSldViewPr>
      <p:cViewPr varScale="1">
        <p:scale>
          <a:sx n="140" d="100"/>
          <a:sy n="140" d="100"/>
        </p:scale>
        <p:origin x="12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kaya, M." userId="S::sarm01@rocmondriaan.nl::2ae131cb-9218-4d82-a786-1041f79db925" providerId="AD" clId="Web-{5740AE51-F164-467F-A31F-7C2CB85458AC}"/>
    <pc:docChg chg="addSld delSld">
      <pc:chgData name="Sarikaya, M." userId="S::sarm01@rocmondriaan.nl::2ae131cb-9218-4d82-a786-1041f79db925" providerId="AD" clId="Web-{5740AE51-F164-467F-A31F-7C2CB85458AC}" dt="2022-08-31T11:40:25.467" v="1"/>
      <pc:docMkLst>
        <pc:docMk/>
      </pc:docMkLst>
      <pc:sldChg chg="del">
        <pc:chgData name="Sarikaya, M." userId="S::sarm01@rocmondriaan.nl::2ae131cb-9218-4d82-a786-1041f79db925" providerId="AD" clId="Web-{5740AE51-F164-467F-A31F-7C2CB85458AC}" dt="2022-08-31T11:40:25.467" v="1"/>
        <pc:sldMkLst>
          <pc:docMk/>
          <pc:sldMk cId="0" sldId="256"/>
        </pc:sldMkLst>
      </pc:sldChg>
      <pc:sldChg chg="add">
        <pc:chgData name="Sarikaya, M." userId="S::sarm01@rocmondriaan.nl::2ae131cb-9218-4d82-a786-1041f79db925" providerId="AD" clId="Web-{5740AE51-F164-467F-A31F-7C2CB85458AC}" dt="2022-08-31T11:40:21.998" v="0"/>
        <pc:sldMkLst>
          <pc:docMk/>
          <pc:sldMk cId="769122740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1BB0-84B5-4757-B9D8-C918720929E6}" type="datetimeFigureOut">
              <a:rPr lang="nl-NL" smtClean="0"/>
              <a:pPr/>
              <a:t>31-8-2022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641C-693D-FB77-0D02-32F82908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4E1E0D13-2A5E-6C2F-AA6D-0B7237230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18" y="497006"/>
            <a:ext cx="4015048" cy="5765634"/>
          </a:xfrm>
        </p:spPr>
      </p:pic>
    </p:spTree>
    <p:extLst>
      <p:ext uri="{BB962C8B-B14F-4D97-AF65-F5344CB8AC3E}">
        <p14:creationId xmlns:p14="http://schemas.microsoft.com/office/powerpoint/2010/main" val="7691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marL="742950" indent="-742950" algn="l"/>
            <a:r>
              <a:rPr lang="nl-NL" b="1" dirty="0"/>
              <a:t>1. Waar staat de afkorting PHP voor?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 marL="514350" lvl="0" indent="-514350">
              <a:buFont typeface="+mj-lt"/>
              <a:buAutoNum type="alphaLcParenR"/>
            </a:pPr>
            <a:r>
              <a:rPr lang="nl-NL" dirty="0"/>
              <a:t>Hypertext </a:t>
            </a:r>
            <a:r>
              <a:rPr lang="nl-NL" dirty="0" err="1"/>
              <a:t>PreProcessor</a:t>
            </a:r>
            <a:r>
              <a:rPr lang="nl-NL" dirty="0"/>
              <a:t> 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/>
              <a:t>Pre Hypertext Processor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/>
              <a:t>Processor Hypertext Pre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marL="742950" indent="-742950" algn="l"/>
            <a:r>
              <a:rPr lang="nl-NL" b="1" dirty="0"/>
              <a:t>2. Hoe kun je met PHP tekst weergeven?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 marL="514350" lvl="0" indent="-514350">
              <a:buFont typeface="+mj-lt"/>
              <a:buAutoNum type="alphaLcParenR"/>
            </a:pPr>
            <a:r>
              <a:rPr lang="nl-NL" dirty="0"/>
              <a:t>echo("Hier de tekst")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 err="1"/>
              <a:t>write</a:t>
            </a:r>
            <a:r>
              <a:rPr lang="nl-NL" dirty="0"/>
              <a:t>("Hier de tekst")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 err="1"/>
              <a:t>text</a:t>
            </a:r>
            <a:r>
              <a:rPr lang="nl-NL" dirty="0"/>
              <a:t>("Hier de tekst")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3. Hoe plaats je commentaar in PHP?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 marL="514350" lvl="0" indent="-514350">
              <a:buFont typeface="+mj-lt"/>
              <a:buAutoNum type="alphaLcParenR"/>
            </a:pPr>
            <a:r>
              <a:rPr lang="nl-NL" dirty="0"/>
              <a:t>'hier het commentaar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/>
              <a:t>// hier het commentaar \\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/>
              <a:t>/* hier het commentaar /*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/>
              <a:t>// hier het commentaar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4. Met welk teken begint een variabele?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Autofit/>
          </a:bodyPr>
          <a:lstStyle/>
          <a:p>
            <a:pPr marL="457200" lvl="0" indent="-457200">
              <a:buFont typeface="+mj-lt"/>
              <a:buAutoNum type="alphaLcParenR"/>
            </a:pPr>
            <a:r>
              <a:rPr lang="nl-NL" sz="2400" dirty="0"/>
              <a:t>#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sz="2400" dirty="0"/>
              <a:t>$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sz="2400" dirty="0"/>
              <a:t>.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sz="2400" dirty="0"/>
              <a:t>Een variabele heeft geen speciaal begin teken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964488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5. Wat is de output van deze code?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-US" sz="2400" b="1" dirty="0"/>
              <a:t>&lt;?</a:t>
            </a:r>
            <a:r>
              <a:rPr lang="en-US" sz="2400" b="1" dirty="0" err="1"/>
              <a:t>php</a:t>
            </a:r>
            <a:endParaRPr lang="en-US" sz="2400" b="1" dirty="0"/>
          </a:p>
          <a:p>
            <a:pPr lvl="0">
              <a:buNone/>
            </a:pPr>
            <a:r>
              <a:rPr lang="en-US" sz="2400" b="1" dirty="0"/>
              <a:t>	$a = "Scott";</a:t>
            </a:r>
          </a:p>
          <a:p>
            <a:pPr lvl="0">
              <a:buNone/>
            </a:pPr>
            <a:r>
              <a:rPr lang="en-US" sz="2400" b="1" dirty="0"/>
              <a:t>	echo "Hoi </a:t>
            </a:r>
            <a:r>
              <a:rPr lang="en-US" sz="2400" b="1" dirty="0" err="1"/>
              <a:t>ik</a:t>
            </a:r>
            <a:r>
              <a:rPr lang="en-US" sz="2400" b="1" dirty="0"/>
              <a:t> </a:t>
            </a:r>
            <a:r>
              <a:rPr lang="en-US" sz="2400" b="1" dirty="0" err="1"/>
              <a:t>ben</a:t>
            </a:r>
            <a:r>
              <a:rPr lang="en-US" sz="2400" b="1" dirty="0"/>
              <a:t> " . $a;</a:t>
            </a:r>
          </a:p>
          <a:p>
            <a:pPr lvl="0">
              <a:buNone/>
            </a:pPr>
            <a:r>
              <a:rPr lang="en-US" sz="2400" b="1" dirty="0"/>
              <a:t>?&gt;</a:t>
            </a:r>
            <a:endParaRPr lang="nl-NL" sz="2400" dirty="0"/>
          </a:p>
          <a:p>
            <a:pPr>
              <a:buNone/>
            </a:pPr>
            <a:r>
              <a:rPr lang="en-US" sz="2400" b="1" dirty="0"/>
              <a:t> </a:t>
            </a:r>
            <a:endParaRPr lang="nl-NL" sz="2400" dirty="0"/>
          </a:p>
          <a:p>
            <a:pPr marL="457200" lvl="0" indent="-457200">
              <a:buFont typeface="+mj-lt"/>
              <a:buAutoNum type="alphaLcParenR"/>
            </a:pPr>
            <a:r>
              <a:rPr lang="nl-NL" sz="2400" dirty="0"/>
              <a:t>Hoi ik ben </a:t>
            </a:r>
            <a:r>
              <a:rPr lang="nl-NL" sz="2400" dirty="0" err="1"/>
              <a:t>Scott</a:t>
            </a:r>
            <a:r>
              <a:rPr lang="nl-NL" sz="2400" dirty="0"/>
              <a:t> 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sz="2400" dirty="0"/>
              <a:t>"Hoi ik ben " . $a;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sz="2400" dirty="0"/>
              <a:t>Hoi ik ben $a</a:t>
            </a:r>
          </a:p>
          <a:p>
            <a:pPr marL="457200" lvl="0" indent="-457200">
              <a:buFont typeface="+mj-lt"/>
              <a:buAutoNum type="alphaLcParenR"/>
            </a:pPr>
            <a:r>
              <a:rPr lang="nl-NL" sz="2400" dirty="0"/>
              <a:t>Een </a:t>
            </a:r>
            <a:r>
              <a:rPr lang="nl-NL" sz="2400" dirty="0" err="1"/>
              <a:t>error</a:t>
            </a:r>
            <a:endParaRPr lang="nl-NL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6. Wat is de functie van een </a:t>
            </a:r>
            <a:r>
              <a:rPr lang="nl-NL" b="1" dirty="0" err="1"/>
              <a:t>backslash</a:t>
            </a:r>
            <a:r>
              <a:rPr lang="nl-NL" b="1" dirty="0"/>
              <a:t>?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lphaLcParenR"/>
            </a:pPr>
            <a:r>
              <a:rPr lang="nl-NL" dirty="0" err="1"/>
              <a:t>Escapen</a:t>
            </a:r>
            <a:r>
              <a:rPr lang="nl-NL" dirty="0"/>
              <a:t> van ‘verboden’ karakters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/>
              <a:t>Shell commando's uitvoeren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/>
              <a:t>Geen speciale functie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340768"/>
            <a:ext cx="8784976" cy="720080"/>
          </a:xfrm>
        </p:spPr>
        <p:txBody>
          <a:bodyPr>
            <a:normAutofit fontScale="90000"/>
          </a:bodyPr>
          <a:lstStyle/>
          <a:p>
            <a:pPr lvl="0" algn="l">
              <a:defRPr/>
            </a:pPr>
            <a:r>
              <a:rPr lang="nl-NL" b="1" dirty="0"/>
              <a:t>7. Hoeveel regels mag een </a:t>
            </a:r>
            <a:r>
              <a:rPr lang="nl-NL" b="1" dirty="0" err="1"/>
              <a:t>PHP-script</a:t>
            </a:r>
            <a:r>
              <a:rPr lang="nl-NL" b="1" dirty="0"/>
              <a:t> maximaal hebben?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2420888"/>
            <a:ext cx="8219256" cy="3705275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lphaLcParenR"/>
            </a:pPr>
            <a:r>
              <a:rPr lang="nl-NL" dirty="0"/>
              <a:t>100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/>
              <a:t>500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/>
              <a:t>10.000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/>
              <a:t>65.667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/>
              <a:t>Dit is niet vastgesteld</a:t>
            </a:r>
          </a:p>
        </p:txBody>
      </p:sp>
      <p:sp>
        <p:nvSpPr>
          <p:cNvPr id="5" name="Titel 5"/>
          <p:cNvSpPr txBox="1">
            <a:spLocks/>
          </p:cNvSpPr>
          <p:nvPr/>
        </p:nvSpPr>
        <p:spPr>
          <a:xfrm>
            <a:off x="179512" y="1340768"/>
            <a:ext cx="8784976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8. Welke uitspraak is juist?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pPr marL="514350" lvl="0" indent="-514350">
              <a:buFont typeface="+mj-lt"/>
              <a:buAutoNum type="alphaLcParenR"/>
            </a:pPr>
            <a:r>
              <a:rPr lang="nl-NL" dirty="0"/>
              <a:t>Met PHP kun je HTML code echoën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/>
              <a:t>PHP werkt alleen met Apache als </a:t>
            </a:r>
            <a:r>
              <a:rPr lang="nl-NL" dirty="0" err="1"/>
              <a:t>webserver</a:t>
            </a:r>
            <a:r>
              <a:rPr lang="nl-NL" dirty="0"/>
              <a:t> </a:t>
            </a:r>
          </a:p>
          <a:p>
            <a:pPr marL="514350" lvl="0" indent="-514350">
              <a:buFont typeface="+mj-lt"/>
              <a:buAutoNum type="alphaLcParenR"/>
            </a:pPr>
            <a:r>
              <a:rPr lang="nl-NL" dirty="0"/>
              <a:t>PHP code wordt op de pc van de gebruiker uitgevoerd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9c7db627-a19b-4420-ba46-d2da62c8f9f7" xsi:nil="true"/>
    <lcf76f155ced4ddcb4097134ff3c332f xmlns="a95f19fb-cad5-4f59-9d9d-bfe7d2b05f17">
      <Terms xmlns="http://schemas.microsoft.com/office/infopath/2007/PartnerControls"/>
    </lcf76f155ced4ddcb4097134ff3c332f>
    <Datum xmlns="a95f19fb-cad5-4f59-9d9d-bfe7d2b05f1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CDA615-8E7D-4CA8-A429-9AFDE96C99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c7db627-a19b-4420-ba46-d2da62c8f9f7"/>
    <ds:schemaRef ds:uri="a95f19fb-cad5-4f59-9d9d-bfe7d2b05f17"/>
  </ds:schemaRefs>
</ds:datastoreItem>
</file>

<file path=customXml/itemProps2.xml><?xml version="1.0" encoding="utf-8"?>
<ds:datastoreItem xmlns:ds="http://schemas.openxmlformats.org/officeDocument/2006/customXml" ds:itemID="{AF3EBCDD-D442-4710-BB84-0B52686B9C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617673-3279-4CDE-A774-F4C98926E74D}"/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173</Words>
  <Application>Microsoft Office PowerPoint</Application>
  <PresentationFormat>Diavoorstelling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0" baseType="lpstr">
      <vt:lpstr>Office-thema</vt:lpstr>
      <vt:lpstr>PowerPoint-presentatie</vt:lpstr>
      <vt:lpstr>1. Waar staat de afkorting PHP voor?</vt:lpstr>
      <vt:lpstr>2. Hoe kun je met PHP tekst weergeven?</vt:lpstr>
      <vt:lpstr>3. Hoe plaats je commentaar in PHP?</vt:lpstr>
      <vt:lpstr>4. Met welk teken begint een variabele?</vt:lpstr>
      <vt:lpstr>5. Wat is de output van deze code?</vt:lpstr>
      <vt:lpstr>6. Wat is de functie van een backslash?</vt:lpstr>
      <vt:lpstr>7. Hoeveel regels mag een PHP-script maximaal hebben?</vt:lpstr>
      <vt:lpstr>8. Welke uitspraak is juist?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A.C. Gijssen</dc:creator>
  <cp:lastModifiedBy>A.C. Gijssen</cp:lastModifiedBy>
  <cp:revision>43</cp:revision>
  <dcterms:created xsi:type="dcterms:W3CDTF">2012-05-07T15:58:47Z</dcterms:created>
  <dcterms:modified xsi:type="dcterms:W3CDTF">2022-08-31T11:40:32Z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  <property fmtid="{D5CDD505-2E9C-101B-9397-08002B2CF9AE}" pid="3" name="MediaServiceImageTags">
    <vt:lpwstr/>
  </property>
</Properties>
</file>