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94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90" r:id="rId16"/>
    <p:sldId id="280" r:id="rId17"/>
    <p:sldId id="293" r:id="rId18"/>
    <p:sldId id="291" r:id="rId19"/>
    <p:sldId id="292" r:id="rId20"/>
    <p:sldId id="281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B00"/>
    <a:srgbClr val="0000E6"/>
    <a:srgbClr val="6D320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E4F0E-D758-467C-941C-A6EEC659E2E0}" v="2" dt="2022-08-31T11:41:0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80450" autoAdjust="0"/>
  </p:normalViewPr>
  <p:slideViewPr>
    <p:cSldViewPr>
      <p:cViewPr varScale="1">
        <p:scale>
          <a:sx n="113" d="100"/>
          <a:sy n="113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A56E4F0E-D758-467C-941C-A6EEC659E2E0}"/>
    <pc:docChg chg="addSld delSld">
      <pc:chgData name="Sarikaya, M." userId="S::sarm01@rocmondriaan.nl::2ae131cb-9218-4d82-a786-1041f79db925" providerId="AD" clId="Web-{A56E4F0E-D758-467C-941C-A6EEC659E2E0}" dt="2022-08-31T11:41:09.340" v="1"/>
      <pc:docMkLst>
        <pc:docMk/>
      </pc:docMkLst>
      <pc:sldChg chg="del">
        <pc:chgData name="Sarikaya, M." userId="S::sarm01@rocmondriaan.nl::2ae131cb-9218-4d82-a786-1041f79db925" providerId="AD" clId="Web-{A56E4F0E-D758-467C-941C-A6EEC659E2E0}" dt="2022-08-31T11:41:09.340" v="1"/>
        <pc:sldMkLst>
          <pc:docMk/>
          <pc:sldMk cId="0" sldId="256"/>
        </pc:sldMkLst>
      </pc:sldChg>
      <pc:sldChg chg="add">
        <pc:chgData name="Sarikaya, M." userId="S::sarm01@rocmondriaan.nl::2ae131cb-9218-4d82-a786-1041f79db925" providerId="AD" clId="Web-{A56E4F0E-D758-467C-941C-A6EEC659E2E0}" dt="2022-08-31T11:41:02.480" v="0"/>
        <pc:sldMkLst>
          <pc:docMk/>
          <pc:sldMk cId="90840770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9765-17A7-4056-AC34-9CA3C5861463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9A53-0F86-449F-A30A-22E62B298D8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977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90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beste is om dit</a:t>
            </a:r>
            <a:r>
              <a:rPr lang="nl-NL" baseline="0" dirty="0"/>
              <a:t> voorbeeld kort te bespreken, en daarna live te laten zien. Deze voorbeeld code is gegeven bij het docentenmateriaal. Het gaat om de bestanden</a:t>
            </a:r>
          </a:p>
          <a:p>
            <a:r>
              <a:rPr lang="nl-NL" baseline="0" dirty="0"/>
              <a:t>sessies1.php en sessies2.php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66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90840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Cookies</a:t>
            </a:r>
            <a:r>
              <a:rPr lang="nl-NL" b="1" dirty="0"/>
              <a:t> in PHP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Speciale variabelen waar de waarde ‘altijd’ van bewaard blijft, zelfs na het afsluiten van de internetbrowser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Cookies</a:t>
            </a:r>
            <a:r>
              <a:rPr lang="nl-NL" b="1" dirty="0"/>
              <a:t> in PHP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Een cookie bestaat uit drie onderdelen</a:t>
            </a:r>
          </a:p>
          <a:p>
            <a:pPr lvl="1"/>
            <a:r>
              <a:rPr lang="nl-NL" dirty="0"/>
              <a:t>de naam van de cookie</a:t>
            </a:r>
          </a:p>
          <a:p>
            <a:pPr lvl="1"/>
            <a:r>
              <a:rPr lang="nl-NL" dirty="0"/>
              <a:t>de waarde van de cookie</a:t>
            </a:r>
          </a:p>
          <a:p>
            <a:pPr lvl="1"/>
            <a:r>
              <a:rPr lang="nl-NL" dirty="0"/>
              <a:t>de verloopdatum van de cookie</a:t>
            </a:r>
          </a:p>
          <a:p>
            <a:pPr lvl="1"/>
            <a:endParaRPr lang="nl-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Cookies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Pagina 1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2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shoppingcart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"10 x bezemsteel 1 meter"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		  time() + 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Pagina 2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"Inhoud winkelwagen: 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. </a:t>
            </a:r>
            <a:br>
              <a:rPr lang="nl-NL" sz="2200" dirty="0">
                <a:latin typeface="Courier New" pitchFamily="49" charset="0"/>
                <a:cs typeface="Courier New" pitchFamily="49" charset="0"/>
              </a:rPr>
            </a:br>
            <a:r>
              <a:rPr lang="nl-NL" sz="22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$_COOKIE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2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shoppingcart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Functies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groeperen van code die vaker dan één keer moet worden uitgevoerd</a:t>
            </a:r>
          </a:p>
          <a:p>
            <a:endParaRPr lang="nl-NL" dirty="0"/>
          </a:p>
          <a:p>
            <a:r>
              <a:rPr lang="nl-NL" dirty="0"/>
              <a:t>Veel ingebouwde functies</a:t>
            </a:r>
          </a:p>
          <a:p>
            <a:pPr lvl="1"/>
            <a:r>
              <a:rPr lang="nl-NL" dirty="0"/>
              <a:t>Voor het eenvoudiger maken van het programmeren</a:t>
            </a:r>
          </a:p>
          <a:p>
            <a:pPr lvl="1"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Een functie heeft een naam</a:t>
            </a:r>
          </a:p>
          <a:p>
            <a:pPr lvl="1"/>
            <a:r>
              <a:rPr lang="nl-NL" dirty="0"/>
              <a:t>Hoofdlettergevoelig</a:t>
            </a:r>
          </a:p>
          <a:p>
            <a:pPr lvl="1"/>
            <a:r>
              <a:rPr lang="nl-NL" dirty="0"/>
              <a:t>Niet beginnen met een cijfer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856984" cy="4281339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457200" indent="-457200">
              <a:buNone/>
            </a:pPr>
            <a:endParaRPr lang="nl-NL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 – </a:t>
            </a:r>
            <a:r>
              <a:rPr lang="nl-NL" b="1" dirty="0" err="1"/>
              <a:t>defaultwaarde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9361040" cy="4281339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lvl="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 – </a:t>
            </a:r>
            <a:r>
              <a:rPr lang="nl-NL" b="1" dirty="0" err="1"/>
              <a:t>global</a:t>
            </a:r>
            <a:r>
              <a:rPr lang="nl-NL" b="1" dirty="0"/>
              <a:t> variabele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784976" cy="4281339"/>
          </a:xfrm>
        </p:spPr>
        <p:txBody>
          <a:bodyPr>
            <a:normAutofit fontScale="85000" lnSpcReduction="20000"/>
          </a:bodyPr>
          <a:lstStyle/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 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ChRistiAn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4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formatNaam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nl-NL" sz="24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$naam2 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strtolower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$naam2 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$naam2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$naam2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formatNaam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14350" lvl="0" indent="-51435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Hoofdstuk 6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Onder water met PHP</a:t>
            </a:r>
          </a:p>
          <a:p>
            <a:pPr lvl="1"/>
            <a:r>
              <a:rPr lang="nl-NL" dirty="0" err="1"/>
              <a:t>Superglobals</a:t>
            </a:r>
            <a:endParaRPr lang="nl-NL" dirty="0"/>
          </a:p>
          <a:p>
            <a:pPr lvl="1"/>
            <a:r>
              <a:rPr lang="nl-NL" dirty="0"/>
              <a:t>Sessies</a:t>
            </a:r>
          </a:p>
          <a:p>
            <a:pPr lvl="1"/>
            <a:r>
              <a:rPr lang="nl-NL" dirty="0" err="1"/>
              <a:t>Cookies</a:t>
            </a:r>
            <a:endParaRPr lang="nl-NL" dirty="0"/>
          </a:p>
          <a:p>
            <a:pPr lvl="1"/>
            <a:r>
              <a:rPr lang="nl-NL" dirty="0"/>
              <a:t>Functies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Superglobals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Speciaal type variabelen</a:t>
            </a:r>
          </a:p>
          <a:p>
            <a:endParaRPr lang="nl-NL" dirty="0"/>
          </a:p>
          <a:p>
            <a:r>
              <a:rPr lang="nl-NL" dirty="0"/>
              <a:t>Voor interactie met de bezoeker</a:t>
            </a:r>
          </a:p>
          <a:p>
            <a:pPr lvl="1"/>
            <a:r>
              <a:rPr lang="nl-NL" dirty="0"/>
              <a:t>Bewaren van data van de bezoeker (hoofdstuk 6)</a:t>
            </a:r>
          </a:p>
          <a:p>
            <a:pPr lvl="1"/>
            <a:r>
              <a:rPr lang="nl-NL" dirty="0"/>
              <a:t>Bewaren van formulierdata (hoofdstuk 7)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314325" indent="-314325"/>
            <a:r>
              <a:rPr lang="nl-NL" dirty="0"/>
              <a:t>Geeft het IP-adres van de bezoeker weer</a:t>
            </a:r>
          </a:p>
          <a:p>
            <a:pPr marL="514350" lvl="0" indent="-514350">
              <a:buFont typeface="+mj-lt"/>
              <a:buAutoNum type="arabicPeriod"/>
            </a:pPr>
            <a:endParaRPr lang="nl-NL" dirty="0"/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'REMOTE_ADDR'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lvl="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314325" indent="-314325"/>
            <a:r>
              <a:rPr lang="nl-NL" dirty="0"/>
              <a:t>Geeft informatie over de internet browser  en het besturingssysteem van de bezoeker</a:t>
            </a:r>
          </a:p>
          <a:p>
            <a:pPr marL="514350" lvl="0" indent="-514350">
              <a:buFont typeface="+mj-lt"/>
              <a:buAutoNum type="arabicPeriod"/>
            </a:pPr>
            <a:endParaRPr lang="nl-NL" dirty="0"/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'HTTP_USER_AGENT'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lvl="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lvl="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Sessies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Dezelfde variabelen op meerdere pagina’s gebruiken is zonder </a:t>
            </a:r>
            <a:r>
              <a:rPr lang="nl-NL" dirty="0" err="1"/>
              <a:t>superglobals</a:t>
            </a:r>
            <a:r>
              <a:rPr lang="nl-NL" dirty="0"/>
              <a:t> niet mogelijk</a:t>
            </a:r>
          </a:p>
          <a:p>
            <a:endParaRPr lang="nl-NL" dirty="0"/>
          </a:p>
          <a:p>
            <a:r>
              <a:rPr lang="nl-NL" dirty="0"/>
              <a:t>Een sessievariabele wordt pas ‘vergeten’ als de internetbrowser wordt afgesloten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Sessies – heel belangrijk!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Plaats de volgende regel altijd helemaal bovenaan de pagina</a:t>
            </a:r>
          </a:p>
          <a:p>
            <a:endParaRPr lang="nl-NL" dirty="0"/>
          </a:p>
          <a:p>
            <a:pPr>
              <a:buNone/>
            </a:pP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_start();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Sessies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Pagina 1</a:t>
            </a:r>
          </a:p>
          <a:p>
            <a:pPr marL="514350" lvl="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6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 marL="514350" lvl="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"Pim"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lvl="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Pagina 2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Cookies</a:t>
            </a:r>
            <a:endParaRPr lang="nl-NL" b="1" dirty="0"/>
          </a:p>
        </p:txBody>
      </p:sp>
      <p:pic>
        <p:nvPicPr>
          <p:cNvPr id="4" name="Picture 2" descr="http://1.bp.blogspot.com/-fWBRrRP6aww/TZP0PQPOhaI/AAAAAAAAALI/drEPvrRRPyI/s1600/Cookies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8811" y="1844675"/>
            <a:ext cx="6617491" cy="42814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250834-046B-4E02-B31E-62055FA35788}"/>
</file>

<file path=customXml/itemProps2.xml><?xml version="1.0" encoding="utf-8"?>
<ds:datastoreItem xmlns:ds="http://schemas.openxmlformats.org/officeDocument/2006/customXml" ds:itemID="{536442BD-A7D2-40B7-A5DA-4C6DFEBED3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customXml/itemProps3.xml><?xml version="1.0" encoding="utf-8"?>
<ds:datastoreItem xmlns:ds="http://schemas.openxmlformats.org/officeDocument/2006/customXml" ds:itemID="{27BA3464-615D-45F5-A7E3-A80FC4B4DF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325</Words>
  <Application>Microsoft Office PowerPoint</Application>
  <PresentationFormat>Diavoorstelling (4:3)</PresentationFormat>
  <Paragraphs>110</Paragraphs>
  <Slides>17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PowerPoint-presentatie</vt:lpstr>
      <vt:lpstr>Hoofdstuk 6</vt:lpstr>
      <vt:lpstr>Superglobals</vt:lpstr>
      <vt:lpstr>Superglobals – een voorbeeld</vt:lpstr>
      <vt:lpstr>Superglobals – een voorbeeld</vt:lpstr>
      <vt:lpstr>Sessies</vt:lpstr>
      <vt:lpstr>Sessies – heel belangrijk!</vt:lpstr>
      <vt:lpstr>Sessies – een voorbeeld</vt:lpstr>
      <vt:lpstr>Cookies</vt:lpstr>
      <vt:lpstr>Cookies in PHP</vt:lpstr>
      <vt:lpstr>Cookies in PHP</vt:lpstr>
      <vt:lpstr>Cookies – een voorbeeld</vt:lpstr>
      <vt:lpstr>Functies</vt:lpstr>
      <vt:lpstr>Zelf functies maken</vt:lpstr>
      <vt:lpstr>Zelf functies maken – een voorbeeld</vt:lpstr>
      <vt:lpstr>Zelf functies maken – defaultwaarde</vt:lpstr>
      <vt:lpstr>Zelf functies maken – global variabele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A.C. Gijssen</cp:lastModifiedBy>
  <cp:revision>45</cp:revision>
  <dcterms:created xsi:type="dcterms:W3CDTF">2012-05-07T15:58:47Z</dcterms:created>
  <dcterms:modified xsi:type="dcterms:W3CDTF">2022-08-31T11:41:11Z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