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2"/>
  </p:notesMasterIdLst>
  <p:sldIdLst>
    <p:sldId id="288" r:id="rId6"/>
    <p:sldId id="268" r:id="rId7"/>
    <p:sldId id="269" r:id="rId8"/>
    <p:sldId id="271" r:id="rId9"/>
    <p:sldId id="270" r:id="rId10"/>
    <p:sldId id="272" r:id="rId11"/>
    <p:sldId id="284" r:id="rId12"/>
    <p:sldId id="285" r:id="rId13"/>
    <p:sldId id="286" r:id="rId14"/>
    <p:sldId id="273" r:id="rId15"/>
    <p:sldId id="274" r:id="rId16"/>
    <p:sldId id="275" r:id="rId17"/>
    <p:sldId id="276" r:id="rId18"/>
    <p:sldId id="277" r:id="rId19"/>
    <p:sldId id="278" r:id="rId20"/>
    <p:sldId id="287" r:id="rId2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. den Besten" initials="M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206"/>
    <a:srgbClr val="CE7B00"/>
    <a:srgbClr val="00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7A258-FD35-49AC-8A0E-323744626F6B}" v="2" dt="2022-08-31T11:41:26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5"/>
    <p:restoredTop sz="80450" autoAdjust="0"/>
  </p:normalViewPr>
  <p:slideViewPr>
    <p:cSldViewPr>
      <p:cViewPr varScale="1">
        <p:scale>
          <a:sx n="113" d="100"/>
          <a:sy n="113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kaya, M." userId="S::sarm01@rocmondriaan.nl::2ae131cb-9218-4d82-a786-1041f79db925" providerId="AD" clId="Web-{E307A258-FD35-49AC-8A0E-323744626F6B}"/>
    <pc:docChg chg="addSld delSld addMainMaster">
      <pc:chgData name="Sarikaya, M." userId="S::sarm01@rocmondriaan.nl::2ae131cb-9218-4d82-a786-1041f79db925" providerId="AD" clId="Web-{E307A258-FD35-49AC-8A0E-323744626F6B}" dt="2022-08-31T11:41:26.888" v="1"/>
      <pc:docMkLst>
        <pc:docMk/>
      </pc:docMkLst>
      <pc:sldChg chg="del">
        <pc:chgData name="Sarikaya, M." userId="S::sarm01@rocmondriaan.nl::2ae131cb-9218-4d82-a786-1041f79db925" providerId="AD" clId="Web-{E307A258-FD35-49AC-8A0E-323744626F6B}" dt="2022-08-31T11:41:26.888" v="1"/>
        <pc:sldMkLst>
          <pc:docMk/>
          <pc:sldMk cId="0" sldId="256"/>
        </pc:sldMkLst>
      </pc:sldChg>
      <pc:sldChg chg="add">
        <pc:chgData name="Sarikaya, M." userId="S::sarm01@rocmondriaan.nl::2ae131cb-9218-4d82-a786-1041f79db925" providerId="AD" clId="Web-{E307A258-FD35-49AC-8A0E-323744626F6B}" dt="2022-08-31T11:41:22.497" v="0"/>
        <pc:sldMkLst>
          <pc:docMk/>
          <pc:sldMk cId="749857398" sldId="288"/>
        </pc:sldMkLst>
      </pc:sldChg>
      <pc:sldMasterChg chg="add addSldLayout">
        <pc:chgData name="Sarikaya, M." userId="S::sarm01@rocmondriaan.nl::2ae131cb-9218-4d82-a786-1041f79db925" providerId="AD" clId="Web-{E307A258-FD35-49AC-8A0E-323744626F6B}" dt="2022-08-31T11:41:22.497" v="0"/>
        <pc:sldMasterMkLst>
          <pc:docMk/>
          <pc:sldMasterMk cId="0" sldId="2147483660"/>
        </pc:sldMasterMkLst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61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62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63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64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65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66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67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68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69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70"/>
          </pc:sldLayoutMkLst>
        </pc:sldLayoutChg>
        <pc:sldLayoutChg chg="add">
          <pc:chgData name="Sarikaya, M." userId="S::sarm01@rocmondriaan.nl::2ae131cb-9218-4d82-a786-1041f79db925" providerId="AD" clId="Web-{E307A258-FD35-49AC-8A0E-323744626F6B}" dt="2022-08-31T11:41:22.497" v="0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19765-17A7-4056-AC34-9CA3C5861463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9A53-0F86-449F-A30A-22E62B298D84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97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is aan te raden om dit live met de klas te doen. Alle informatie in een PowerPoint presentatie stoppen komt minder goed over.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203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AMP/phpmyadm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pdo.connections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641C-693D-FB77-0D02-32F8290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E1E0D13-2A5E-6C2F-AA6D-0B723723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18" y="497006"/>
            <a:ext cx="4015048" cy="5765634"/>
          </a:xfrm>
        </p:spPr>
      </p:pic>
    </p:spTree>
    <p:extLst>
      <p:ext uri="{BB962C8B-B14F-4D97-AF65-F5344CB8AC3E}">
        <p14:creationId xmlns:p14="http://schemas.microsoft.com/office/powerpoint/2010/main" val="74985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MySQL</a:t>
            </a:r>
            <a:r>
              <a:rPr lang="nl-NL" b="1" dirty="0"/>
              <a:t> en </a:t>
            </a:r>
            <a:r>
              <a:rPr lang="nl-NL" b="1" dirty="0" err="1"/>
              <a:t>PHPMyAdmin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De database </a:t>
            </a:r>
            <a:r>
              <a:rPr lang="nl-NL" dirty="0" err="1"/>
              <a:t>MySQL</a:t>
            </a:r>
            <a:r>
              <a:rPr lang="nl-NL" dirty="0"/>
              <a:t> is zeer populair onder internetontwikkelaars</a:t>
            </a:r>
          </a:p>
          <a:p>
            <a:endParaRPr lang="nl-NL" dirty="0"/>
          </a:p>
          <a:p>
            <a:r>
              <a:rPr lang="nl-NL" dirty="0"/>
              <a:t>Beheerinterface van </a:t>
            </a:r>
            <a:r>
              <a:rPr lang="nl-NL" dirty="0" err="1"/>
              <a:t>MySQL</a:t>
            </a:r>
            <a:r>
              <a:rPr lang="nl-NL" dirty="0"/>
              <a:t> is </a:t>
            </a:r>
            <a:r>
              <a:rPr lang="nl-NL" dirty="0" err="1"/>
              <a:t>PHPMyAdmin</a:t>
            </a:r>
            <a:endParaRPr lang="nl-NL" dirty="0"/>
          </a:p>
          <a:p>
            <a:pPr lvl="1"/>
            <a:r>
              <a:rPr lang="nl-NL" dirty="0"/>
              <a:t>Beschikbaar in MAMP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PHPMyAdmin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>
                <a:hlinkClick r:id="rId2"/>
              </a:rPr>
              <a:t>http://localhost/MAMP/phpmyadmin</a:t>
            </a:r>
            <a:endParaRPr lang="nl-NL" dirty="0"/>
          </a:p>
          <a:p>
            <a:endParaRPr lang="nl-NL" dirty="0"/>
          </a:p>
          <a:p>
            <a:r>
              <a:rPr lang="nl-NL" dirty="0"/>
              <a:t>Afgesloten met een gebruikersnaam en wachtwoord</a:t>
            </a:r>
          </a:p>
          <a:p>
            <a:pPr lvl="1"/>
            <a:r>
              <a:rPr lang="nl-NL" dirty="0"/>
              <a:t>Gebruikersnaam: root</a:t>
            </a:r>
          </a:p>
          <a:p>
            <a:pPr lvl="1"/>
            <a:r>
              <a:rPr lang="nl-NL" dirty="0"/>
              <a:t>Wachtwoord: root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PHPMyAdmin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Hierin kunnen databases worden aangemaakt</a:t>
            </a:r>
          </a:p>
          <a:p>
            <a:r>
              <a:rPr lang="nl-NL" dirty="0"/>
              <a:t>In een database kunnen tabellen worden aangemaakt</a:t>
            </a:r>
          </a:p>
        </p:txBody>
      </p:sp>
      <p:pic>
        <p:nvPicPr>
          <p:cNvPr id="5" name="Afbeelding 4" descr="T:\Projecten\Tweede fase\Programmeermodules\PHP7 en MySQL\Nazending\deel 2\hoofdstuk 8\p67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2048" y="2996952"/>
            <a:ext cx="4282440" cy="375069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PHP koppelen aan </a:t>
            </a:r>
            <a:r>
              <a:rPr lang="nl-NL" b="1" dirty="0" err="1"/>
              <a:t>MySQL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1008112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8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=fietsenmaker"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Gegevens over de databaseserver</a:t>
            </a:r>
          </a:p>
          <a:p>
            <a:pPr lvl="0"/>
            <a:r>
              <a:rPr lang="nl-NL" dirty="0"/>
              <a:t>De gebruikersnaam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 lvl="0"/>
            <a:r>
              <a:rPr lang="nl-NL" dirty="0"/>
              <a:t>Het wachtwoord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De functie </a:t>
            </a:r>
            <a:r>
              <a:rPr lang="nl-NL" b="1" dirty="0" err="1"/>
              <a:t>include</a:t>
            </a:r>
            <a:r>
              <a:rPr lang="nl-NL" b="1" dirty="0"/>
              <a:t>()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70000" lnSpcReduction="20000"/>
          </a:bodyPr>
          <a:lstStyle/>
          <a:p>
            <a:r>
              <a:rPr lang="nl-NL" sz="4600" dirty="0"/>
              <a:t>Handig bij meerdere pagina’s</a:t>
            </a:r>
          </a:p>
          <a:p>
            <a:endParaRPr lang="nl-NL" sz="3300" dirty="0"/>
          </a:p>
          <a:p>
            <a:pPr>
              <a:buNone/>
            </a:pPr>
            <a:r>
              <a:rPr lang="nl-NL" sz="2800" b="1" dirty="0" err="1"/>
              <a:t>Databaseconnectie.php</a:t>
            </a:r>
            <a:endParaRPr lang="nl-NL" sz="2800" b="1" dirty="0"/>
          </a:p>
          <a:p>
            <a:pPr marL="514350" lvl="0" indent="-514350">
              <a:buNone/>
            </a:pPr>
            <a:r>
              <a:rPr lang="nl-NL" sz="23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3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3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24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4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4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=fietsenmaker"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lvl="0" indent="-514350">
              <a:buNone/>
            </a:pPr>
            <a:r>
              <a:rPr lang="nl-NL" sz="23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sz="2800" b="1" dirty="0" err="1"/>
              <a:t>Homepage.php</a:t>
            </a:r>
            <a:endParaRPr lang="nl-NL" sz="2800" b="1" dirty="0"/>
          </a:p>
          <a:p>
            <a:pPr>
              <a:buNone/>
            </a:pPr>
            <a:r>
              <a:rPr lang="nl-NL" sz="23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3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3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3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NL" sz="23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nl-NL" sz="2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23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3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Databaseconnectie.php</a:t>
            </a:r>
            <a:r>
              <a:rPr lang="nl-NL" sz="23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23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2300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nl-NL" sz="23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Foutafhandeling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352928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“Warning. If your application does not catch the exception thrown from the PDO constructor, the default action taken by the </a:t>
            </a:r>
            <a:r>
              <a:rPr lang="en-US" sz="2400" i="1" dirty="0" err="1"/>
              <a:t>zend</a:t>
            </a:r>
            <a:r>
              <a:rPr lang="en-US" sz="2400" i="1" dirty="0"/>
              <a:t> engine is to terminate the script and display a back trace. This back trace will likely reveal the full database connection details, including the username and password. It is your responsibility to catch this exception, either explicitly (via a catch statement) or implicitly via </a:t>
            </a:r>
            <a:r>
              <a:rPr lang="en-US" sz="2400" i="1" dirty="0" err="1"/>
              <a:t>set_exception_handler</a:t>
            </a:r>
            <a:r>
              <a:rPr lang="en-US" sz="2400" i="1" dirty="0"/>
              <a:t>().”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u="sng" dirty="0">
                <a:hlinkClick r:id="rId2"/>
              </a:rPr>
              <a:t>http://php.net/manual/en/pdo.connections.php</a:t>
            </a:r>
            <a:r>
              <a:rPr lang="en-US" sz="2400" dirty="0"/>
              <a:t>)</a:t>
            </a:r>
            <a:endParaRPr lang="nl-NL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/>
              <a:t>Foutafhandeling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1008112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		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17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=fietsmaker"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nl-NL" sz="17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nl-NL" sz="17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sz="17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die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"Error!: 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 .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nl-NL" sz="17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Afbeelding 3" descr="T:\Projecten\Tweede fase\Programmeermodules\PHP7 en MySQL\nieuwe afbeeldingen\deel 2 -muv h9\hoofdstuk 8\p71.png"/>
          <p:cNvPicPr/>
          <p:nvPr/>
        </p:nvPicPr>
        <p:blipFill>
          <a:blip r:embed="rId2" cstate="print"/>
          <a:srcRect b="32130"/>
          <a:stretch>
            <a:fillRect/>
          </a:stretch>
        </p:blipFill>
        <p:spPr bwMode="auto">
          <a:xfrm>
            <a:off x="2425382" y="5249863"/>
            <a:ext cx="4293235" cy="8763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438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Hoofdstuk 8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Koppeling met een database</a:t>
            </a:r>
          </a:p>
          <a:p>
            <a:pPr lvl="1"/>
            <a:r>
              <a:rPr lang="nl-NL" dirty="0"/>
              <a:t>Databases en basis SQL</a:t>
            </a:r>
          </a:p>
          <a:p>
            <a:pPr lvl="1"/>
            <a:r>
              <a:rPr lang="nl-NL" dirty="0"/>
              <a:t>Werken met </a:t>
            </a:r>
            <a:r>
              <a:rPr lang="nl-NL" dirty="0" err="1"/>
              <a:t>PHPMyAdmin</a:t>
            </a:r>
            <a:endParaRPr lang="nl-NL" dirty="0"/>
          </a:p>
          <a:p>
            <a:pPr lvl="1"/>
            <a:r>
              <a:rPr lang="nl-NL" dirty="0"/>
              <a:t>PHP en databases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Wat is een database?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Eigenlijk een hele simpele tabel</a:t>
            </a:r>
          </a:p>
          <a:p>
            <a:endParaRPr lang="nl-NL" dirty="0"/>
          </a:p>
          <a:p>
            <a:r>
              <a:rPr lang="nl-NL" dirty="0"/>
              <a:t>Bestaat uit</a:t>
            </a:r>
          </a:p>
          <a:p>
            <a:pPr lvl="1"/>
            <a:r>
              <a:rPr lang="nl-NL" dirty="0">
                <a:solidFill>
                  <a:srgbClr val="FFC000"/>
                </a:solidFill>
              </a:rPr>
              <a:t>Rijen</a:t>
            </a:r>
          </a:p>
          <a:p>
            <a:pPr lvl="1"/>
            <a:r>
              <a:rPr lang="nl-N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Kolommen</a:t>
            </a:r>
          </a:p>
          <a:p>
            <a:endParaRPr lang="nl-NL" dirty="0"/>
          </a:p>
          <a:p>
            <a:r>
              <a:rPr lang="nl-NL" dirty="0"/>
              <a:t>Andere termen </a:t>
            </a:r>
          </a:p>
          <a:p>
            <a:pPr lvl="1"/>
            <a:r>
              <a:rPr lang="nl-NL" dirty="0"/>
              <a:t>Kolom:			velden of </a:t>
            </a:r>
            <a:r>
              <a:rPr lang="nl-NL" b="1" dirty="0"/>
              <a:t>attributen</a:t>
            </a:r>
          </a:p>
          <a:p>
            <a:pPr lvl="1"/>
            <a:r>
              <a:rPr lang="nl-NL" dirty="0"/>
              <a:t>Rij:			records of </a:t>
            </a:r>
            <a:r>
              <a:rPr lang="nl-NL" b="1" dirty="0"/>
              <a:t>entiteiten</a:t>
            </a:r>
          </a:p>
        </p:txBody>
      </p:sp>
      <p:graphicFrame>
        <p:nvGraphicFramePr>
          <p:cNvPr id="5" name="Group 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206245"/>
              </p:ext>
            </p:extLst>
          </p:nvPr>
        </p:nvGraphicFramePr>
        <p:xfrm>
          <a:off x="5076057" y="2708920"/>
          <a:ext cx="3816423" cy="1813560"/>
        </p:xfrm>
        <a:graphic>
          <a:graphicData uri="http://schemas.openxmlformats.org/drawingml/2006/table">
            <a:tbl>
              <a:tblPr/>
              <a:tblGrid>
                <a:gridCol w="95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3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06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NL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8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2273" y="5877272"/>
            <a:ext cx="752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373216"/>
            <a:ext cx="752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Voorbeeld van een databasetabel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Fietsenhandelaar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475656" y="278092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Blockbuster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Flying</a:t>
                      </a:r>
                      <a:r>
                        <a:rPr lang="nl-NL" dirty="0"/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Chamonix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Competition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Expedition</a:t>
                      </a:r>
                      <a:r>
                        <a:rPr lang="nl-NL" baseline="0" dirty="0"/>
                        <a:t> 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De taal van de database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Mensen spreken een taal, bijvoorbeeld Engels, en praten met andere mensen door middel van ‘zinnen’</a:t>
            </a:r>
          </a:p>
          <a:p>
            <a:pPr>
              <a:buNone/>
            </a:pPr>
            <a:endParaRPr lang="nl-NL" dirty="0"/>
          </a:p>
          <a:p>
            <a:r>
              <a:rPr lang="nl-NL" dirty="0"/>
              <a:t>Mensen praten met databases door middel van de taal </a:t>
            </a:r>
            <a:r>
              <a:rPr lang="nl-NL" b="1" dirty="0"/>
              <a:t>SQL</a:t>
            </a:r>
            <a:r>
              <a:rPr lang="nl-NL" dirty="0"/>
              <a:t>, waarin een zin een ‘</a:t>
            </a:r>
            <a:r>
              <a:rPr lang="nl-NL" b="1" dirty="0"/>
              <a:t>query</a:t>
            </a:r>
            <a:r>
              <a:rPr lang="nl-NL" dirty="0"/>
              <a:t>’ wordt genoemd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Een eenvoudige query (1)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>
              <a:buNone/>
            </a:pPr>
            <a:r>
              <a:rPr lang="nl-NL" dirty="0"/>
              <a:t>SELECT *</a:t>
            </a:r>
          </a:p>
          <a:p>
            <a:pPr>
              <a:buNone/>
            </a:pPr>
            <a:r>
              <a:rPr lang="nl-NL" dirty="0"/>
              <a:t>FROM fietsen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475656" y="335699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Blockbuster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Flying</a:t>
                      </a:r>
                      <a:r>
                        <a:rPr lang="nl-NL" dirty="0"/>
                        <a:t>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Chamonix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Competition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Expedition</a:t>
                      </a:r>
                      <a:r>
                        <a:rPr lang="nl-NL" baseline="0" dirty="0"/>
                        <a:t> 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Een eenvoudige query (2)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>
              <a:buNone/>
            </a:pPr>
            <a:r>
              <a:rPr lang="nl-NL" dirty="0"/>
              <a:t>SELECT merk, type</a:t>
            </a:r>
          </a:p>
          <a:p>
            <a:pPr>
              <a:buNone/>
            </a:pPr>
            <a:r>
              <a:rPr lang="nl-NL" dirty="0"/>
              <a:t>FROM fietsen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2380208" y="3356992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Blockbuster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Batavus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Flying</a:t>
                      </a:r>
                      <a:r>
                        <a:rPr lang="nl-NL" dirty="0"/>
                        <a:t>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Giro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Chamonix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Competition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Expedition</a:t>
                      </a:r>
                      <a:r>
                        <a:rPr lang="nl-NL" baseline="0" dirty="0"/>
                        <a:t> AT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Een eenvoudige query (3)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>
              <a:buNone/>
            </a:pPr>
            <a:r>
              <a:rPr lang="nl-NL" dirty="0"/>
              <a:t>SELECT *</a:t>
            </a:r>
          </a:p>
          <a:p>
            <a:pPr>
              <a:buNone/>
            </a:pPr>
            <a:r>
              <a:rPr lang="nl-NL" dirty="0"/>
              <a:t>FROM fietsen</a:t>
            </a:r>
          </a:p>
          <a:p>
            <a:pPr>
              <a:buNone/>
            </a:pPr>
            <a:r>
              <a:rPr lang="nl-NL" dirty="0"/>
              <a:t>WHERE merk = "Gazelle"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475656" y="422108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Chamonix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Een eenvoudige query (4)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>
              <a:buNone/>
            </a:pPr>
            <a:r>
              <a:rPr lang="nl-NL" dirty="0"/>
              <a:t>SELECT *</a:t>
            </a:r>
          </a:p>
          <a:p>
            <a:pPr>
              <a:buNone/>
            </a:pPr>
            <a:r>
              <a:rPr lang="nl-NL" dirty="0"/>
              <a:t>FROM fietsen</a:t>
            </a:r>
          </a:p>
          <a:p>
            <a:pPr>
              <a:buNone/>
            </a:pPr>
            <a:r>
              <a:rPr lang="nl-NL" dirty="0"/>
              <a:t>WHERE prijs &gt; 1000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1475656" y="454872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merk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Gazelle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Chamonix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Giant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Expedition</a:t>
                      </a:r>
                      <a:r>
                        <a:rPr lang="nl-NL" baseline="0" dirty="0"/>
                        <a:t> AT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9c7db627-a19b-4420-ba46-d2da62c8f9f7" xsi:nil="true"/>
    <lcf76f155ced4ddcb4097134ff3c332f xmlns="a95f19fb-cad5-4f59-9d9d-bfe7d2b05f17">
      <Terms xmlns="http://schemas.microsoft.com/office/infopath/2007/PartnerControls"/>
    </lcf76f155ced4ddcb4097134ff3c332f>
    <Datum xmlns="a95f19fb-cad5-4f59-9d9d-bfe7d2b05f17" xsi:nil="true"/>
  </documentManagement>
</p:properties>
</file>

<file path=customXml/itemProps1.xml><?xml version="1.0" encoding="utf-8"?>
<ds:datastoreItem xmlns:ds="http://schemas.openxmlformats.org/officeDocument/2006/customXml" ds:itemID="{2587CE8D-A7BE-42A4-81EA-0695168C5B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8A8558-603A-44CF-B786-5ABDF05B49D3}"/>
</file>

<file path=customXml/itemProps3.xml><?xml version="1.0" encoding="utf-8"?>
<ds:datastoreItem xmlns:ds="http://schemas.openxmlformats.org/officeDocument/2006/customXml" ds:itemID="{ACDD92BC-5C37-40E7-BAE2-3A15CBF434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c7db627-a19b-4420-ba46-d2da62c8f9f7"/>
    <ds:schemaRef ds:uri="a95f19fb-cad5-4f59-9d9d-bfe7d2b05f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458</Words>
  <Application>Microsoft Office PowerPoint</Application>
  <PresentationFormat>Diavoorstelling (4:3)</PresentationFormat>
  <Paragraphs>161</Paragraphs>
  <Slides>16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16</vt:i4>
      </vt:variant>
    </vt:vector>
  </HeadingPairs>
  <TitlesOfParts>
    <vt:vector size="18" baseType="lpstr">
      <vt:lpstr>Office-thema</vt:lpstr>
      <vt:lpstr>Office-thema</vt:lpstr>
      <vt:lpstr>PowerPoint-presentatie</vt:lpstr>
      <vt:lpstr>Hoofdstuk 8</vt:lpstr>
      <vt:lpstr>Wat is een database?</vt:lpstr>
      <vt:lpstr>Voorbeeld van een databasetabel</vt:lpstr>
      <vt:lpstr>De taal van de database</vt:lpstr>
      <vt:lpstr>Een eenvoudige query (1)</vt:lpstr>
      <vt:lpstr>Een eenvoudige query (2)</vt:lpstr>
      <vt:lpstr>Een eenvoudige query (3)</vt:lpstr>
      <vt:lpstr>Een eenvoudige query (4)</vt:lpstr>
      <vt:lpstr>MySQL en PHPMyAdmin</vt:lpstr>
      <vt:lpstr>PHPMyAdmin</vt:lpstr>
      <vt:lpstr>PHPMyAdmin</vt:lpstr>
      <vt:lpstr>PHP koppelen aan MySQL</vt:lpstr>
      <vt:lpstr>De functie include()</vt:lpstr>
      <vt:lpstr>Foutafhandeling</vt:lpstr>
      <vt:lpstr>Foutafhandeling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A.C. Gijssen</dc:creator>
  <cp:lastModifiedBy>A.C. Gijssen</cp:lastModifiedBy>
  <cp:revision>50</cp:revision>
  <dcterms:created xsi:type="dcterms:W3CDTF">2012-05-07T15:58:47Z</dcterms:created>
  <dcterms:modified xsi:type="dcterms:W3CDTF">2022-08-31T11:41:33Z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</Properties>
</file>