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31"/>
  </p:notesMasterIdLst>
  <p:sldIdLst>
    <p:sldId id="294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93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. den Besten" initials="Md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7B00"/>
    <a:srgbClr val="6D3206"/>
    <a:srgbClr val="009900"/>
    <a:srgbClr val="000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5"/>
    <p:restoredTop sz="80450" autoAdjust="0"/>
  </p:normalViewPr>
  <p:slideViewPr>
    <p:cSldViewPr>
      <p:cViewPr varScale="1">
        <p:scale>
          <a:sx n="96" d="100"/>
          <a:sy n="96" d="100"/>
        </p:scale>
        <p:origin x="9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ikaya, M." userId="S::sarm01@rocmondriaan.nl::2ae131cb-9218-4d82-a786-1041f79db925" providerId="AD" clId="Web-{89F91D0F-4F68-4F44-B6B0-F3262CB31DE3}"/>
    <pc:docChg chg="addSld delSld addMainMaster">
      <pc:chgData name="Sarikaya, M." userId="S::sarm01@rocmondriaan.nl::2ae131cb-9218-4d82-a786-1041f79db925" providerId="AD" clId="Web-{89F91D0F-4F68-4F44-B6B0-F3262CB31DE3}" dt="2022-08-31T11:44:36.551" v="1"/>
      <pc:docMkLst>
        <pc:docMk/>
      </pc:docMkLst>
      <pc:sldChg chg="del">
        <pc:chgData name="Sarikaya, M." userId="S::sarm01@rocmondriaan.nl::2ae131cb-9218-4d82-a786-1041f79db925" providerId="AD" clId="Web-{89F91D0F-4F68-4F44-B6B0-F3262CB31DE3}" dt="2022-08-31T11:44:36.551" v="1"/>
        <pc:sldMkLst>
          <pc:docMk/>
          <pc:sldMk cId="0" sldId="256"/>
        </pc:sldMkLst>
      </pc:sldChg>
      <pc:sldChg chg="add">
        <pc:chgData name="Sarikaya, M." userId="S::sarm01@rocmondriaan.nl::2ae131cb-9218-4d82-a786-1041f79db925" providerId="AD" clId="Web-{89F91D0F-4F68-4F44-B6B0-F3262CB31DE3}" dt="2022-08-31T11:44:33.691" v="0"/>
        <pc:sldMkLst>
          <pc:docMk/>
          <pc:sldMk cId="1635798086" sldId="294"/>
        </pc:sldMkLst>
      </pc:sldChg>
      <pc:sldMasterChg chg="add addSldLayout">
        <pc:chgData name="Sarikaya, M." userId="S::sarm01@rocmondriaan.nl::2ae131cb-9218-4d82-a786-1041f79db925" providerId="AD" clId="Web-{89F91D0F-4F68-4F44-B6B0-F3262CB31DE3}" dt="2022-08-31T11:44:33.691" v="0"/>
        <pc:sldMasterMkLst>
          <pc:docMk/>
          <pc:sldMasterMk cId="0" sldId="2147483660"/>
        </pc:sldMasterMkLst>
        <pc:sldLayoutChg chg="add">
          <pc:chgData name="Sarikaya, M." userId="S::sarm01@rocmondriaan.nl::2ae131cb-9218-4d82-a786-1041f79db925" providerId="AD" clId="Web-{89F91D0F-4F68-4F44-B6B0-F3262CB31DE3}" dt="2022-08-31T11:44:33.691" v="0"/>
          <pc:sldLayoutMkLst>
            <pc:docMk/>
            <pc:sldMasterMk cId="0" sldId="2147483660"/>
            <pc:sldLayoutMk cId="0" sldId="2147483661"/>
          </pc:sldLayoutMkLst>
        </pc:sldLayoutChg>
        <pc:sldLayoutChg chg="add">
          <pc:chgData name="Sarikaya, M." userId="S::sarm01@rocmondriaan.nl::2ae131cb-9218-4d82-a786-1041f79db925" providerId="AD" clId="Web-{89F91D0F-4F68-4F44-B6B0-F3262CB31DE3}" dt="2022-08-31T11:44:33.691" v="0"/>
          <pc:sldLayoutMkLst>
            <pc:docMk/>
            <pc:sldMasterMk cId="0" sldId="2147483660"/>
            <pc:sldLayoutMk cId="0" sldId="2147483662"/>
          </pc:sldLayoutMkLst>
        </pc:sldLayoutChg>
        <pc:sldLayoutChg chg="add">
          <pc:chgData name="Sarikaya, M." userId="S::sarm01@rocmondriaan.nl::2ae131cb-9218-4d82-a786-1041f79db925" providerId="AD" clId="Web-{89F91D0F-4F68-4F44-B6B0-F3262CB31DE3}" dt="2022-08-31T11:44:33.691" v="0"/>
          <pc:sldLayoutMkLst>
            <pc:docMk/>
            <pc:sldMasterMk cId="0" sldId="2147483660"/>
            <pc:sldLayoutMk cId="0" sldId="2147483663"/>
          </pc:sldLayoutMkLst>
        </pc:sldLayoutChg>
        <pc:sldLayoutChg chg="add">
          <pc:chgData name="Sarikaya, M." userId="S::sarm01@rocmondriaan.nl::2ae131cb-9218-4d82-a786-1041f79db925" providerId="AD" clId="Web-{89F91D0F-4F68-4F44-B6B0-F3262CB31DE3}" dt="2022-08-31T11:44:33.691" v="0"/>
          <pc:sldLayoutMkLst>
            <pc:docMk/>
            <pc:sldMasterMk cId="0" sldId="2147483660"/>
            <pc:sldLayoutMk cId="0" sldId="2147483664"/>
          </pc:sldLayoutMkLst>
        </pc:sldLayoutChg>
        <pc:sldLayoutChg chg="add">
          <pc:chgData name="Sarikaya, M." userId="S::sarm01@rocmondriaan.nl::2ae131cb-9218-4d82-a786-1041f79db925" providerId="AD" clId="Web-{89F91D0F-4F68-4F44-B6B0-F3262CB31DE3}" dt="2022-08-31T11:44:33.691" v="0"/>
          <pc:sldLayoutMkLst>
            <pc:docMk/>
            <pc:sldMasterMk cId="0" sldId="2147483660"/>
            <pc:sldLayoutMk cId="0" sldId="2147483665"/>
          </pc:sldLayoutMkLst>
        </pc:sldLayoutChg>
        <pc:sldLayoutChg chg="add">
          <pc:chgData name="Sarikaya, M." userId="S::sarm01@rocmondriaan.nl::2ae131cb-9218-4d82-a786-1041f79db925" providerId="AD" clId="Web-{89F91D0F-4F68-4F44-B6B0-F3262CB31DE3}" dt="2022-08-31T11:44:33.691" v="0"/>
          <pc:sldLayoutMkLst>
            <pc:docMk/>
            <pc:sldMasterMk cId="0" sldId="2147483660"/>
            <pc:sldLayoutMk cId="0" sldId="2147483666"/>
          </pc:sldLayoutMkLst>
        </pc:sldLayoutChg>
        <pc:sldLayoutChg chg="add">
          <pc:chgData name="Sarikaya, M." userId="S::sarm01@rocmondriaan.nl::2ae131cb-9218-4d82-a786-1041f79db925" providerId="AD" clId="Web-{89F91D0F-4F68-4F44-B6B0-F3262CB31DE3}" dt="2022-08-31T11:44:33.691" v="0"/>
          <pc:sldLayoutMkLst>
            <pc:docMk/>
            <pc:sldMasterMk cId="0" sldId="2147483660"/>
            <pc:sldLayoutMk cId="0" sldId="2147483667"/>
          </pc:sldLayoutMkLst>
        </pc:sldLayoutChg>
        <pc:sldLayoutChg chg="add">
          <pc:chgData name="Sarikaya, M." userId="S::sarm01@rocmondriaan.nl::2ae131cb-9218-4d82-a786-1041f79db925" providerId="AD" clId="Web-{89F91D0F-4F68-4F44-B6B0-F3262CB31DE3}" dt="2022-08-31T11:44:33.691" v="0"/>
          <pc:sldLayoutMkLst>
            <pc:docMk/>
            <pc:sldMasterMk cId="0" sldId="2147483660"/>
            <pc:sldLayoutMk cId="0" sldId="2147483668"/>
          </pc:sldLayoutMkLst>
        </pc:sldLayoutChg>
        <pc:sldLayoutChg chg="add">
          <pc:chgData name="Sarikaya, M." userId="S::sarm01@rocmondriaan.nl::2ae131cb-9218-4d82-a786-1041f79db925" providerId="AD" clId="Web-{89F91D0F-4F68-4F44-B6B0-F3262CB31DE3}" dt="2022-08-31T11:44:33.691" v="0"/>
          <pc:sldLayoutMkLst>
            <pc:docMk/>
            <pc:sldMasterMk cId="0" sldId="2147483660"/>
            <pc:sldLayoutMk cId="0" sldId="2147483669"/>
          </pc:sldLayoutMkLst>
        </pc:sldLayoutChg>
        <pc:sldLayoutChg chg="add">
          <pc:chgData name="Sarikaya, M." userId="S::sarm01@rocmondriaan.nl::2ae131cb-9218-4d82-a786-1041f79db925" providerId="AD" clId="Web-{89F91D0F-4F68-4F44-B6B0-F3262CB31DE3}" dt="2022-08-31T11:44:33.691" v="0"/>
          <pc:sldLayoutMkLst>
            <pc:docMk/>
            <pc:sldMasterMk cId="0" sldId="2147483660"/>
            <pc:sldLayoutMk cId="0" sldId="2147483670"/>
          </pc:sldLayoutMkLst>
        </pc:sldLayoutChg>
        <pc:sldLayoutChg chg="add">
          <pc:chgData name="Sarikaya, M." userId="S::sarm01@rocmondriaan.nl::2ae131cb-9218-4d82-a786-1041f79db925" providerId="AD" clId="Web-{89F91D0F-4F68-4F44-B6B0-F3262CB31DE3}" dt="2022-08-31T11:44:33.691" v="0"/>
          <pc:sldLayoutMkLst>
            <pc:docMk/>
            <pc:sldMasterMk cId="0" sldId="2147483660"/>
            <pc:sldLayoutMk cId="0" sldId="2147483671"/>
          </pc:sldLayoutMkLst>
        </pc:sldLayoutChg>
      </pc:sldMasterChg>
    </pc:docChg>
  </pc:docChgLst>
  <pc:docChgLst>
    <pc:chgData name="Linden, M van der" userId="7071751e-8507-462b-863d-5bb5459a0324" providerId="ADAL" clId="{F77ABA08-ACDB-48CC-8CE8-318D40DAAE64}"/>
    <pc:docChg chg="modSld">
      <pc:chgData name="Linden, M van der" userId="7071751e-8507-462b-863d-5bb5459a0324" providerId="ADAL" clId="{F77ABA08-ACDB-48CC-8CE8-318D40DAAE64}" dt="2024-09-13T12:55:45.142" v="1" actId="14100"/>
      <pc:docMkLst>
        <pc:docMk/>
      </pc:docMkLst>
      <pc:sldChg chg="modSp mod">
        <pc:chgData name="Linden, M van der" userId="7071751e-8507-462b-863d-5bb5459a0324" providerId="ADAL" clId="{F77ABA08-ACDB-48CC-8CE8-318D40DAAE64}" dt="2024-09-13T12:55:45.142" v="1" actId="14100"/>
        <pc:sldMkLst>
          <pc:docMk/>
          <pc:sldMk cId="3896873606" sldId="293"/>
        </pc:sldMkLst>
        <pc:spChg chg="mod">
          <ac:chgData name="Linden, M van der" userId="7071751e-8507-462b-863d-5bb5459a0324" providerId="ADAL" clId="{F77ABA08-ACDB-48CC-8CE8-318D40DAAE64}" dt="2024-09-13T12:55:45.142" v="1" actId="14100"/>
          <ac:spMkLst>
            <pc:docMk/>
            <pc:sldMk cId="3896873606" sldId="293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19765-17A7-4056-AC34-9CA3C5861463}" type="datetimeFigureOut">
              <a:rPr lang="nl-NL" smtClean="0"/>
              <a:pPr/>
              <a:t>13-9-2024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19A53-0F86-449F-A30A-22E62B298D8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020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19A53-0F86-449F-A30A-22E62B298D84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9549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13-9-2024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13-9-2024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13-9-2024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13-9-2024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13-9-2024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13-9-2024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13-9-2024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13-9-2024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13-9-2024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13-9-2024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13-9-2024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13-9-2024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13-9-2024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13-9-2024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13-9-2024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13-9-2024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13-9-2024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13-9-2024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13-9-2024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13-9-2024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13-9-2024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13-9-2024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91BB0-84B5-4757-B9D8-C918720929E6}" type="datetimeFigureOut">
              <a:rPr lang="nl-NL" smtClean="0"/>
              <a:pPr/>
              <a:t>13-9-2024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91BB0-84B5-4757-B9D8-C918720929E6}" type="datetimeFigureOut">
              <a:rPr lang="nl-NL" smtClean="0"/>
              <a:pPr/>
              <a:t>13-9-2024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A641C-693D-FB77-0D02-32F82908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4E1E0D13-2A5E-6C2F-AA6D-0B7237230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118" y="497006"/>
            <a:ext cx="4015048" cy="5765634"/>
          </a:xfrm>
        </p:spPr>
      </p:pic>
    </p:spTree>
    <p:extLst>
      <p:ext uri="{BB962C8B-B14F-4D97-AF65-F5344CB8AC3E}">
        <p14:creationId xmlns:p14="http://schemas.microsoft.com/office/powerpoint/2010/main" val="1635798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 err="1"/>
              <a:t>Master</a:t>
            </a:r>
            <a:r>
              <a:rPr lang="nl-NL" b="1" dirty="0"/>
              <a:t>- / detailpagina’s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r>
              <a:rPr lang="nl-NL" dirty="0"/>
              <a:t>Het makkelijkst te realiseren door het toevoegen van een </a:t>
            </a:r>
            <a:r>
              <a:rPr lang="nl-NL" i="1" dirty="0" err="1"/>
              <a:t>id</a:t>
            </a:r>
            <a:r>
              <a:rPr lang="nl-NL" dirty="0"/>
              <a:t> aan iedere rij in de database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4571999" y="3429000"/>
          <a:ext cx="43204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2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id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merk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prijs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Batavus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Blockbuster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Batavus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Flying</a:t>
                      </a:r>
                      <a:r>
                        <a:rPr lang="nl-NL" dirty="0"/>
                        <a:t>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Gazelle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Gazelle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Chamonix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Giant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Competition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Giant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Expedition</a:t>
                      </a:r>
                      <a:r>
                        <a:rPr lang="nl-NL" baseline="0" dirty="0"/>
                        <a:t> AT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1299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 err="1"/>
              <a:t>Masterpagina</a:t>
            </a:r>
            <a:endParaRPr lang="nl-NL" b="1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9577064" cy="428133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nl-NL" sz="2000" dirty="0" err="1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nl-NL" sz="20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 PDO(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nl-NL" sz="20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mysql:host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nl-NL" sz="20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localhost;dbname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=fietsenmaker"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"root"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"root"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$query 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nl-NL" sz="2000" dirty="0" err="1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nl-NL" sz="2000" dirty="0" err="1">
                <a:latin typeface="Courier New" pitchFamily="49" charset="0"/>
                <a:cs typeface="Courier New" pitchFamily="49" charset="0"/>
              </a:rPr>
              <a:t>prepare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"SELECT * FROM fietsen"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$query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nl-NL" sz="2000" dirty="0" err="1">
                <a:latin typeface="Courier New" pitchFamily="49" charset="0"/>
                <a:cs typeface="Courier New" pitchFamily="49" charset="0"/>
              </a:rPr>
              <a:t>execute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nl-NL" sz="2000" dirty="0" err="1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$query-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nl-NL" sz="2000" dirty="0" err="1">
                <a:latin typeface="Courier New" pitchFamily="49" charset="0"/>
                <a:cs typeface="Courier New" pitchFamily="49" charset="0"/>
              </a:rPr>
              <a:t>fetchAll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(PDO::</a:t>
            </a:r>
            <a:r>
              <a:rPr lang="nl-NL" sz="2000" i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FETCH_ASSOC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nl-NL" sz="2000" dirty="0" err="1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nl-NL" sz="2000" dirty="0" err="1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0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 &amp;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$data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20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"&lt;a </a:t>
            </a:r>
            <a:r>
              <a:rPr lang="nl-NL" sz="20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nl-NL" sz="20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detail.php?id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 . 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$data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nl-NL" sz="20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] . 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"'&gt;"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nl-NL" sz="20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$data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"merk"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] . 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 "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 . 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$data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"type"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20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"&lt;/a&gt;"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20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"&lt;</a:t>
            </a:r>
            <a:r>
              <a:rPr lang="nl-NL" sz="20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&gt;"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 err="1"/>
              <a:t>Masterpagina</a:t>
            </a:r>
            <a:endParaRPr lang="nl-NL" b="1" dirty="0"/>
          </a:p>
        </p:txBody>
      </p:sp>
      <p:pic>
        <p:nvPicPr>
          <p:cNvPr id="8" name="Tijdelijke aanduiding voor inhoud 7" descr="T:\Projecten\Tweede fase\Programmeermodules\PHP7 en MySQL\deel 2 h9-10\hoofdstuk 9\p82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2000" y="2276872"/>
            <a:ext cx="6120000" cy="317460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Detailpagina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323528" y="1844824"/>
            <a:ext cx="9577064" cy="446449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nl-NL" sz="2000" dirty="0" err="1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nl-NL" sz="20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 PDO(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nl-NL" sz="20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mysql:host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nl-NL" sz="20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localhost;dbname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=fietsenmaker"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"root"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"root"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$query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2000" dirty="0" err="1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-&gt;prepare(</a:t>
            </a:r>
            <a:r>
              <a:rPr lang="en-US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"SELECT * FROM </a:t>
            </a:r>
            <a:r>
              <a:rPr lang="en-US" sz="20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fietsen</a:t>
            </a:r>
            <a:endParaRPr lang="en-US" sz="2000" dirty="0">
              <a:solidFill>
                <a:srgbClr val="CE7B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                                        WHERE id = “</a:t>
            </a:r>
          </a:p>
          <a:p>
            <a:pPr>
              <a:buNone/>
            </a:pPr>
            <a:r>
              <a:rPr lang="en-US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								.</a:t>
            </a:r>
            <a:r>
              <a:rPr lang="en-US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$_GET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'id'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buNone/>
            </a:pP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$query-&gt;</a:t>
            </a:r>
            <a:r>
              <a:rPr lang="nl-NL" sz="2000" dirty="0" err="1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execute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nl-NL" sz="2000" dirty="0" err="1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$query-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nl-NL" sz="2000" dirty="0" err="1">
                <a:latin typeface="Courier New" pitchFamily="49" charset="0"/>
                <a:cs typeface="Courier New" pitchFamily="49" charset="0"/>
              </a:rPr>
              <a:t>fetchAll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(PDO::</a:t>
            </a:r>
            <a:r>
              <a:rPr lang="nl-NL" sz="2000" i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FETCH_ASSOC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nl-NL" sz="2000" dirty="0" err="1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nl-NL" sz="2000" dirty="0" err="1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0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 &amp;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$data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20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"Artikelnummer: " 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$data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nl-NL" sz="20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] . 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"&lt;</a:t>
            </a:r>
            <a:r>
              <a:rPr lang="nl-NL" sz="20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&gt;"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20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"Merk: " 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$data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'merk'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] . 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"&lt;</a:t>
            </a:r>
            <a:r>
              <a:rPr lang="nl-NL" sz="20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&gt;"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6873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Detailpagina</a:t>
            </a:r>
          </a:p>
        </p:txBody>
      </p:sp>
      <p:pic>
        <p:nvPicPr>
          <p:cNvPr id="5" name="Tijdelijke aanduiding voor inhoud 4" descr="T:\Projecten\Tweede fase\Programmeermodules\PHP7 en MySQL\deel 2 h9-10\hoofdstuk 9\p8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2000" y="2636912"/>
            <a:ext cx="6120000" cy="2448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 err="1"/>
              <a:t>GET-data</a:t>
            </a:r>
            <a:r>
              <a:rPr lang="nl-NL" b="1" dirty="0"/>
              <a:t> beveiligen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r>
              <a:rPr lang="nl-NL" dirty="0"/>
              <a:t>URL van detailpagina</a:t>
            </a:r>
          </a:p>
          <a:p>
            <a:pPr lvl="1"/>
            <a:r>
              <a:rPr lang="nl-NL" dirty="0" err="1"/>
              <a:t>detail.php?id</a:t>
            </a:r>
            <a:r>
              <a:rPr lang="nl-NL" dirty="0"/>
              <a:t>=1</a:t>
            </a:r>
          </a:p>
          <a:p>
            <a:pPr lvl="1"/>
            <a:endParaRPr lang="nl-NL" dirty="0"/>
          </a:p>
          <a:p>
            <a:r>
              <a:rPr lang="nl-NL" dirty="0"/>
              <a:t>Wat gebeurt er als je hier van maakt</a:t>
            </a:r>
          </a:p>
          <a:p>
            <a:pPr lvl="1"/>
            <a:r>
              <a:rPr lang="nl-NL" dirty="0" err="1"/>
              <a:t>detail.php?id</a:t>
            </a:r>
            <a:r>
              <a:rPr lang="nl-NL" dirty="0"/>
              <a:t>=1 OR 1 = 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Resultaat</a:t>
            </a:r>
          </a:p>
        </p:txBody>
      </p:sp>
      <p:pic>
        <p:nvPicPr>
          <p:cNvPr id="8" name="Tijdelijke aanduiding voor inhoud 7" descr="T:\Projecten\Tweede fase\Programmeermodules\PHP7 en MySQL\deel 2 h9-10\hoofdstuk 9\p8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2000" y="2060848"/>
            <a:ext cx="6120000" cy="3672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 err="1"/>
              <a:t>SQL-injecties</a:t>
            </a:r>
            <a:endParaRPr lang="nl-NL" b="1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>
            <a:normAutofit lnSpcReduction="10000"/>
          </a:bodyPr>
          <a:lstStyle/>
          <a:p>
            <a:r>
              <a:rPr lang="nl-NL" dirty="0"/>
              <a:t>De query wordt nu</a:t>
            </a:r>
          </a:p>
          <a:p>
            <a:endParaRPr lang="nl-NL" dirty="0"/>
          </a:p>
          <a:p>
            <a:pPr>
              <a:buNone/>
            </a:pPr>
            <a:r>
              <a:rPr lang="nl-NL" dirty="0"/>
              <a:t>SELECT *</a:t>
            </a:r>
          </a:p>
          <a:p>
            <a:pPr>
              <a:buNone/>
            </a:pPr>
            <a:r>
              <a:rPr lang="nl-NL" dirty="0"/>
              <a:t>FROM fietsen</a:t>
            </a:r>
          </a:p>
          <a:p>
            <a:pPr>
              <a:buNone/>
            </a:pPr>
            <a:r>
              <a:rPr lang="nl-NL" dirty="0"/>
              <a:t>WHERE </a:t>
            </a:r>
            <a:r>
              <a:rPr lang="nl-NL" dirty="0" err="1"/>
              <a:t>id</a:t>
            </a:r>
            <a:r>
              <a:rPr lang="nl-NL" dirty="0"/>
              <a:t> = 1   OR  1 = 1</a:t>
            </a:r>
          </a:p>
          <a:p>
            <a:pPr>
              <a:buNone/>
            </a:pPr>
            <a:endParaRPr lang="nl-NL" dirty="0"/>
          </a:p>
          <a:p>
            <a:r>
              <a:rPr lang="nl-NL" dirty="0"/>
              <a:t>Resultaat, de voorwaarde is voor iedere rij waar, dus iedere rij wordt weergegeven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Voorkom SQL-injecties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5588E205-B056-4601-B8EE-3000560A9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nl-NL" sz="2000" dirty="0" err="1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nl-NL" sz="20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 PDO(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nl-NL" sz="20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mysql:host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nl-NL" sz="20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localhost;dbname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=fietsenmaker"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"root"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"root"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$query = $</a:t>
            </a:r>
            <a:r>
              <a:rPr lang="en-US" sz="20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&gt;prepare(</a:t>
            </a:r>
            <a:r>
              <a:rPr lang="en-US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"SELECT * FROM </a:t>
            </a:r>
            <a:r>
              <a:rPr lang="en-US" sz="20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fietsen</a:t>
            </a:r>
            <a:endParaRPr lang="en-US" sz="2000" dirty="0">
              <a:solidFill>
                <a:srgbClr val="CE7B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                                  WHERE id = :id”);</a:t>
            </a:r>
          </a:p>
          <a:p>
            <a:pPr>
              <a:buNone/>
            </a:pPr>
            <a:endParaRPr lang="en-US" sz="2000" dirty="0">
              <a:solidFill>
                <a:srgbClr val="CE7B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$query-&gt;</a:t>
            </a:r>
            <a:r>
              <a:rPr lang="en-US" sz="20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bindParam</a:t>
            </a:r>
            <a:r>
              <a:rPr lang="en-US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0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id”,$_GET</a:t>
            </a:r>
            <a:r>
              <a:rPr lang="en-US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[‘id’]);	</a:t>
            </a:r>
          </a:p>
          <a:p>
            <a:pPr>
              <a:buNone/>
            </a:pP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$query-&gt;</a:t>
            </a:r>
            <a:r>
              <a:rPr lang="nl-NL" sz="2000" dirty="0" err="1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execute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nl-NL" sz="2000" dirty="0" err="1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$query-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nl-NL" sz="2000" dirty="0" err="1">
                <a:latin typeface="Courier New" pitchFamily="49" charset="0"/>
                <a:cs typeface="Courier New" pitchFamily="49" charset="0"/>
              </a:rPr>
              <a:t>fetchAll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(PDO::</a:t>
            </a:r>
            <a:r>
              <a:rPr lang="nl-NL" sz="2000" i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FETCH_ASSOC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nl-NL" sz="2000" dirty="0" err="1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nl-NL" sz="2000" dirty="0" err="1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0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 &amp;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$data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20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"Artikelnummer: " 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$data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nl-NL" sz="20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] . 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"&lt;</a:t>
            </a:r>
            <a:r>
              <a:rPr lang="nl-NL" sz="20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&gt;"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20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"Merk: " 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$data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'merk'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] . 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"&lt;</a:t>
            </a:r>
            <a:r>
              <a:rPr lang="nl-NL" sz="20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&gt;"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SQL-injecties – praktijk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4" t="11776" r="28319" b="30537"/>
          <a:stretch>
            <a:fillRect/>
          </a:stretch>
        </p:blipFill>
        <p:spPr bwMode="auto">
          <a:xfrm>
            <a:off x="2411760" y="1801701"/>
            <a:ext cx="4608512" cy="493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Hoofdstuk 9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r>
              <a:rPr lang="nl-NL" dirty="0"/>
              <a:t>Werken met PHP en </a:t>
            </a:r>
            <a:r>
              <a:rPr lang="nl-NL" dirty="0" err="1"/>
              <a:t>MySQL</a:t>
            </a:r>
            <a:endParaRPr lang="nl-NL" dirty="0"/>
          </a:p>
          <a:p>
            <a:pPr lvl="1"/>
            <a:r>
              <a:rPr lang="nl-NL" dirty="0"/>
              <a:t>Een query uitvoeren met PHP</a:t>
            </a:r>
          </a:p>
          <a:p>
            <a:pPr lvl="1"/>
            <a:r>
              <a:rPr lang="nl-NL" dirty="0" err="1"/>
              <a:t>Master</a:t>
            </a:r>
            <a:r>
              <a:rPr lang="nl-NL" dirty="0"/>
              <a:t>-/detailpagina’s</a:t>
            </a:r>
          </a:p>
          <a:p>
            <a:pPr lvl="1"/>
            <a:r>
              <a:rPr lang="nl-NL" dirty="0"/>
              <a:t>Gegevens toevoegen en bewerken in de database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INSERT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9145016" cy="4281339"/>
          </a:xfrm>
        </p:spPr>
        <p:txBody>
          <a:bodyPr>
            <a:normAutofit/>
          </a:bodyPr>
          <a:lstStyle/>
          <a:p>
            <a:r>
              <a:rPr lang="nl-NL" dirty="0"/>
              <a:t>Gegevens toevoegen aan de database</a:t>
            </a:r>
          </a:p>
          <a:p>
            <a:endParaRPr lang="nl-NL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$query 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nl-NL" sz="2000" dirty="0" err="1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nl-NL" sz="2000" dirty="0" err="1">
                <a:latin typeface="Courier New" pitchFamily="49" charset="0"/>
                <a:cs typeface="Courier New" pitchFamily="49" charset="0"/>
              </a:rPr>
              <a:t>prepare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"INSERT INTO fietsen(merk, type,</a:t>
            </a:r>
          </a:p>
          <a:p>
            <a:pPr>
              <a:buNone/>
            </a:pP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                       prijs) VALUES('Giant', 'Travel 					    </a:t>
            </a:r>
            <a:r>
              <a:rPr lang="nl-NL" sz="20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Expedition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', 999)"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nl-NL" sz="2000" dirty="0" err="1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$query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nl-NL" sz="2000" dirty="0" err="1">
                <a:latin typeface="Courier New" pitchFamily="49" charset="0"/>
                <a:cs typeface="Courier New" pitchFamily="49" charset="0"/>
              </a:rPr>
              <a:t>execute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20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"De nieuwe gegevens zijn toegevoegd."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l-NL" sz="2000" dirty="0" err="1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20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"Er is een fout opgetreden!"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UPDATE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9649072" cy="4281339"/>
          </a:xfrm>
        </p:spPr>
        <p:txBody>
          <a:bodyPr>
            <a:normAutofit/>
          </a:bodyPr>
          <a:lstStyle/>
          <a:p>
            <a:r>
              <a:rPr lang="nl-NL" dirty="0"/>
              <a:t>Gegevens aanpassen in de database</a:t>
            </a:r>
          </a:p>
          <a:p>
            <a:endParaRPr lang="nl-NL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$query 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nl-NL" sz="2000" dirty="0" err="1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nl-NL" sz="2000" dirty="0" err="1">
                <a:latin typeface="Courier New" pitchFamily="49" charset="0"/>
                <a:cs typeface="Courier New" pitchFamily="49" charset="0"/>
              </a:rPr>
              <a:t>prepare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"UPDATE fietsen SET prijs = 849 </a:t>
            </a:r>
          </a:p>
          <a:p>
            <a:pPr>
              <a:buNone/>
            </a:pP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                       WHERE </a:t>
            </a:r>
            <a:r>
              <a:rPr lang="nl-NL" sz="20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 = 3"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nl-NL" sz="2000" dirty="0" err="1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$query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nl-NL" sz="2000" dirty="0" err="1">
                <a:latin typeface="Courier New" pitchFamily="49" charset="0"/>
                <a:cs typeface="Courier New" pitchFamily="49" charset="0"/>
              </a:rPr>
              <a:t>execute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20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"De prijs is aangepast!"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l-NL" sz="2000" dirty="0" err="1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20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"Er is een fout opgetreden!"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nl-NL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DELETE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>
            <a:normAutofit/>
          </a:bodyPr>
          <a:lstStyle/>
          <a:p>
            <a:r>
              <a:rPr lang="nl-NL" dirty="0"/>
              <a:t>Gegevens verwijderen uit de database</a:t>
            </a:r>
          </a:p>
          <a:p>
            <a:endParaRPr lang="nl-NL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$query 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nl-NL" sz="2000" dirty="0" err="1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nl-NL" sz="2000" dirty="0" err="1">
                <a:latin typeface="Courier New" pitchFamily="49" charset="0"/>
                <a:cs typeface="Courier New" pitchFamily="49" charset="0"/>
              </a:rPr>
              <a:t>prepare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DELETE FROM </a:t>
            </a:r>
            <a:r>
              <a:rPr lang="en-US" sz="20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fietsen</a:t>
            </a:r>
            <a:endParaRPr lang="en-US" sz="2000" dirty="0">
              <a:solidFill>
                <a:srgbClr val="CE7B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				     WHERE id = 2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nl-NL" sz="2000" dirty="0" err="1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$query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nl-NL" sz="2000" dirty="0" err="1">
                <a:latin typeface="Courier New" pitchFamily="49" charset="0"/>
                <a:cs typeface="Courier New" pitchFamily="49" charset="0"/>
              </a:rPr>
              <a:t>execute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20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"Het item is verwijderd."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l-NL" sz="2000" dirty="0" err="1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20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"Er is een fout opgetreden!"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nl-NL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Werken met wachtwoorden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856984" cy="4281339"/>
          </a:xfrm>
        </p:spPr>
        <p:txBody>
          <a:bodyPr/>
          <a:lstStyle/>
          <a:p>
            <a:r>
              <a:rPr lang="nl-NL" dirty="0"/>
              <a:t>Speciaal formulierelement</a:t>
            </a:r>
          </a:p>
          <a:p>
            <a:endParaRPr lang="nl-NL" dirty="0"/>
          </a:p>
          <a:p>
            <a:pPr>
              <a:buNone/>
            </a:pPr>
            <a:r>
              <a:rPr lang="nl-NL" sz="22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&lt;label&gt;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Password</a:t>
            </a:r>
            <a:r>
              <a:rPr lang="nl-NL" sz="22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&lt;/label&gt;</a:t>
            </a:r>
          </a:p>
          <a:p>
            <a:pPr>
              <a:buNone/>
            </a:pPr>
            <a:r>
              <a:rPr lang="nl-NL" sz="22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nl-NL" sz="22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type=</a:t>
            </a:r>
            <a:r>
              <a:rPr lang="nl-NL" sz="22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"password"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2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name=</a:t>
            </a:r>
            <a:r>
              <a:rPr lang="nl-NL" sz="22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"wachtwoord"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2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nl-NL" sz="22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nl-NL" sz="22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""</a:t>
            </a:r>
            <a:r>
              <a:rPr lang="nl-NL" sz="22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nl-N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7988" y="4365848"/>
            <a:ext cx="32480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 err="1"/>
              <a:t>Wachwoord</a:t>
            </a:r>
            <a:r>
              <a:rPr lang="nl-NL" b="1" dirty="0"/>
              <a:t> opslaan in database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r>
              <a:rPr lang="nl-NL" dirty="0"/>
              <a:t>Nooit letterlijk opslaan!</a:t>
            </a:r>
          </a:p>
          <a:p>
            <a:endParaRPr lang="nl-NL" dirty="0"/>
          </a:p>
          <a:p>
            <a:r>
              <a:rPr lang="nl-NL" dirty="0"/>
              <a:t>Opslaan in encryptie vorm</a:t>
            </a:r>
          </a:p>
          <a:p>
            <a:pPr lvl="1"/>
            <a:r>
              <a:rPr lang="nl-NL" dirty="0"/>
              <a:t>Met de functie sha1()</a:t>
            </a:r>
            <a:endParaRPr lang="nl-NL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SHA1()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$query 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nl-NL" sz="2000" dirty="0" err="1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nl-NL" sz="2000" dirty="0" err="1">
                <a:latin typeface="Courier New" pitchFamily="49" charset="0"/>
                <a:cs typeface="Courier New" pitchFamily="49" charset="0"/>
              </a:rPr>
              <a:t>prepare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"INSERT INTO gebruikers 				     (username, password) 		                 VALUES('ik',</a:t>
            </a:r>
          </a:p>
          <a:p>
            <a:pPr>
              <a:buNone/>
            </a:pP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                        '" 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. sha1(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'geheim'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) . 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"')"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12000" y="4077072"/>
            <a:ext cx="6120000" cy="687164"/>
          </a:xfrm>
          <a:prstGeom prst="rect">
            <a:avLst/>
          </a:prstGeom>
          <a:ln w="317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 err="1"/>
              <a:t>Queries</a:t>
            </a:r>
            <a:r>
              <a:rPr lang="nl-NL" b="1" dirty="0"/>
              <a:t> uitvoeren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>
            <a:normAutofit/>
          </a:bodyPr>
          <a:lstStyle/>
          <a:p>
            <a:r>
              <a:rPr lang="nl-NL" dirty="0"/>
              <a:t>Met de functies </a:t>
            </a:r>
            <a:r>
              <a:rPr lang="nl-NL" dirty="0" err="1"/>
              <a:t>prepare</a:t>
            </a:r>
            <a:r>
              <a:rPr lang="nl-NL" dirty="0"/>
              <a:t>() en </a:t>
            </a:r>
            <a:r>
              <a:rPr lang="nl-NL" dirty="0" err="1"/>
              <a:t>execute</a:t>
            </a:r>
            <a:r>
              <a:rPr lang="nl-NL" dirty="0"/>
              <a:t>() is het mogelijk om een query uit te voeren</a:t>
            </a:r>
          </a:p>
          <a:p>
            <a:endParaRPr lang="nl-NL" dirty="0"/>
          </a:p>
          <a:p>
            <a:pPr>
              <a:buNone/>
            </a:pPr>
            <a:r>
              <a:rPr lang="nl-NL" sz="17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nl-NL" sz="1700" dirty="0" err="1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nl-NL" sz="17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nl-NL" sz="17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 PDO(</a:t>
            </a:r>
            <a:r>
              <a:rPr lang="nl-NL" sz="17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nl-NL" sz="17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mysql:host</a:t>
            </a:r>
            <a:r>
              <a:rPr lang="nl-NL" sz="17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nl-NL" sz="17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localhost;dbname</a:t>
            </a:r>
            <a:r>
              <a:rPr lang="nl-NL" sz="17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=fietsenmaker"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nl-NL" sz="1700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nl-NL" sz="17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"root"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nl-NL" sz="17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"root"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nl-NL" sz="17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$query 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nl-NL" sz="17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nl-NL" sz="1700" dirty="0" err="1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nl-NL" sz="17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nl-NL" sz="1700" dirty="0" err="1">
                <a:latin typeface="Courier New" pitchFamily="49" charset="0"/>
                <a:cs typeface="Courier New" pitchFamily="49" charset="0"/>
              </a:rPr>
              <a:t>prepare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NL" sz="17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"SELECT * FROM fietsen"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nl-NL" sz="17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$query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nl-NL" sz="1700" dirty="0" err="1">
                <a:latin typeface="Courier New" pitchFamily="49" charset="0"/>
                <a:cs typeface="Courier New" pitchFamily="49" charset="0"/>
              </a:rPr>
              <a:t>execute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SELECT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r>
              <a:rPr lang="nl-NL" dirty="0"/>
              <a:t>Met SELECT kunnen gegevens uit een databasetabel worden geselecteerd</a:t>
            </a:r>
          </a:p>
          <a:p>
            <a:endParaRPr lang="nl-NL" dirty="0"/>
          </a:p>
          <a:p>
            <a:r>
              <a:rPr lang="nl-NL" dirty="0"/>
              <a:t>Returnwaarde van de functie </a:t>
            </a:r>
            <a:r>
              <a:rPr lang="nl-NL" dirty="0" err="1"/>
              <a:t>execute</a:t>
            </a:r>
            <a:r>
              <a:rPr lang="nl-NL" dirty="0"/>
              <a:t>() is een </a:t>
            </a:r>
            <a:r>
              <a:rPr lang="nl-NL" i="1" dirty="0" err="1"/>
              <a:t>result</a:t>
            </a:r>
            <a:r>
              <a:rPr lang="nl-NL" i="1" dirty="0"/>
              <a:t>-set</a:t>
            </a:r>
          </a:p>
          <a:p>
            <a:pPr lvl="1"/>
            <a:r>
              <a:rPr lang="nl-NL" dirty="0"/>
              <a:t>Uitlezen met een </a:t>
            </a:r>
            <a:r>
              <a:rPr lang="nl-NL" dirty="0" err="1"/>
              <a:t>foreach</a:t>
            </a:r>
            <a:r>
              <a:rPr lang="nl-NL" dirty="0"/>
              <a:t>-loop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SELECT – een voorbeeld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676456" cy="42813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NL" sz="17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nl-NL" sz="1700" dirty="0" err="1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nl-NL" sz="17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nl-NL" sz="17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 PDO(</a:t>
            </a:r>
            <a:r>
              <a:rPr lang="nl-NL" sz="17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nl-NL" sz="17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mysql:host</a:t>
            </a:r>
            <a:r>
              <a:rPr lang="nl-NL" sz="17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nl-NL" sz="17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localhost;dbname</a:t>
            </a:r>
            <a:r>
              <a:rPr lang="nl-NL" sz="17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=fietsenmaker"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nl-NL" sz="1700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nl-NL" sz="17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"root"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nl-NL" sz="17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"root"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nl-NL" sz="17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$query 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nl-NL" sz="17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nl-NL" sz="1700" dirty="0" err="1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nl-NL" sz="17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nl-NL" sz="1700" dirty="0" err="1">
                <a:latin typeface="Courier New" pitchFamily="49" charset="0"/>
                <a:cs typeface="Courier New" pitchFamily="49" charset="0"/>
              </a:rPr>
              <a:t>prepare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NL" sz="17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"SELECT * FROM fietsen"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nl-NL" sz="17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$query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nl-NL" sz="1700" dirty="0" err="1">
                <a:latin typeface="Courier New" pitchFamily="49" charset="0"/>
                <a:cs typeface="Courier New" pitchFamily="49" charset="0"/>
              </a:rPr>
              <a:t>execute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nl-NL" sz="17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NL" sz="17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nl-NL" sz="1700" dirty="0" err="1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nl-NL" sz="17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nl-NL" sz="17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$query-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nl-NL" sz="1700" dirty="0" err="1">
                <a:latin typeface="Courier New" pitchFamily="49" charset="0"/>
                <a:cs typeface="Courier New" pitchFamily="49" charset="0"/>
              </a:rPr>
              <a:t>fetchAll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(PDO::</a:t>
            </a:r>
            <a:r>
              <a:rPr lang="nl-NL" sz="1700" i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FETCH_ASSOC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nl-NL" sz="17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NL" sz="1700" dirty="0" err="1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NL" sz="17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nl-NL" sz="1700" dirty="0" err="1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7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 &amp;</a:t>
            </a:r>
            <a:r>
              <a:rPr lang="nl-NL" sz="17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$data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nl-NL" sz="17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17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7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$data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nl-NL" sz="17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"merk"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] . </a:t>
            </a:r>
            <a:r>
              <a:rPr lang="nl-NL" sz="17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 "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nl-NL" sz="17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17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7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$data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nl-NL" sz="17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"type"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] . </a:t>
            </a:r>
            <a:r>
              <a:rPr lang="nl-NL" sz="17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 "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nl-NL" sz="17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17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7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$data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nl-NL" sz="17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"prijs"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] . </a:t>
            </a:r>
            <a:r>
              <a:rPr lang="nl-NL" sz="17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"&lt;</a:t>
            </a:r>
            <a:r>
              <a:rPr lang="nl-NL" sz="17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nl-NL" sz="17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&gt;"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nl-NL" sz="17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nl-NL" sz="17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nl-NL" sz="17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SELECT – een voorbeeld</a:t>
            </a:r>
          </a:p>
        </p:txBody>
      </p:sp>
      <p:pic>
        <p:nvPicPr>
          <p:cNvPr id="9" name="Tijdelijke aanduiding voor inhoud 7" descr="T:\Projecten\Tweede fase\Programmeermodules\PHP7 en MySQL\Nazending\deel 2\hoofdstuk 9\p7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2000" y="2564904"/>
            <a:ext cx="6120000" cy="24480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SELECT – een voorbeeld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pPr marL="12700" lvl="1" indent="-12700">
              <a:buNone/>
            </a:pPr>
            <a:endParaRPr lang="nl-NL" sz="2400" dirty="0">
              <a:solidFill>
                <a:srgbClr val="0000E6"/>
              </a:solidFill>
              <a:latin typeface="Courier New" pitchFamily="49" charset="0"/>
              <a:cs typeface="Courier New" pitchFamily="49" charset="0"/>
            </a:endParaRPr>
          </a:p>
          <a:p>
            <a:pPr marL="12700" lvl="1" indent="-12700">
              <a:buNone/>
            </a:pPr>
            <a:r>
              <a:rPr lang="nl-NL" sz="2400" dirty="0" err="1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nl-NL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NL" sz="24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nl-NL" sz="2400" dirty="0" err="1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nl-NL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4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nl-NL" sz="2400" dirty="0">
                <a:latin typeface="Courier New" pitchFamily="49" charset="0"/>
                <a:cs typeface="Courier New" pitchFamily="49" charset="0"/>
              </a:rPr>
              <a:t> &amp;</a:t>
            </a:r>
            <a:r>
              <a:rPr lang="nl-NL" sz="24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$data</a:t>
            </a:r>
            <a:r>
              <a:rPr lang="nl-NL" sz="2400" dirty="0">
                <a:latin typeface="Courier New" pitchFamily="49" charset="0"/>
                <a:cs typeface="Courier New" pitchFamily="49" charset="0"/>
              </a:rPr>
              <a:t>) { ... }</a:t>
            </a:r>
            <a:endParaRPr lang="nl-NL" sz="2400" dirty="0"/>
          </a:p>
          <a:p>
            <a:pPr lvl="1"/>
            <a:endParaRPr lang="nl-NL" dirty="0"/>
          </a:p>
          <a:p>
            <a:r>
              <a:rPr lang="nl-NL" dirty="0"/>
              <a:t>Leest de </a:t>
            </a:r>
            <a:r>
              <a:rPr lang="nl-NL" dirty="0" err="1"/>
              <a:t>result</a:t>
            </a:r>
            <a:r>
              <a:rPr lang="nl-NL" dirty="0"/>
              <a:t>-set rij voor rij uit, en heeft als returnwaarde een Array van de huidige rij ($data)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FETCH_ASSOC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4464496" cy="4281339"/>
          </a:xfrm>
        </p:spPr>
        <p:txBody>
          <a:bodyPr>
            <a:normAutofit/>
          </a:bodyPr>
          <a:lstStyle/>
          <a:p>
            <a:r>
              <a:rPr lang="nl-NL" dirty="0" err="1"/>
              <a:t>Array</a:t>
            </a:r>
            <a:r>
              <a:rPr lang="nl-NL" dirty="0"/>
              <a:t> van de huidige rij</a:t>
            </a:r>
          </a:p>
          <a:p>
            <a:endParaRPr lang="nl-NL" dirty="0"/>
          </a:p>
          <a:p>
            <a:pPr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$data (</a:t>
            </a:r>
          </a:p>
          <a:p>
            <a:pPr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   [merk] =&gt; Batavus</a:t>
            </a:r>
          </a:p>
          <a:p>
            <a:pPr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   [type] =&gt; </a:t>
            </a:r>
            <a:r>
              <a:rPr lang="nl-NL" sz="2000" dirty="0" err="1">
                <a:latin typeface="Courier New" pitchFamily="49" charset="0"/>
                <a:cs typeface="Courier New" pitchFamily="49" charset="0"/>
              </a:rPr>
              <a:t>Blockbuster</a:t>
            </a:r>
            <a:endParaRPr lang="nl-NL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   [prijs] =&gt; 699</a:t>
            </a:r>
          </a:p>
          <a:p>
            <a:pPr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nl-NL" sz="2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NL" sz="20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$data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nl-NL" sz="20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"merk"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graphicFrame>
        <p:nvGraphicFramePr>
          <p:cNvPr id="8" name="Tabel 7"/>
          <p:cNvGraphicFramePr>
            <a:graphicFrameLocks noGrp="1"/>
          </p:cNvGraphicFramePr>
          <p:nvPr/>
        </p:nvGraphicFramePr>
        <p:xfrm>
          <a:off x="5364088" y="1988840"/>
          <a:ext cx="35283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prijs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Batavus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Blockbuster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Batavus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Flying</a:t>
                      </a:r>
                      <a:r>
                        <a:rPr lang="nl-NL" dirty="0"/>
                        <a:t>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Gazelle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Gazelle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Chamonix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Giant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Competition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Giant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Expedition</a:t>
                      </a:r>
                      <a:r>
                        <a:rPr lang="nl-NL" baseline="0" dirty="0"/>
                        <a:t> AT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1299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 err="1"/>
              <a:t>Master</a:t>
            </a:r>
            <a:r>
              <a:rPr lang="nl-NL" b="1" dirty="0"/>
              <a:t>- / detailpagina’s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pPr>
              <a:buNone/>
            </a:pPr>
            <a:r>
              <a:rPr lang="nl-NL" b="1" dirty="0" err="1"/>
              <a:t>Master</a:t>
            </a:r>
            <a:r>
              <a:rPr lang="nl-NL" b="1" dirty="0"/>
              <a:t>			      Detail</a:t>
            </a:r>
          </a:p>
        </p:txBody>
      </p:sp>
      <p:pic>
        <p:nvPicPr>
          <p:cNvPr id="8" name="Afbeelding 7" descr="T:\Projecten\Tweede fase\Programmeermodules\PHP7 en MySQL\deel 2 h9-10\hoofdstuk 9\p80-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85893"/>
            <a:ext cx="3600000" cy="148316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</p:pic>
      <p:pic>
        <p:nvPicPr>
          <p:cNvPr id="9" name="Afbeelding 8" descr="T:\Projecten\Tweede fase\Programmeermodules\PHP7 en MySQL\deel 2 h9-10\hoofdstuk 9\p80-2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2485893"/>
            <a:ext cx="3600000" cy="32258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FD4E1C67A4E64E8A5EE45D21D6EE10" ma:contentTypeVersion="21" ma:contentTypeDescription="Een nieuw document maken." ma:contentTypeScope="" ma:versionID="231e7155a64d19b9591af0ef3404ddce">
  <xsd:schema xmlns:xsd="http://www.w3.org/2001/XMLSchema" xmlns:xs="http://www.w3.org/2001/XMLSchema" xmlns:p="http://schemas.microsoft.com/office/2006/metadata/properties" xmlns:ns1="http://schemas.microsoft.com/sharepoint/v3" xmlns:ns2="a95f19fb-cad5-4f59-9d9d-bfe7d2b05f17" xmlns:ns3="73dbb10f-d65e-4026-aa5c-544c0db9c1ca" xmlns:ns4="9c7db627-a19b-4420-ba46-d2da62c8f9f7" targetNamespace="http://schemas.microsoft.com/office/2006/metadata/properties" ma:root="true" ma:fieldsID="5e7f73444f0bc73aba78aebaa0771278" ns1:_="" ns2:_="" ns3:_="" ns4:_="">
    <xsd:import namespace="http://schemas.microsoft.com/sharepoint/v3"/>
    <xsd:import namespace="a95f19fb-cad5-4f59-9d9d-bfe7d2b05f17"/>
    <xsd:import namespace="73dbb10f-d65e-4026-aa5c-544c0db9c1ca"/>
    <xsd:import namespace="9c7db627-a19b-4420-ba46-d2da62c8f9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  <xsd:element ref="ns2:Datum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5f19fb-cad5-4f59-9d9d-bfe7d2b05f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Afbeeldingtags" ma:readOnly="false" ma:fieldId="{5cf76f15-5ced-4ddc-b409-7134ff3c332f}" ma:taxonomyMulti="true" ma:sspId="527928d4-2fba-4575-b28c-4dd47955e2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Datum" ma:index="28" nillable="true" ma:displayName="Datum" ma:format="DateTime" ma:internalName="Datum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dbb10f-d65e-4026-aa5c-544c0db9c1c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db627-a19b-4420-ba46-d2da62c8f9f7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6500080d-28b4-49ca-afc0-67533ee9b982}" ma:internalName="TaxCatchAll" ma:showField="CatchAllData" ma:web="73dbb10f-d65e-4026-aa5c-544c0db9c1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9c7db627-a19b-4420-ba46-d2da62c8f9f7" xsi:nil="true"/>
    <lcf76f155ced4ddcb4097134ff3c332f xmlns="a95f19fb-cad5-4f59-9d9d-bfe7d2b05f17">
      <Terms xmlns="http://schemas.microsoft.com/office/infopath/2007/PartnerControls"/>
    </lcf76f155ced4ddcb4097134ff3c332f>
    <Datum xmlns="a95f19fb-cad5-4f59-9d9d-bfe7d2b05f17" xsi:nil="true"/>
  </documentManagement>
</p:properties>
</file>

<file path=customXml/itemProps1.xml><?xml version="1.0" encoding="utf-8"?>
<ds:datastoreItem xmlns:ds="http://schemas.openxmlformats.org/officeDocument/2006/customXml" ds:itemID="{C878A82A-FDA1-49F5-8966-283BD07C323E}"/>
</file>

<file path=customXml/itemProps2.xml><?xml version="1.0" encoding="utf-8"?>
<ds:datastoreItem xmlns:ds="http://schemas.openxmlformats.org/officeDocument/2006/customXml" ds:itemID="{D2C00134-65DC-4CEE-9055-52BE139961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70E557-6B64-4869-A052-D2078267584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9c7db627-a19b-4420-ba46-d2da62c8f9f7"/>
    <ds:schemaRef ds:uri="a95f19fb-cad5-4f59-9d9d-bfe7d2b05f1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1035</Words>
  <Application>Microsoft Office PowerPoint</Application>
  <PresentationFormat>Diavoorstelling (4:3)</PresentationFormat>
  <Paragraphs>201</Paragraphs>
  <Slides>25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Office-thema</vt:lpstr>
      <vt:lpstr>Office-thema</vt:lpstr>
      <vt:lpstr>PowerPoint-presentatie</vt:lpstr>
      <vt:lpstr>Hoofdstuk 9</vt:lpstr>
      <vt:lpstr>Queries uitvoeren</vt:lpstr>
      <vt:lpstr>SELECT</vt:lpstr>
      <vt:lpstr>SELECT – een voorbeeld</vt:lpstr>
      <vt:lpstr>SELECT – een voorbeeld</vt:lpstr>
      <vt:lpstr>SELECT – een voorbeeld</vt:lpstr>
      <vt:lpstr>FETCH_ASSOC</vt:lpstr>
      <vt:lpstr>Master- / detailpagina’s</vt:lpstr>
      <vt:lpstr>Master- / detailpagina’s</vt:lpstr>
      <vt:lpstr>Masterpagina</vt:lpstr>
      <vt:lpstr>Masterpagina</vt:lpstr>
      <vt:lpstr>Detailpagina</vt:lpstr>
      <vt:lpstr>Detailpagina</vt:lpstr>
      <vt:lpstr>GET-data beveiligen</vt:lpstr>
      <vt:lpstr>Resultaat</vt:lpstr>
      <vt:lpstr>SQL-injecties</vt:lpstr>
      <vt:lpstr>Voorkom SQL-injecties</vt:lpstr>
      <vt:lpstr>SQL-injecties – praktijk</vt:lpstr>
      <vt:lpstr>INSERT</vt:lpstr>
      <vt:lpstr>UPDATE</vt:lpstr>
      <vt:lpstr>DELETE</vt:lpstr>
      <vt:lpstr>Werken met wachtwoorden</vt:lpstr>
      <vt:lpstr>Wachwoord opslaan in database</vt:lpstr>
      <vt:lpstr>SHA1()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A.C. Gijssen</dc:creator>
  <cp:lastModifiedBy>Linden, M van der</cp:lastModifiedBy>
  <cp:revision>61</cp:revision>
  <dcterms:created xsi:type="dcterms:W3CDTF">2012-05-07T15:58:47Z</dcterms:created>
  <dcterms:modified xsi:type="dcterms:W3CDTF">2024-09-13T12:55:53Z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0x010100B3FD4E1C67A4E64E8A5EE45D21D6EE10</vt:lpwstr>
  </property>
  <property fmtid="{D5CDD505-2E9C-101B-9397-08002B2CF9AE}" pid="3" name="MediaServiceImageTags">
    <vt:lpwstr/>
  </property>
</Properties>
</file>