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51" r:id="rId4"/>
    <p:sldId id="264" r:id="rId5"/>
    <p:sldId id="358" r:id="rId6"/>
    <p:sldId id="359" r:id="rId7"/>
    <p:sldId id="360" r:id="rId8"/>
    <p:sldId id="361" r:id="rId9"/>
    <p:sldId id="362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FAC6C-4787-4877-8E9D-01D4D770E43D}" v="108" dt="2024-11-19T09:17:12.269"/>
    <p1510:client id="{8EE61CB7-868F-48F4-A793-251E51E7126E}" v="76" dt="2024-11-19T10:09:03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7AAC06D5-AE5E-45EC-B086-8D18773CB5E3}"/>
    <pc:docChg chg="undo custSel addSld delSld modSld">
      <pc:chgData name="Linden, M van der" userId="7071751e-8507-462b-863d-5bb5459a0324" providerId="ADAL" clId="{7AAC06D5-AE5E-45EC-B086-8D18773CB5E3}" dt="2024-10-08T11:36:13.559" v="537" actId="20577"/>
      <pc:docMkLst>
        <pc:docMk/>
      </pc:docMkLst>
      <pc:sldChg chg="modSp">
        <pc:chgData name="Linden, M van der" userId="7071751e-8507-462b-863d-5bb5459a0324" providerId="ADAL" clId="{7AAC06D5-AE5E-45EC-B086-8D18773CB5E3}" dt="2024-10-08T11:27:52.245" v="504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AAC06D5-AE5E-45EC-B086-8D18773CB5E3}" dt="2024-10-08T11:27:52.245" v="504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AAC06D5-AE5E-45EC-B086-8D18773CB5E3}" dt="2024-10-08T09:54:37.978" v="164" actId="14100"/>
        <pc:sldMkLst>
          <pc:docMk/>
          <pc:sldMk cId="2403080880" sldId="264"/>
        </pc:sldMkLst>
        <pc:spChg chg="mod ord">
          <ac:chgData name="Linden, M van der" userId="7071751e-8507-462b-863d-5bb5459a0324" providerId="ADAL" clId="{7AAC06D5-AE5E-45EC-B086-8D18773CB5E3}" dt="2024-10-08T09:49:35.766" v="47" actId="166"/>
          <ac:spMkLst>
            <pc:docMk/>
            <pc:sldMk cId="2403080880" sldId="264"/>
            <ac:spMk id="2" creationId="{56AE8492-8D0A-4DF8-AF8B-F8FAA7187942}"/>
          </ac:spMkLst>
        </pc:spChg>
        <pc:spChg chg="del">
          <ac:chgData name="Linden, M van der" userId="7071751e-8507-462b-863d-5bb5459a0324" providerId="ADAL" clId="{7AAC06D5-AE5E-45EC-B086-8D18773CB5E3}" dt="2024-10-08T09:48:12.719" v="30" actId="478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AAC06D5-AE5E-45EC-B086-8D18773CB5E3}" dt="2024-10-08T09:48:47.565" v="38" actId="478"/>
          <ac:picMkLst>
            <pc:docMk/>
            <pc:sldMk cId="2403080880" sldId="264"/>
            <ac:picMk id="4" creationId="{D270F93B-38D5-3032-A965-774D74973FD5}"/>
          </ac:picMkLst>
        </pc:picChg>
        <pc:picChg chg="del">
          <ac:chgData name="Linden, M van der" userId="7071751e-8507-462b-863d-5bb5459a0324" providerId="ADAL" clId="{7AAC06D5-AE5E-45EC-B086-8D18773CB5E3}" dt="2024-10-08T09:48:13.615" v="31" actId="478"/>
          <ac:picMkLst>
            <pc:docMk/>
            <pc:sldMk cId="2403080880" sldId="264"/>
            <ac:picMk id="6" creationId="{DD60F1B5-6FD4-B70D-FCA3-B7161FA645DD}"/>
          </ac:picMkLst>
        </pc:picChg>
        <pc:picChg chg="add del mod">
          <ac:chgData name="Linden, M van der" userId="7071751e-8507-462b-863d-5bb5459a0324" providerId="ADAL" clId="{7AAC06D5-AE5E-45EC-B086-8D18773CB5E3}" dt="2024-10-08T09:54:09.486" v="159" actId="478"/>
          <ac:picMkLst>
            <pc:docMk/>
            <pc:sldMk cId="2403080880" sldId="264"/>
            <ac:picMk id="7" creationId="{E454AFDB-39F3-2F2E-74A3-2DFB27938E86}"/>
          </ac:picMkLst>
        </pc:picChg>
        <pc:picChg chg="add mod">
          <ac:chgData name="Linden, M van der" userId="7071751e-8507-462b-863d-5bb5459a0324" providerId="ADAL" clId="{7AAC06D5-AE5E-45EC-B086-8D18773CB5E3}" dt="2024-10-08T09:54:37.978" v="164" actId="14100"/>
          <ac:picMkLst>
            <pc:docMk/>
            <pc:sldMk cId="2403080880" sldId="264"/>
            <ac:picMk id="10" creationId="{29F53634-2692-DBA8-6390-8DF3E3EFEF5E}"/>
          </ac:picMkLst>
        </pc:picChg>
      </pc:sldChg>
      <pc:sldChg chg="addSp delSp modSp mod">
        <pc:chgData name="Linden, M van der" userId="7071751e-8507-462b-863d-5bb5459a0324" providerId="ADAL" clId="{7AAC06D5-AE5E-45EC-B086-8D18773CB5E3}" dt="2024-10-08T11:22:24.004" v="349" actId="20577"/>
        <pc:sldMkLst>
          <pc:docMk/>
          <pc:sldMk cId="3986602870" sldId="300"/>
        </pc:sldMkLst>
        <pc:spChg chg="mod">
          <ac:chgData name="Linden, M van der" userId="7071751e-8507-462b-863d-5bb5459a0324" providerId="ADAL" clId="{7AAC06D5-AE5E-45EC-B086-8D18773CB5E3}" dt="2024-10-08T11:22:24.004" v="349" actId="20577"/>
          <ac:spMkLst>
            <pc:docMk/>
            <pc:sldMk cId="3986602870" sldId="300"/>
            <ac:spMk id="7" creationId="{FD100F38-08A3-6FCE-19F4-182127419BF8}"/>
          </ac:spMkLst>
        </pc:spChg>
        <pc:picChg chg="add mod">
          <ac:chgData name="Linden, M van der" userId="7071751e-8507-462b-863d-5bb5459a0324" providerId="ADAL" clId="{7AAC06D5-AE5E-45EC-B086-8D18773CB5E3}" dt="2024-10-08T11:21:45.043" v="335" actId="27614"/>
          <ac:picMkLst>
            <pc:docMk/>
            <pc:sldMk cId="3986602870" sldId="300"/>
            <ac:picMk id="3" creationId="{FED45F5E-D846-E9C5-EB5D-D2D8A01A814C}"/>
          </ac:picMkLst>
        </pc:picChg>
        <pc:picChg chg="del">
          <ac:chgData name="Linden, M van der" userId="7071751e-8507-462b-863d-5bb5459a0324" providerId="ADAL" clId="{7AAC06D5-AE5E-45EC-B086-8D18773CB5E3}" dt="2024-10-08T11:20:45.656" v="332" actId="478"/>
          <ac:picMkLst>
            <pc:docMk/>
            <pc:sldMk cId="3986602870" sldId="300"/>
            <ac:picMk id="10" creationId="{EF96F38A-5B14-2C7D-ADA2-7A5D0D7D1464}"/>
          </ac:picMkLst>
        </pc:picChg>
      </pc:sldChg>
      <pc:sldChg chg="del">
        <pc:chgData name="Linden, M van der" userId="7071751e-8507-462b-863d-5bb5459a0324" providerId="ADAL" clId="{7AAC06D5-AE5E-45EC-B086-8D18773CB5E3}" dt="2024-10-08T11:26:03.204" v="392" actId="47"/>
        <pc:sldMkLst>
          <pc:docMk/>
          <pc:sldMk cId="1780245323" sldId="301"/>
        </pc:sldMkLst>
      </pc:sldChg>
      <pc:sldChg chg="del">
        <pc:chgData name="Linden, M van der" userId="7071751e-8507-462b-863d-5bb5459a0324" providerId="ADAL" clId="{7AAC06D5-AE5E-45EC-B086-8D18773CB5E3}" dt="2024-10-08T11:26:05.510" v="393" actId="47"/>
        <pc:sldMkLst>
          <pc:docMk/>
          <pc:sldMk cId="838850443" sldId="309"/>
        </pc:sldMkLst>
      </pc:sldChg>
      <pc:sldChg chg="del">
        <pc:chgData name="Linden, M van der" userId="7071751e-8507-462b-863d-5bb5459a0324" providerId="ADAL" clId="{7AAC06D5-AE5E-45EC-B086-8D18773CB5E3}" dt="2024-10-08T11:26:17.794" v="403" actId="47"/>
        <pc:sldMkLst>
          <pc:docMk/>
          <pc:sldMk cId="586310356" sldId="314"/>
        </pc:sldMkLst>
      </pc:sldChg>
      <pc:sldChg chg="del">
        <pc:chgData name="Linden, M van der" userId="7071751e-8507-462b-863d-5bb5459a0324" providerId="ADAL" clId="{7AAC06D5-AE5E-45EC-B086-8D18773CB5E3}" dt="2024-10-08T11:26:07.116" v="394" actId="47"/>
        <pc:sldMkLst>
          <pc:docMk/>
          <pc:sldMk cId="368046603" sldId="315"/>
        </pc:sldMkLst>
      </pc:sldChg>
      <pc:sldChg chg="del">
        <pc:chgData name="Linden, M van der" userId="7071751e-8507-462b-863d-5bb5459a0324" providerId="ADAL" clId="{7AAC06D5-AE5E-45EC-B086-8D18773CB5E3}" dt="2024-10-08T11:26:08.401" v="395" actId="47"/>
        <pc:sldMkLst>
          <pc:docMk/>
          <pc:sldMk cId="1931365940" sldId="316"/>
        </pc:sldMkLst>
      </pc:sldChg>
      <pc:sldChg chg="del">
        <pc:chgData name="Linden, M van der" userId="7071751e-8507-462b-863d-5bb5459a0324" providerId="ADAL" clId="{7AAC06D5-AE5E-45EC-B086-8D18773CB5E3}" dt="2024-10-08T11:26:09.963" v="396" actId="47"/>
        <pc:sldMkLst>
          <pc:docMk/>
          <pc:sldMk cId="2561431" sldId="317"/>
        </pc:sldMkLst>
      </pc:sldChg>
      <pc:sldChg chg="del">
        <pc:chgData name="Linden, M van der" userId="7071751e-8507-462b-863d-5bb5459a0324" providerId="ADAL" clId="{7AAC06D5-AE5E-45EC-B086-8D18773CB5E3}" dt="2024-10-08T11:26:11.249" v="397" actId="47"/>
        <pc:sldMkLst>
          <pc:docMk/>
          <pc:sldMk cId="2327804504" sldId="318"/>
        </pc:sldMkLst>
      </pc:sldChg>
      <pc:sldChg chg="del">
        <pc:chgData name="Linden, M van der" userId="7071751e-8507-462b-863d-5bb5459a0324" providerId="ADAL" clId="{7AAC06D5-AE5E-45EC-B086-8D18773CB5E3}" dt="2024-10-08T11:26:12.731" v="398" actId="47"/>
        <pc:sldMkLst>
          <pc:docMk/>
          <pc:sldMk cId="2423278640" sldId="319"/>
        </pc:sldMkLst>
      </pc:sldChg>
      <pc:sldChg chg="del">
        <pc:chgData name="Linden, M van der" userId="7071751e-8507-462b-863d-5bb5459a0324" providerId="ADAL" clId="{7AAC06D5-AE5E-45EC-B086-8D18773CB5E3}" dt="2024-10-08T11:26:13.550" v="399" actId="47"/>
        <pc:sldMkLst>
          <pc:docMk/>
          <pc:sldMk cId="4225085068" sldId="320"/>
        </pc:sldMkLst>
      </pc:sldChg>
      <pc:sldChg chg="del">
        <pc:chgData name="Linden, M van der" userId="7071751e-8507-462b-863d-5bb5459a0324" providerId="ADAL" clId="{7AAC06D5-AE5E-45EC-B086-8D18773CB5E3}" dt="2024-10-08T11:26:15.286" v="400" actId="47"/>
        <pc:sldMkLst>
          <pc:docMk/>
          <pc:sldMk cId="11443487" sldId="321"/>
        </pc:sldMkLst>
      </pc:sldChg>
      <pc:sldChg chg="del">
        <pc:chgData name="Linden, M van der" userId="7071751e-8507-462b-863d-5bb5459a0324" providerId="ADAL" clId="{7AAC06D5-AE5E-45EC-B086-8D18773CB5E3}" dt="2024-10-08T11:26:16.314" v="401" actId="47"/>
        <pc:sldMkLst>
          <pc:docMk/>
          <pc:sldMk cId="3327325845" sldId="322"/>
        </pc:sldMkLst>
      </pc:sldChg>
      <pc:sldChg chg="del">
        <pc:chgData name="Linden, M van der" userId="7071751e-8507-462b-863d-5bb5459a0324" providerId="ADAL" clId="{7AAC06D5-AE5E-45EC-B086-8D18773CB5E3}" dt="2024-10-08T11:26:16.893" v="402" actId="47"/>
        <pc:sldMkLst>
          <pc:docMk/>
          <pc:sldMk cId="2149201934" sldId="323"/>
        </pc:sldMkLst>
      </pc:sldChg>
      <pc:sldChg chg="modSp add del mod">
        <pc:chgData name="Linden, M van der" userId="7071751e-8507-462b-863d-5bb5459a0324" providerId="ADAL" clId="{7AAC06D5-AE5E-45EC-B086-8D18773CB5E3}" dt="2024-10-08T11:36:13.559" v="537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AAC06D5-AE5E-45EC-B086-8D18773CB5E3}" dt="2024-10-08T11:36:13.559" v="537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">
        <pc:chgData name="Linden, M van der" userId="7071751e-8507-462b-863d-5bb5459a0324" providerId="ADAL" clId="{7AAC06D5-AE5E-45EC-B086-8D18773CB5E3}" dt="2024-10-08T11:26:18.377" v="404" actId="47"/>
        <pc:sldMkLst>
          <pc:docMk/>
          <pc:sldMk cId="126756052" sldId="326"/>
        </pc:sldMkLst>
      </pc:sldChg>
      <pc:sldChg chg="del">
        <pc:chgData name="Linden, M van der" userId="7071751e-8507-462b-863d-5bb5459a0324" providerId="ADAL" clId="{7AAC06D5-AE5E-45EC-B086-8D18773CB5E3}" dt="2024-10-08T11:26:19.012" v="405" actId="47"/>
        <pc:sldMkLst>
          <pc:docMk/>
          <pc:sldMk cId="3598449007" sldId="327"/>
        </pc:sldMkLst>
      </pc:sldChg>
      <pc:sldChg chg="del">
        <pc:chgData name="Linden, M van der" userId="7071751e-8507-462b-863d-5bb5459a0324" providerId="ADAL" clId="{7AAC06D5-AE5E-45EC-B086-8D18773CB5E3}" dt="2024-10-08T11:26:19.653" v="406" actId="47"/>
        <pc:sldMkLst>
          <pc:docMk/>
          <pc:sldMk cId="3612693028" sldId="328"/>
        </pc:sldMkLst>
      </pc:sldChg>
      <pc:sldChg chg="del">
        <pc:chgData name="Linden, M van der" userId="7071751e-8507-462b-863d-5bb5459a0324" providerId="ADAL" clId="{7AAC06D5-AE5E-45EC-B086-8D18773CB5E3}" dt="2024-10-08T11:26:20.245" v="407" actId="47"/>
        <pc:sldMkLst>
          <pc:docMk/>
          <pc:sldMk cId="3814116967" sldId="329"/>
        </pc:sldMkLst>
      </pc:sldChg>
      <pc:sldChg chg="del">
        <pc:chgData name="Linden, M van der" userId="7071751e-8507-462b-863d-5bb5459a0324" providerId="ADAL" clId="{7AAC06D5-AE5E-45EC-B086-8D18773CB5E3}" dt="2024-10-08T11:26:20.902" v="408" actId="47"/>
        <pc:sldMkLst>
          <pc:docMk/>
          <pc:sldMk cId="2066538035" sldId="330"/>
        </pc:sldMkLst>
      </pc:sldChg>
      <pc:sldChg chg="del">
        <pc:chgData name="Linden, M van der" userId="7071751e-8507-462b-863d-5bb5459a0324" providerId="ADAL" clId="{7AAC06D5-AE5E-45EC-B086-8D18773CB5E3}" dt="2024-10-08T11:26:21.545" v="409" actId="47"/>
        <pc:sldMkLst>
          <pc:docMk/>
          <pc:sldMk cId="1693635427" sldId="331"/>
        </pc:sldMkLst>
      </pc:sldChg>
      <pc:sldChg chg="del">
        <pc:chgData name="Linden, M van der" userId="7071751e-8507-462b-863d-5bb5459a0324" providerId="ADAL" clId="{7AAC06D5-AE5E-45EC-B086-8D18773CB5E3}" dt="2024-10-08T11:26:22.237" v="410" actId="47"/>
        <pc:sldMkLst>
          <pc:docMk/>
          <pc:sldMk cId="1874153976" sldId="332"/>
        </pc:sldMkLst>
      </pc:sldChg>
      <pc:sldChg chg="del">
        <pc:chgData name="Linden, M van der" userId="7071751e-8507-462b-863d-5bb5459a0324" providerId="ADAL" clId="{7AAC06D5-AE5E-45EC-B086-8D18773CB5E3}" dt="2024-10-08T11:26:23.065" v="411" actId="47"/>
        <pc:sldMkLst>
          <pc:docMk/>
          <pc:sldMk cId="68290974" sldId="333"/>
        </pc:sldMkLst>
      </pc:sldChg>
      <pc:sldChg chg="addSp delSp modSp add mod">
        <pc:chgData name="Linden, M van der" userId="7071751e-8507-462b-863d-5bb5459a0324" providerId="ADAL" clId="{7AAC06D5-AE5E-45EC-B086-8D18773CB5E3}" dt="2024-10-08T09:59:26.199" v="233" actId="20577"/>
        <pc:sldMkLst>
          <pc:docMk/>
          <pc:sldMk cId="2171015846" sldId="334"/>
        </pc:sldMkLst>
        <pc:spChg chg="mod">
          <ac:chgData name="Linden, M van der" userId="7071751e-8507-462b-863d-5bb5459a0324" providerId="ADAL" clId="{7AAC06D5-AE5E-45EC-B086-8D18773CB5E3}" dt="2024-10-08T09:59:26.199" v="233" actId="20577"/>
          <ac:spMkLst>
            <pc:docMk/>
            <pc:sldMk cId="2171015846" sldId="334"/>
            <ac:spMk id="2" creationId="{EEC3B26A-65F3-E6EE-2677-362B0B13A150}"/>
          </ac:spMkLst>
        </pc:spChg>
        <pc:spChg chg="add mod">
          <ac:chgData name="Linden, M van der" userId="7071751e-8507-462b-863d-5bb5459a0324" providerId="ADAL" clId="{7AAC06D5-AE5E-45EC-B086-8D18773CB5E3}" dt="2024-10-08T09:52:52.385" v="158" actId="1076"/>
          <ac:spMkLst>
            <pc:docMk/>
            <pc:sldMk cId="2171015846" sldId="334"/>
            <ac:spMk id="3" creationId="{A8E6FDCB-EB89-E185-8FC6-2991473295F2}"/>
          </ac:spMkLst>
        </pc:spChg>
        <pc:spChg chg="add mod">
          <ac:chgData name="Linden, M van der" userId="7071751e-8507-462b-863d-5bb5459a0324" providerId="ADAL" clId="{7AAC06D5-AE5E-45EC-B086-8D18773CB5E3}" dt="2024-10-08T09:57:44.386" v="213" actId="313"/>
          <ac:spMkLst>
            <pc:docMk/>
            <pc:sldMk cId="2171015846" sldId="334"/>
            <ac:spMk id="9" creationId="{382F54EE-DF5C-5496-2E9F-55F769329CC0}"/>
          </ac:spMkLst>
        </pc:spChg>
        <pc:picChg chg="add mod">
          <ac:chgData name="Linden, M van der" userId="7071751e-8507-462b-863d-5bb5459a0324" providerId="ADAL" clId="{7AAC06D5-AE5E-45EC-B086-8D18773CB5E3}" dt="2024-10-08T09:52:49.288" v="157" actId="1076"/>
          <ac:picMkLst>
            <pc:docMk/>
            <pc:sldMk cId="2171015846" sldId="334"/>
            <ac:picMk id="5" creationId="{ED9B207A-5A22-9E15-ECDB-9AF475283DC5}"/>
          </ac:picMkLst>
        </pc:picChg>
        <pc:picChg chg="del">
          <ac:chgData name="Linden, M van der" userId="7071751e-8507-462b-863d-5bb5459a0324" providerId="ADAL" clId="{7AAC06D5-AE5E-45EC-B086-8D18773CB5E3}" dt="2024-10-08T09:49:49.178" v="51" actId="478"/>
          <ac:picMkLst>
            <pc:docMk/>
            <pc:sldMk cId="2171015846" sldId="334"/>
            <ac:picMk id="7" creationId="{8B3E2B18-A4E7-8830-8269-D27CF4FC2A3E}"/>
          </ac:picMkLst>
        </pc:picChg>
        <pc:picChg chg="add mod">
          <ac:chgData name="Linden, M van der" userId="7071751e-8507-462b-863d-5bb5459a0324" providerId="ADAL" clId="{7AAC06D5-AE5E-45EC-B086-8D18773CB5E3}" dt="2024-10-08T09:52:44.893" v="156" actId="14100"/>
          <ac:picMkLst>
            <pc:docMk/>
            <pc:sldMk cId="2171015846" sldId="334"/>
            <ac:picMk id="8" creationId="{428D92A3-9B0C-E67C-8EE3-4DEF2AD12FCD}"/>
          </ac:picMkLst>
        </pc:picChg>
        <pc:picChg chg="add mod">
          <ac:chgData name="Linden, M van der" userId="7071751e-8507-462b-863d-5bb5459a0324" providerId="ADAL" clId="{7AAC06D5-AE5E-45EC-B086-8D18773CB5E3}" dt="2024-10-08T09:58:06.840" v="217" actId="14100"/>
          <ac:picMkLst>
            <pc:docMk/>
            <pc:sldMk cId="2171015846" sldId="334"/>
            <ac:picMk id="11" creationId="{8FFD22B5-2BB3-420B-A0FD-EDFECF31C435}"/>
          </ac:picMkLst>
        </pc:picChg>
        <pc:picChg chg="add mod">
          <ac:chgData name="Linden, M van der" userId="7071751e-8507-462b-863d-5bb5459a0324" providerId="ADAL" clId="{7AAC06D5-AE5E-45EC-B086-8D18773CB5E3}" dt="2024-10-08T09:58:18.976" v="219" actId="1076"/>
          <ac:picMkLst>
            <pc:docMk/>
            <pc:sldMk cId="2171015846" sldId="334"/>
            <ac:picMk id="13" creationId="{32FD7012-292B-E8E1-64D8-34D35E204B72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0:03.254" v="311" actId="1076"/>
        <pc:sldMkLst>
          <pc:docMk/>
          <pc:sldMk cId="1251371338" sldId="335"/>
        </pc:sldMkLst>
        <pc:spChg chg="mod">
          <ac:chgData name="Linden, M van der" userId="7071751e-8507-462b-863d-5bb5459a0324" providerId="ADAL" clId="{7AAC06D5-AE5E-45EC-B086-8D18773CB5E3}" dt="2024-10-08T11:19:15.722" v="308" actId="20577"/>
          <ac:spMkLst>
            <pc:docMk/>
            <pc:sldMk cId="1251371338" sldId="335"/>
            <ac:spMk id="2" creationId="{2CAB32E1-159C-70B3-3168-EAAC0D43D30C}"/>
          </ac:spMkLst>
        </pc:spChg>
        <pc:spChg chg="del mod">
          <ac:chgData name="Linden, M van der" userId="7071751e-8507-462b-863d-5bb5459a0324" providerId="ADAL" clId="{7AAC06D5-AE5E-45EC-B086-8D18773CB5E3}" dt="2024-10-08T11:14:17.633" v="278" actId="478"/>
          <ac:spMkLst>
            <pc:docMk/>
            <pc:sldMk cId="1251371338" sldId="335"/>
            <ac:spMk id="3" creationId="{92CC4C64-0552-7C34-7897-601F830955A6}"/>
          </ac:spMkLst>
        </pc:spChg>
        <pc:spChg chg="del">
          <ac:chgData name="Linden, M van der" userId="7071751e-8507-462b-863d-5bb5459a0324" providerId="ADAL" clId="{7AAC06D5-AE5E-45EC-B086-8D18773CB5E3}" dt="2024-10-08T11:14:05.329" v="273" actId="478"/>
          <ac:spMkLst>
            <pc:docMk/>
            <pc:sldMk cId="1251371338" sldId="335"/>
            <ac:spMk id="9" creationId="{F1E3E60C-A4C6-3D49-C27C-E95D6C64FB1D}"/>
          </ac:spMkLst>
        </pc:spChg>
        <pc:picChg chg="del">
          <ac:chgData name="Linden, M van der" userId="7071751e-8507-462b-863d-5bb5459a0324" providerId="ADAL" clId="{7AAC06D5-AE5E-45EC-B086-8D18773CB5E3}" dt="2024-10-08T11:12:56.962" v="266" actId="478"/>
          <ac:picMkLst>
            <pc:docMk/>
            <pc:sldMk cId="1251371338" sldId="335"/>
            <ac:picMk id="5" creationId="{FBB4FA4E-0396-32B1-395D-7D1B6F47A93A}"/>
          </ac:picMkLst>
        </pc:picChg>
        <pc:picChg chg="add del mod">
          <ac:chgData name="Linden, M van der" userId="7071751e-8507-462b-863d-5bb5459a0324" providerId="ADAL" clId="{7AAC06D5-AE5E-45EC-B086-8D18773CB5E3}" dt="2024-10-08T11:15:56.818" v="280" actId="478"/>
          <ac:picMkLst>
            <pc:docMk/>
            <pc:sldMk cId="1251371338" sldId="335"/>
            <ac:picMk id="6" creationId="{FA49722B-180C-BA77-EBF2-82FBDE74F5D3}"/>
          </ac:picMkLst>
        </pc:picChg>
        <pc:picChg chg="del">
          <ac:chgData name="Linden, M van der" userId="7071751e-8507-462b-863d-5bb5459a0324" providerId="ADAL" clId="{7AAC06D5-AE5E-45EC-B086-8D18773CB5E3}" dt="2024-10-08T11:14:09.497" v="276" actId="478"/>
          <ac:picMkLst>
            <pc:docMk/>
            <pc:sldMk cId="1251371338" sldId="335"/>
            <ac:picMk id="8" creationId="{7DDCE08D-030A-D1DD-1DD8-CE2B3B979E42}"/>
          </ac:picMkLst>
        </pc:picChg>
        <pc:picChg chg="add del mod">
          <ac:chgData name="Linden, M van der" userId="7071751e-8507-462b-863d-5bb5459a0324" providerId="ADAL" clId="{7AAC06D5-AE5E-45EC-B086-8D18773CB5E3}" dt="2024-10-08T11:16:52.327" v="285" actId="478"/>
          <ac:picMkLst>
            <pc:docMk/>
            <pc:sldMk cId="1251371338" sldId="335"/>
            <ac:picMk id="10" creationId="{AEBB7CEA-58C3-AD6D-35D9-6758DE049462}"/>
          </ac:picMkLst>
        </pc:picChg>
        <pc:picChg chg="del">
          <ac:chgData name="Linden, M van der" userId="7071751e-8507-462b-863d-5bb5459a0324" providerId="ADAL" clId="{7AAC06D5-AE5E-45EC-B086-8D18773CB5E3}" dt="2024-10-08T11:14:06.042" v="274" actId="478"/>
          <ac:picMkLst>
            <pc:docMk/>
            <pc:sldMk cId="1251371338" sldId="335"/>
            <ac:picMk id="11" creationId="{3773FB60-7269-6FB0-5CE3-57E73148F584}"/>
          </ac:picMkLst>
        </pc:picChg>
        <pc:picChg chg="del">
          <ac:chgData name="Linden, M van der" userId="7071751e-8507-462b-863d-5bb5459a0324" providerId="ADAL" clId="{7AAC06D5-AE5E-45EC-B086-8D18773CB5E3}" dt="2024-10-08T11:14:06.528" v="275" actId="478"/>
          <ac:picMkLst>
            <pc:docMk/>
            <pc:sldMk cId="1251371338" sldId="335"/>
            <ac:picMk id="13" creationId="{9501E19E-D419-D41E-8E87-85A89A28EA55}"/>
          </ac:picMkLst>
        </pc:picChg>
        <pc:picChg chg="add del mod">
          <ac:chgData name="Linden, M van der" userId="7071751e-8507-462b-863d-5bb5459a0324" providerId="ADAL" clId="{7AAC06D5-AE5E-45EC-B086-8D18773CB5E3}" dt="2024-10-08T11:17:27.882" v="287" actId="478"/>
          <ac:picMkLst>
            <pc:docMk/>
            <pc:sldMk cId="1251371338" sldId="335"/>
            <ac:picMk id="14" creationId="{0C6D11AD-3EB9-1865-7C90-872E15ED1FA6}"/>
          </ac:picMkLst>
        </pc:picChg>
        <pc:picChg chg="add del mod">
          <ac:chgData name="Linden, M van der" userId="7071751e-8507-462b-863d-5bb5459a0324" providerId="ADAL" clId="{7AAC06D5-AE5E-45EC-B086-8D18773CB5E3}" dt="2024-10-08T11:18:39.552" v="292" actId="478"/>
          <ac:picMkLst>
            <pc:docMk/>
            <pc:sldMk cId="1251371338" sldId="335"/>
            <ac:picMk id="16" creationId="{040DB1DD-B164-3E64-D940-D2E051745D4B}"/>
          </ac:picMkLst>
        </pc:picChg>
        <pc:picChg chg="add mod">
          <ac:chgData name="Linden, M van der" userId="7071751e-8507-462b-863d-5bb5459a0324" providerId="ADAL" clId="{7AAC06D5-AE5E-45EC-B086-8D18773CB5E3}" dt="2024-10-08T11:18:56.406" v="295" actId="14100"/>
          <ac:picMkLst>
            <pc:docMk/>
            <pc:sldMk cId="1251371338" sldId="335"/>
            <ac:picMk id="18" creationId="{DC468DF3-A5AA-C6FA-8285-BB8F1B3D0406}"/>
          </ac:picMkLst>
        </pc:picChg>
        <pc:picChg chg="add mod">
          <ac:chgData name="Linden, M van der" userId="7071751e-8507-462b-863d-5bb5459a0324" providerId="ADAL" clId="{7AAC06D5-AE5E-45EC-B086-8D18773CB5E3}" dt="2024-10-08T11:20:03.254" v="311" actId="1076"/>
          <ac:picMkLst>
            <pc:docMk/>
            <pc:sldMk cId="1251371338" sldId="335"/>
            <ac:picMk id="1026" creationId="{549E0906-DEDD-0613-D79C-4D8E5AF8D29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2:29.841" v="355" actId="20577"/>
        <pc:sldMkLst>
          <pc:docMk/>
          <pc:sldMk cId="2632722465" sldId="336"/>
        </pc:sldMkLst>
        <pc:spChg chg="mod">
          <ac:chgData name="Linden, M van der" userId="7071751e-8507-462b-863d-5bb5459a0324" providerId="ADAL" clId="{7AAC06D5-AE5E-45EC-B086-8D18773CB5E3}" dt="2024-10-08T11:22:29.841" v="355" actId="20577"/>
          <ac:spMkLst>
            <pc:docMk/>
            <pc:sldMk cId="2632722465" sldId="336"/>
            <ac:spMk id="7" creationId="{D04BC1C4-4B41-48C9-A9C0-AC0FF6D6C626}"/>
          </ac:spMkLst>
        </pc:spChg>
        <pc:picChg chg="del">
          <ac:chgData name="Linden, M van der" userId="7071751e-8507-462b-863d-5bb5459a0324" providerId="ADAL" clId="{7AAC06D5-AE5E-45EC-B086-8D18773CB5E3}" dt="2024-10-08T11:21:50.288" v="337" actId="478"/>
          <ac:picMkLst>
            <pc:docMk/>
            <pc:sldMk cId="2632722465" sldId="336"/>
            <ac:picMk id="3" creationId="{EA924D94-CF1E-EC07-0B6F-CB76FED138C0}"/>
          </ac:picMkLst>
        </pc:picChg>
        <pc:picChg chg="add mod">
          <ac:chgData name="Linden, M van der" userId="7071751e-8507-462b-863d-5bb5459a0324" providerId="ADAL" clId="{7AAC06D5-AE5E-45EC-B086-8D18773CB5E3}" dt="2024-10-08T11:22:20.931" v="342" actId="27614"/>
          <ac:picMkLst>
            <pc:docMk/>
            <pc:sldMk cId="2632722465" sldId="336"/>
            <ac:picMk id="4" creationId="{1DCC341E-6C33-531B-86FC-191C17969AEE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3:21.029" v="367" actId="27614"/>
        <pc:sldMkLst>
          <pc:docMk/>
          <pc:sldMk cId="3809321581" sldId="337"/>
        </pc:sldMkLst>
        <pc:spChg chg="mod">
          <ac:chgData name="Linden, M van der" userId="7071751e-8507-462b-863d-5bb5459a0324" providerId="ADAL" clId="{7AAC06D5-AE5E-45EC-B086-8D18773CB5E3}" dt="2024-10-08T11:22:55.665" v="361" actId="20577"/>
          <ac:spMkLst>
            <pc:docMk/>
            <pc:sldMk cId="3809321581" sldId="337"/>
            <ac:spMk id="7" creationId="{EAC8D1A1-DB77-60DA-BB75-B89613D7BEF2}"/>
          </ac:spMkLst>
        </pc:spChg>
        <pc:picChg chg="add mod">
          <ac:chgData name="Linden, M van der" userId="7071751e-8507-462b-863d-5bb5459a0324" providerId="ADAL" clId="{7AAC06D5-AE5E-45EC-B086-8D18773CB5E3}" dt="2024-10-08T11:23:21.029" v="367" actId="27614"/>
          <ac:picMkLst>
            <pc:docMk/>
            <pc:sldMk cId="3809321581" sldId="337"/>
            <ac:picMk id="3" creationId="{C073C604-6207-4687-53F5-4C4E2CBE7B22}"/>
          </ac:picMkLst>
        </pc:picChg>
        <pc:picChg chg="del">
          <ac:chgData name="Linden, M van der" userId="7071751e-8507-462b-863d-5bb5459a0324" providerId="ADAL" clId="{7AAC06D5-AE5E-45EC-B086-8D18773CB5E3}" dt="2024-10-08T11:22:57.192" v="362" actId="478"/>
          <ac:picMkLst>
            <pc:docMk/>
            <pc:sldMk cId="3809321581" sldId="337"/>
            <ac:picMk id="4" creationId="{FDD75EDB-88C3-3561-5A8E-FFEBFAB4DB0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4:40.103" v="377" actId="1076"/>
        <pc:sldMkLst>
          <pc:docMk/>
          <pc:sldMk cId="1895994812" sldId="338"/>
        </pc:sldMkLst>
        <pc:spChg chg="mod">
          <ac:chgData name="Linden, M van der" userId="7071751e-8507-462b-863d-5bb5459a0324" providerId="ADAL" clId="{7AAC06D5-AE5E-45EC-B086-8D18773CB5E3}" dt="2024-10-08T11:23:24.362" v="369" actId="20577"/>
          <ac:spMkLst>
            <pc:docMk/>
            <pc:sldMk cId="1895994812" sldId="338"/>
            <ac:spMk id="7" creationId="{3211409C-63DB-80B8-9724-4FD71F7A94AE}"/>
          </ac:spMkLst>
        </pc:spChg>
        <pc:picChg chg="del">
          <ac:chgData name="Linden, M van der" userId="7071751e-8507-462b-863d-5bb5459a0324" providerId="ADAL" clId="{7AAC06D5-AE5E-45EC-B086-8D18773CB5E3}" dt="2024-10-08T11:23:26.298" v="370" actId="478"/>
          <ac:picMkLst>
            <pc:docMk/>
            <pc:sldMk cId="1895994812" sldId="338"/>
            <ac:picMk id="3" creationId="{811D3BA4-29D7-A0EF-1E6A-9ACC87B2C42B}"/>
          </ac:picMkLst>
        </pc:picChg>
        <pc:picChg chg="add mod">
          <ac:chgData name="Linden, M van der" userId="7071751e-8507-462b-863d-5bb5459a0324" providerId="ADAL" clId="{7AAC06D5-AE5E-45EC-B086-8D18773CB5E3}" dt="2024-10-08T11:24:40.103" v="377" actId="1076"/>
          <ac:picMkLst>
            <pc:docMk/>
            <pc:sldMk cId="1895994812" sldId="338"/>
            <ac:picMk id="4" creationId="{742CB2C1-4834-EE02-0598-88E8699528E1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5:59.103" v="391" actId="14100"/>
        <pc:sldMkLst>
          <pc:docMk/>
          <pc:sldMk cId="2609701776" sldId="339"/>
        </pc:sldMkLst>
        <pc:spChg chg="mod">
          <ac:chgData name="Linden, M van der" userId="7071751e-8507-462b-863d-5bb5459a0324" providerId="ADAL" clId="{7AAC06D5-AE5E-45EC-B086-8D18773CB5E3}" dt="2024-10-08T11:25:01.952" v="380" actId="20577"/>
          <ac:spMkLst>
            <pc:docMk/>
            <pc:sldMk cId="2609701776" sldId="339"/>
            <ac:spMk id="7" creationId="{988333FF-8DC3-F4C3-DC21-2FB834679062}"/>
          </ac:spMkLst>
        </pc:spChg>
        <pc:picChg chg="add del mod">
          <ac:chgData name="Linden, M van der" userId="7071751e-8507-462b-863d-5bb5459a0324" providerId="ADAL" clId="{7AAC06D5-AE5E-45EC-B086-8D18773CB5E3}" dt="2024-10-08T11:25:41.809" v="386" actId="478"/>
          <ac:picMkLst>
            <pc:docMk/>
            <pc:sldMk cId="2609701776" sldId="339"/>
            <ac:picMk id="3" creationId="{FDEA757B-EBE4-56D2-7C0E-178303C056CD}"/>
          </ac:picMkLst>
        </pc:picChg>
        <pc:picChg chg="del">
          <ac:chgData name="Linden, M van der" userId="7071751e-8507-462b-863d-5bb5459a0324" providerId="ADAL" clId="{7AAC06D5-AE5E-45EC-B086-8D18773CB5E3}" dt="2024-10-08T11:25:03.088" v="381" actId="478"/>
          <ac:picMkLst>
            <pc:docMk/>
            <pc:sldMk cId="2609701776" sldId="339"/>
            <ac:picMk id="4" creationId="{EC828385-C105-3A65-7D28-B0A11B561081}"/>
          </ac:picMkLst>
        </pc:picChg>
        <pc:picChg chg="add mod">
          <ac:chgData name="Linden, M van der" userId="7071751e-8507-462b-863d-5bb5459a0324" providerId="ADAL" clId="{7AAC06D5-AE5E-45EC-B086-8D18773CB5E3}" dt="2024-10-08T11:25:59.103" v="391" actId="14100"/>
          <ac:picMkLst>
            <pc:docMk/>
            <pc:sldMk cId="2609701776" sldId="339"/>
            <ac:picMk id="6" creationId="{E3ECDA32-42D9-4E96-8202-9285D64AD2C9}"/>
          </ac:picMkLst>
        </pc:picChg>
      </pc:sldChg>
    </pc:docChg>
  </pc:docChgLst>
  <pc:docChgLst>
    <pc:chgData name="Linden, M van der" userId="7071751e-8507-462b-863d-5bb5459a0324" providerId="ADAL" clId="{8EE61CB7-868F-48F4-A793-251E51E7126E}"/>
    <pc:docChg chg="custSel addSld delSld modSld">
      <pc:chgData name="Linden, M van der" userId="7071751e-8507-462b-863d-5bb5459a0324" providerId="ADAL" clId="{8EE61CB7-868F-48F4-A793-251E51E7126E}" dt="2024-11-19T10:10:35.865" v="1063" actId="47"/>
      <pc:docMkLst>
        <pc:docMk/>
      </pc:docMkLst>
      <pc:sldChg chg="modSp">
        <pc:chgData name="Linden, M van der" userId="7071751e-8507-462b-863d-5bb5459a0324" providerId="ADAL" clId="{8EE61CB7-868F-48F4-A793-251E51E7126E}" dt="2024-11-19T09:20:06.196" v="66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8EE61CB7-868F-48F4-A793-251E51E7126E}" dt="2024-11-19T09:20:06.196" v="66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8EE61CB7-868F-48F4-A793-251E51E7126E}" dt="2024-11-19T09:29:45.101" v="547" actId="1076"/>
        <pc:sldMkLst>
          <pc:docMk/>
          <pc:sldMk cId="2403080880" sldId="264"/>
        </pc:sldMkLst>
        <pc:spChg chg="mod">
          <ac:chgData name="Linden, M van der" userId="7071751e-8507-462b-863d-5bb5459a0324" providerId="ADAL" clId="{8EE61CB7-868F-48F4-A793-251E51E7126E}" dt="2024-11-19T09:24:03.496" v="443"/>
          <ac:spMkLst>
            <pc:docMk/>
            <pc:sldMk cId="2403080880" sldId="264"/>
            <ac:spMk id="2" creationId="{56AE8492-8D0A-4DF8-AF8B-F8FAA7187942}"/>
          </ac:spMkLst>
        </pc:spChg>
        <pc:spChg chg="add mod">
          <ac:chgData name="Linden, M van der" userId="7071751e-8507-462b-863d-5bb5459a0324" providerId="ADAL" clId="{8EE61CB7-868F-48F4-A793-251E51E7126E}" dt="2024-11-19T09:29:45.101" v="547" actId="1076"/>
          <ac:spMkLst>
            <pc:docMk/>
            <pc:sldMk cId="2403080880" sldId="264"/>
            <ac:spMk id="3" creationId="{6CCEA878-85FF-BDE2-6C28-A923586A73BF}"/>
          </ac:spMkLst>
        </pc:spChg>
        <pc:picChg chg="add mod">
          <ac:chgData name="Linden, M van der" userId="7071751e-8507-462b-863d-5bb5459a0324" providerId="ADAL" clId="{8EE61CB7-868F-48F4-A793-251E51E7126E}" dt="2024-11-19T09:29:34.071" v="544" actId="1076"/>
          <ac:picMkLst>
            <pc:docMk/>
            <pc:sldMk cId="2403080880" sldId="264"/>
            <ac:picMk id="5" creationId="{954AD0B2-2BEE-8923-E6B4-8AA5EAE32766}"/>
          </ac:picMkLst>
        </pc:picChg>
        <pc:picChg chg="del">
          <ac:chgData name="Linden, M van der" userId="7071751e-8507-462b-863d-5bb5459a0324" providerId="ADAL" clId="{8EE61CB7-868F-48F4-A793-251E51E7126E}" dt="2024-11-19T09:24:08.781" v="444" actId="478"/>
          <ac:picMkLst>
            <pc:docMk/>
            <pc:sldMk cId="2403080880" sldId="264"/>
            <ac:picMk id="10" creationId="{29F53634-2692-DBA8-6390-8DF3E3EFEF5E}"/>
          </ac:picMkLst>
        </pc:picChg>
      </pc:sldChg>
      <pc:sldChg chg="del">
        <pc:chgData name="Linden, M van der" userId="7071751e-8507-462b-863d-5bb5459a0324" providerId="ADAL" clId="{8EE61CB7-868F-48F4-A793-251E51E7126E}" dt="2024-11-19T10:10:30.095" v="1057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8EE61CB7-868F-48F4-A793-251E51E7126E}" dt="2024-11-19T10:10:21.300" v="1046" actId="47"/>
        <pc:sldMkLst>
          <pc:docMk/>
          <pc:sldMk cId="3986602870" sldId="300"/>
        </pc:sldMkLst>
      </pc:sldChg>
      <pc:sldChg chg="del">
        <pc:chgData name="Linden, M van der" userId="7071751e-8507-462b-863d-5bb5459a0324" providerId="ADAL" clId="{8EE61CB7-868F-48F4-A793-251E51E7126E}" dt="2024-11-19T10:10:19.492" v="1044" actId="47"/>
        <pc:sldMkLst>
          <pc:docMk/>
          <pc:sldMk cId="2171015846" sldId="334"/>
        </pc:sldMkLst>
      </pc:sldChg>
      <pc:sldChg chg="del">
        <pc:chgData name="Linden, M van der" userId="7071751e-8507-462b-863d-5bb5459a0324" providerId="ADAL" clId="{8EE61CB7-868F-48F4-A793-251E51E7126E}" dt="2024-11-19T10:10:22.043" v="1047" actId="47"/>
        <pc:sldMkLst>
          <pc:docMk/>
          <pc:sldMk cId="2632722465" sldId="336"/>
        </pc:sldMkLst>
      </pc:sldChg>
      <pc:sldChg chg="del">
        <pc:chgData name="Linden, M van der" userId="7071751e-8507-462b-863d-5bb5459a0324" providerId="ADAL" clId="{8EE61CB7-868F-48F4-A793-251E51E7126E}" dt="2024-11-19T10:10:22.628" v="1048" actId="47"/>
        <pc:sldMkLst>
          <pc:docMk/>
          <pc:sldMk cId="3809321581" sldId="337"/>
        </pc:sldMkLst>
      </pc:sldChg>
      <pc:sldChg chg="del">
        <pc:chgData name="Linden, M van der" userId="7071751e-8507-462b-863d-5bb5459a0324" providerId="ADAL" clId="{8EE61CB7-868F-48F4-A793-251E51E7126E}" dt="2024-11-19T10:10:23.222" v="1049" actId="47"/>
        <pc:sldMkLst>
          <pc:docMk/>
          <pc:sldMk cId="1895994812" sldId="338"/>
        </pc:sldMkLst>
      </pc:sldChg>
      <pc:sldChg chg="del">
        <pc:chgData name="Linden, M van der" userId="7071751e-8507-462b-863d-5bb5459a0324" providerId="ADAL" clId="{8EE61CB7-868F-48F4-A793-251E51E7126E}" dt="2024-11-19T10:10:24.248" v="1050" actId="47"/>
        <pc:sldMkLst>
          <pc:docMk/>
          <pc:sldMk cId="2609701776" sldId="339"/>
        </pc:sldMkLst>
      </pc:sldChg>
      <pc:sldChg chg="del">
        <pc:chgData name="Linden, M van der" userId="7071751e-8507-462b-863d-5bb5459a0324" providerId="ADAL" clId="{8EE61CB7-868F-48F4-A793-251E51E7126E}" dt="2024-11-19T10:10:25.201" v="1051" actId="47"/>
        <pc:sldMkLst>
          <pc:docMk/>
          <pc:sldMk cId="1924760403" sldId="340"/>
        </pc:sldMkLst>
      </pc:sldChg>
      <pc:sldChg chg="del">
        <pc:chgData name="Linden, M van der" userId="7071751e-8507-462b-863d-5bb5459a0324" providerId="ADAL" clId="{8EE61CB7-868F-48F4-A793-251E51E7126E}" dt="2024-11-19T10:10:26.070" v="1052" actId="47"/>
        <pc:sldMkLst>
          <pc:docMk/>
          <pc:sldMk cId="3416974318" sldId="341"/>
        </pc:sldMkLst>
      </pc:sldChg>
      <pc:sldChg chg="del">
        <pc:chgData name="Linden, M van der" userId="7071751e-8507-462b-863d-5bb5459a0324" providerId="ADAL" clId="{8EE61CB7-868F-48F4-A793-251E51E7126E}" dt="2024-11-19T10:10:26.829" v="1053" actId="47"/>
        <pc:sldMkLst>
          <pc:docMk/>
          <pc:sldMk cId="285672295" sldId="342"/>
        </pc:sldMkLst>
      </pc:sldChg>
      <pc:sldChg chg="del">
        <pc:chgData name="Linden, M van der" userId="7071751e-8507-462b-863d-5bb5459a0324" providerId="ADAL" clId="{8EE61CB7-868F-48F4-A793-251E51E7126E}" dt="2024-11-19T10:10:28.419" v="1055" actId="47"/>
        <pc:sldMkLst>
          <pc:docMk/>
          <pc:sldMk cId="3393857125" sldId="344"/>
        </pc:sldMkLst>
      </pc:sldChg>
      <pc:sldChg chg="del">
        <pc:chgData name="Linden, M van der" userId="7071751e-8507-462b-863d-5bb5459a0324" providerId="ADAL" clId="{8EE61CB7-868F-48F4-A793-251E51E7126E}" dt="2024-11-19T10:10:29.292" v="1056" actId="47"/>
        <pc:sldMkLst>
          <pc:docMk/>
          <pc:sldMk cId="2095769579" sldId="345"/>
        </pc:sldMkLst>
      </pc:sldChg>
      <pc:sldChg chg="del">
        <pc:chgData name="Linden, M van der" userId="7071751e-8507-462b-863d-5bb5459a0324" providerId="ADAL" clId="{8EE61CB7-868F-48F4-A793-251E51E7126E}" dt="2024-11-19T10:10:35.865" v="1063" actId="47"/>
        <pc:sldMkLst>
          <pc:docMk/>
          <pc:sldMk cId="257735326" sldId="347"/>
        </pc:sldMkLst>
      </pc:sldChg>
      <pc:sldChg chg="del">
        <pc:chgData name="Linden, M van der" userId="7071751e-8507-462b-863d-5bb5459a0324" providerId="ADAL" clId="{8EE61CB7-868F-48F4-A793-251E51E7126E}" dt="2024-11-19T10:10:20.447" v="1045" actId="47"/>
        <pc:sldMkLst>
          <pc:docMk/>
          <pc:sldMk cId="1011644504" sldId="349"/>
        </pc:sldMkLst>
      </pc:sldChg>
      <pc:sldChg chg="del">
        <pc:chgData name="Linden, M van der" userId="7071751e-8507-462b-863d-5bb5459a0324" providerId="ADAL" clId="{8EE61CB7-868F-48F4-A793-251E51E7126E}" dt="2024-11-19T10:10:27.632" v="1054" actId="47"/>
        <pc:sldMkLst>
          <pc:docMk/>
          <pc:sldMk cId="250132786" sldId="350"/>
        </pc:sldMkLst>
      </pc:sldChg>
      <pc:sldChg chg="modSp mod">
        <pc:chgData name="Linden, M van der" userId="7071751e-8507-462b-863d-5bb5459a0324" providerId="ADAL" clId="{8EE61CB7-868F-48F4-A793-251E51E7126E}" dt="2024-11-19T09:23:43.692" v="442" actId="113"/>
        <pc:sldMkLst>
          <pc:docMk/>
          <pc:sldMk cId="3488194793" sldId="351"/>
        </pc:sldMkLst>
        <pc:spChg chg="mod">
          <ac:chgData name="Linden, M van der" userId="7071751e-8507-462b-863d-5bb5459a0324" providerId="ADAL" clId="{8EE61CB7-868F-48F4-A793-251E51E7126E}" dt="2024-11-19T09:20:19.797" v="81" actId="20577"/>
          <ac:spMkLst>
            <pc:docMk/>
            <pc:sldMk cId="3488194793" sldId="351"/>
            <ac:spMk id="2" creationId="{4678F4EC-06E0-4CE9-6108-1C1A33760A2B}"/>
          </ac:spMkLst>
        </pc:spChg>
        <pc:spChg chg="mod">
          <ac:chgData name="Linden, M van der" userId="7071751e-8507-462b-863d-5bb5459a0324" providerId="ADAL" clId="{8EE61CB7-868F-48F4-A793-251E51E7126E}" dt="2024-11-19T09:23:43.692" v="442" actId="113"/>
          <ac:spMkLst>
            <pc:docMk/>
            <pc:sldMk cId="3488194793" sldId="351"/>
            <ac:spMk id="3" creationId="{A01972C8-CB27-BAAB-82FC-66AF13C3676B}"/>
          </ac:spMkLst>
        </pc:spChg>
      </pc:sldChg>
      <pc:sldChg chg="del">
        <pc:chgData name="Linden, M van der" userId="7071751e-8507-462b-863d-5bb5459a0324" providerId="ADAL" clId="{8EE61CB7-868F-48F4-A793-251E51E7126E}" dt="2024-11-19T10:10:18.424" v="1043" actId="47"/>
        <pc:sldMkLst>
          <pc:docMk/>
          <pc:sldMk cId="631194974" sldId="352"/>
        </pc:sldMkLst>
      </pc:sldChg>
      <pc:sldChg chg="del">
        <pc:chgData name="Linden, M van der" userId="7071751e-8507-462b-863d-5bb5459a0324" providerId="ADAL" clId="{8EE61CB7-868F-48F4-A793-251E51E7126E}" dt="2024-11-19T10:10:30.870" v="1058" actId="47"/>
        <pc:sldMkLst>
          <pc:docMk/>
          <pc:sldMk cId="2554220241" sldId="353"/>
        </pc:sldMkLst>
      </pc:sldChg>
      <pc:sldChg chg="del">
        <pc:chgData name="Linden, M van der" userId="7071751e-8507-462b-863d-5bb5459a0324" providerId="ADAL" clId="{8EE61CB7-868F-48F4-A793-251E51E7126E}" dt="2024-11-19T10:10:31.629" v="1059" actId="47"/>
        <pc:sldMkLst>
          <pc:docMk/>
          <pc:sldMk cId="3464935802" sldId="354"/>
        </pc:sldMkLst>
      </pc:sldChg>
      <pc:sldChg chg="del">
        <pc:chgData name="Linden, M van der" userId="7071751e-8507-462b-863d-5bb5459a0324" providerId="ADAL" clId="{8EE61CB7-868F-48F4-A793-251E51E7126E}" dt="2024-11-19T10:10:32.531" v="1060" actId="47"/>
        <pc:sldMkLst>
          <pc:docMk/>
          <pc:sldMk cId="341287186" sldId="355"/>
        </pc:sldMkLst>
      </pc:sldChg>
      <pc:sldChg chg="del">
        <pc:chgData name="Linden, M van der" userId="7071751e-8507-462b-863d-5bb5459a0324" providerId="ADAL" clId="{8EE61CB7-868F-48F4-A793-251E51E7126E}" dt="2024-11-19T10:10:33.233" v="1061" actId="47"/>
        <pc:sldMkLst>
          <pc:docMk/>
          <pc:sldMk cId="834549194" sldId="356"/>
        </pc:sldMkLst>
      </pc:sldChg>
      <pc:sldChg chg="del">
        <pc:chgData name="Linden, M van der" userId="7071751e-8507-462b-863d-5bb5459a0324" providerId="ADAL" clId="{8EE61CB7-868F-48F4-A793-251E51E7126E}" dt="2024-11-19T10:10:34.035" v="1062" actId="47"/>
        <pc:sldMkLst>
          <pc:docMk/>
          <pc:sldMk cId="2190545193" sldId="357"/>
        </pc:sldMkLst>
      </pc:sldChg>
      <pc:sldChg chg="addSp delSp modSp add mod">
        <pc:chgData name="Linden, M van der" userId="7071751e-8507-462b-863d-5bb5459a0324" providerId="ADAL" clId="{8EE61CB7-868F-48F4-A793-251E51E7126E}" dt="2024-11-19T10:01:08.748" v="868" actId="20577"/>
        <pc:sldMkLst>
          <pc:docMk/>
          <pc:sldMk cId="1548449037" sldId="358"/>
        </pc:sldMkLst>
        <pc:spChg chg="mod">
          <ac:chgData name="Linden, M van der" userId="7071751e-8507-462b-863d-5bb5459a0324" providerId="ADAL" clId="{8EE61CB7-868F-48F4-A793-251E51E7126E}" dt="2024-11-19T10:01:08.748" v="868" actId="20577"/>
          <ac:spMkLst>
            <pc:docMk/>
            <pc:sldMk cId="1548449037" sldId="358"/>
            <ac:spMk id="3" creationId="{166BD895-79F4-49AF-166C-73E57A7ED128}"/>
          </ac:spMkLst>
        </pc:spChg>
        <pc:picChg chg="del">
          <ac:chgData name="Linden, M van der" userId="7071751e-8507-462b-863d-5bb5459a0324" providerId="ADAL" clId="{8EE61CB7-868F-48F4-A793-251E51E7126E}" dt="2024-11-19T09:33:26.469" v="652" actId="478"/>
          <ac:picMkLst>
            <pc:docMk/>
            <pc:sldMk cId="1548449037" sldId="358"/>
            <ac:picMk id="5" creationId="{6A78DB5F-73B2-3081-A7E5-24FF9A6B78B5}"/>
          </ac:picMkLst>
        </pc:picChg>
        <pc:picChg chg="add del mod">
          <ac:chgData name="Linden, M van der" userId="7071751e-8507-462b-863d-5bb5459a0324" providerId="ADAL" clId="{8EE61CB7-868F-48F4-A793-251E51E7126E}" dt="2024-11-19T09:56:07.621" v="708" actId="478"/>
          <ac:picMkLst>
            <pc:docMk/>
            <pc:sldMk cId="1548449037" sldId="358"/>
            <ac:picMk id="6" creationId="{F74E411A-A21A-A936-CC87-B1F8326D0CAB}"/>
          </ac:picMkLst>
        </pc:picChg>
        <pc:picChg chg="add mod">
          <ac:chgData name="Linden, M van der" userId="7071751e-8507-462b-863d-5bb5459a0324" providerId="ADAL" clId="{8EE61CB7-868F-48F4-A793-251E51E7126E}" dt="2024-11-19T09:56:19.311" v="712" actId="962"/>
          <ac:picMkLst>
            <pc:docMk/>
            <pc:sldMk cId="1548449037" sldId="358"/>
            <ac:picMk id="8" creationId="{03539A17-959E-2CA9-B4A2-13032E60BE15}"/>
          </ac:picMkLst>
        </pc:picChg>
      </pc:sldChg>
      <pc:sldChg chg="addSp delSp modSp add mod">
        <pc:chgData name="Linden, M van der" userId="7071751e-8507-462b-863d-5bb5459a0324" providerId="ADAL" clId="{8EE61CB7-868F-48F4-A793-251E51E7126E}" dt="2024-11-19T10:00:05.983" v="862" actId="27614"/>
        <pc:sldMkLst>
          <pc:docMk/>
          <pc:sldMk cId="1768427030" sldId="359"/>
        </pc:sldMkLst>
        <pc:spChg chg="mod">
          <ac:chgData name="Linden, M van der" userId="7071751e-8507-462b-863d-5bb5459a0324" providerId="ADAL" clId="{8EE61CB7-868F-48F4-A793-251E51E7126E}" dt="2024-11-19T09:34:32.206" v="659"/>
          <ac:spMkLst>
            <pc:docMk/>
            <pc:sldMk cId="1768427030" sldId="359"/>
            <ac:spMk id="2" creationId="{F76A21F5-18AB-3452-C151-2D1EAF12BF03}"/>
          </ac:spMkLst>
        </pc:spChg>
        <pc:spChg chg="mod">
          <ac:chgData name="Linden, M van der" userId="7071751e-8507-462b-863d-5bb5459a0324" providerId="ADAL" clId="{8EE61CB7-868F-48F4-A793-251E51E7126E}" dt="2024-11-19T09:35:17.424" v="681" actId="20577"/>
          <ac:spMkLst>
            <pc:docMk/>
            <pc:sldMk cId="1768427030" sldId="359"/>
            <ac:spMk id="3" creationId="{9222045B-3340-5B12-29C6-E9FC5C607F91}"/>
          </ac:spMkLst>
        </pc:spChg>
        <pc:picChg chg="add del mod">
          <ac:chgData name="Linden, M van der" userId="7071751e-8507-462b-863d-5bb5459a0324" providerId="ADAL" clId="{8EE61CB7-868F-48F4-A793-251E51E7126E}" dt="2024-11-19T09:59:47.690" v="858" actId="478"/>
          <ac:picMkLst>
            <pc:docMk/>
            <pc:sldMk cId="1768427030" sldId="359"/>
            <ac:picMk id="5" creationId="{0B297B15-007F-D88E-22B4-8DB5EE69AED5}"/>
          </ac:picMkLst>
        </pc:picChg>
        <pc:picChg chg="del mod">
          <ac:chgData name="Linden, M van der" userId="7071751e-8507-462b-863d-5bb5459a0324" providerId="ADAL" clId="{8EE61CB7-868F-48F4-A793-251E51E7126E}" dt="2024-11-19T09:36:18.842" v="682" actId="478"/>
          <ac:picMkLst>
            <pc:docMk/>
            <pc:sldMk cId="1768427030" sldId="359"/>
            <ac:picMk id="6" creationId="{1ECD0831-6945-2F05-0D53-28C99D618D27}"/>
          </ac:picMkLst>
        </pc:picChg>
        <pc:picChg chg="add mod">
          <ac:chgData name="Linden, M van der" userId="7071751e-8507-462b-863d-5bb5459a0324" providerId="ADAL" clId="{8EE61CB7-868F-48F4-A793-251E51E7126E}" dt="2024-11-19T10:00:05.983" v="862" actId="27614"/>
          <ac:picMkLst>
            <pc:docMk/>
            <pc:sldMk cId="1768427030" sldId="359"/>
            <ac:picMk id="8" creationId="{F04680E8-2A1E-44A7-6FE8-AD7F040A1FF5}"/>
          </ac:picMkLst>
        </pc:picChg>
      </pc:sldChg>
      <pc:sldChg chg="addSp delSp modSp add mod">
        <pc:chgData name="Linden, M van der" userId="7071751e-8507-462b-863d-5bb5459a0324" providerId="ADAL" clId="{8EE61CB7-868F-48F4-A793-251E51E7126E}" dt="2024-11-19T10:00:48.893" v="866" actId="27614"/>
        <pc:sldMkLst>
          <pc:docMk/>
          <pc:sldMk cId="4206595740" sldId="360"/>
        </pc:sldMkLst>
        <pc:spChg chg="mod">
          <ac:chgData name="Linden, M van der" userId="7071751e-8507-462b-863d-5bb5459a0324" providerId="ADAL" clId="{8EE61CB7-868F-48F4-A793-251E51E7126E}" dt="2024-11-19T09:37:20.740" v="707" actId="20577"/>
          <ac:spMkLst>
            <pc:docMk/>
            <pc:sldMk cId="4206595740" sldId="360"/>
            <ac:spMk id="3" creationId="{2C970552-D86C-D260-6AA1-FD6CE6F4D2F7}"/>
          </ac:spMkLst>
        </pc:spChg>
        <pc:picChg chg="del">
          <ac:chgData name="Linden, M van der" userId="7071751e-8507-462b-863d-5bb5459a0324" providerId="ADAL" clId="{8EE61CB7-868F-48F4-A793-251E51E7126E}" dt="2024-11-19T10:00:26.665" v="863" actId="478"/>
          <ac:picMkLst>
            <pc:docMk/>
            <pc:sldMk cId="4206595740" sldId="360"/>
            <ac:picMk id="5" creationId="{56A3B963-7980-C7C6-C8FD-B4C0C0E8CBC9}"/>
          </ac:picMkLst>
        </pc:picChg>
        <pc:picChg chg="add mod">
          <ac:chgData name="Linden, M van der" userId="7071751e-8507-462b-863d-5bb5459a0324" providerId="ADAL" clId="{8EE61CB7-868F-48F4-A793-251E51E7126E}" dt="2024-11-19T10:00:48.893" v="866" actId="27614"/>
          <ac:picMkLst>
            <pc:docMk/>
            <pc:sldMk cId="4206595740" sldId="360"/>
            <ac:picMk id="6" creationId="{D069C0C7-9FB4-1B0A-457D-7F97EE6AFCB3}"/>
          </ac:picMkLst>
        </pc:picChg>
      </pc:sldChg>
      <pc:sldChg chg="addSp delSp modSp add mod">
        <pc:chgData name="Linden, M van der" userId="7071751e-8507-462b-863d-5bb5459a0324" providerId="ADAL" clId="{8EE61CB7-868F-48F4-A793-251E51E7126E}" dt="2024-11-19T10:06:47.155" v="887" actId="27614"/>
        <pc:sldMkLst>
          <pc:docMk/>
          <pc:sldMk cId="2838715051" sldId="361"/>
        </pc:sldMkLst>
        <pc:spChg chg="mod">
          <ac:chgData name="Linden, M van der" userId="7071751e-8507-462b-863d-5bb5459a0324" providerId="ADAL" clId="{8EE61CB7-868F-48F4-A793-251E51E7126E}" dt="2024-11-19T10:01:59.287" v="883" actId="113"/>
          <ac:spMkLst>
            <pc:docMk/>
            <pc:sldMk cId="2838715051" sldId="361"/>
            <ac:spMk id="3" creationId="{FF67D35A-86C9-CA99-19C9-3749E1E962F1}"/>
          </ac:spMkLst>
        </pc:spChg>
        <pc:picChg chg="add mod">
          <ac:chgData name="Linden, M van der" userId="7071751e-8507-462b-863d-5bb5459a0324" providerId="ADAL" clId="{8EE61CB7-868F-48F4-A793-251E51E7126E}" dt="2024-11-19T10:06:47.155" v="887" actId="27614"/>
          <ac:picMkLst>
            <pc:docMk/>
            <pc:sldMk cId="2838715051" sldId="361"/>
            <ac:picMk id="5" creationId="{328FBDBA-D842-D9D2-78D2-15B21F0A1215}"/>
          </ac:picMkLst>
        </pc:picChg>
        <pc:picChg chg="del">
          <ac:chgData name="Linden, M van der" userId="7071751e-8507-462b-863d-5bb5459a0324" providerId="ADAL" clId="{8EE61CB7-868F-48F4-A793-251E51E7126E}" dt="2024-11-19T10:05:34.726" v="884" actId="478"/>
          <ac:picMkLst>
            <pc:docMk/>
            <pc:sldMk cId="2838715051" sldId="361"/>
            <ac:picMk id="6" creationId="{876E639D-141A-67AE-3001-CA6EBBDE10FB}"/>
          </ac:picMkLst>
        </pc:picChg>
      </pc:sldChg>
      <pc:sldChg chg="addSp delSp modSp add mod">
        <pc:chgData name="Linden, M van der" userId="7071751e-8507-462b-863d-5bb5459a0324" providerId="ADAL" clId="{8EE61CB7-868F-48F4-A793-251E51E7126E}" dt="2024-11-19T10:10:16.086" v="1042" actId="1076"/>
        <pc:sldMkLst>
          <pc:docMk/>
          <pc:sldMk cId="857714553" sldId="362"/>
        </pc:sldMkLst>
        <pc:spChg chg="mod">
          <ac:chgData name="Linden, M van der" userId="7071751e-8507-462b-863d-5bb5459a0324" providerId="ADAL" clId="{8EE61CB7-868F-48F4-A793-251E51E7126E}" dt="2024-11-19T10:07:34.707" v="889"/>
          <ac:spMkLst>
            <pc:docMk/>
            <pc:sldMk cId="857714553" sldId="362"/>
            <ac:spMk id="2" creationId="{2F2020F6-1370-3CB3-C5B6-FA535F39F346}"/>
          </ac:spMkLst>
        </pc:spChg>
        <pc:spChg chg="mod">
          <ac:chgData name="Linden, M van der" userId="7071751e-8507-462b-863d-5bb5459a0324" providerId="ADAL" clId="{8EE61CB7-868F-48F4-A793-251E51E7126E}" dt="2024-11-19T10:10:01.498" v="1041" actId="313"/>
          <ac:spMkLst>
            <pc:docMk/>
            <pc:sldMk cId="857714553" sldId="362"/>
            <ac:spMk id="3" creationId="{95867797-89C0-11B9-3B79-143F7BFD76D0}"/>
          </ac:spMkLst>
        </pc:spChg>
        <pc:picChg chg="del">
          <ac:chgData name="Linden, M van der" userId="7071751e-8507-462b-863d-5bb5459a0324" providerId="ADAL" clId="{8EE61CB7-868F-48F4-A793-251E51E7126E}" dt="2024-11-19T10:07:49.010" v="895" actId="478"/>
          <ac:picMkLst>
            <pc:docMk/>
            <pc:sldMk cId="857714553" sldId="362"/>
            <ac:picMk id="5" creationId="{02F7E11A-2EED-EE63-A205-1C001DDC0E74}"/>
          </ac:picMkLst>
        </pc:picChg>
        <pc:picChg chg="add mod">
          <ac:chgData name="Linden, M van der" userId="7071751e-8507-462b-863d-5bb5459a0324" providerId="ADAL" clId="{8EE61CB7-868F-48F4-A793-251E51E7126E}" dt="2024-11-19T10:10:16.086" v="1042" actId="1076"/>
          <ac:picMkLst>
            <pc:docMk/>
            <pc:sldMk cId="857714553" sldId="362"/>
            <ac:picMk id="6" creationId="{A2395F14-2D70-B3F2-7B7B-ADF345C5924A}"/>
          </ac:picMkLst>
        </pc:picChg>
      </pc:sldChg>
    </pc:docChg>
  </pc:docChgLst>
  <pc:docChgLst>
    <pc:chgData name="Linden, M van der" userId="7071751e-8507-462b-863d-5bb5459a0324" providerId="ADAL" clId="{736589F6-37FF-4600-B6EE-F607890B3BBE}"/>
    <pc:docChg chg="undo custSel addSld delSld modSld sldOrd">
      <pc:chgData name="Linden, M van der" userId="7071751e-8507-462b-863d-5bb5459a0324" providerId="ADAL" clId="{736589F6-37FF-4600-B6EE-F607890B3BBE}" dt="2024-10-08T09:41:28.251" v="1753" actId="20577"/>
      <pc:docMkLst>
        <pc:docMk/>
      </pc:docMkLst>
      <pc:sldChg chg="modSp">
        <pc:chgData name="Linden, M van der" userId="7071751e-8507-462b-863d-5bb5459a0324" providerId="ADAL" clId="{736589F6-37FF-4600-B6EE-F607890B3BBE}" dt="2024-10-01T10:10:55.190" v="1377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36589F6-37FF-4600-B6EE-F607890B3BBE}" dt="2024-10-01T10:10:55.190" v="1377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36589F6-37FF-4600-B6EE-F607890B3BBE}" dt="2024-10-01T09:29:49.315" v="243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736589F6-37FF-4600-B6EE-F607890B3BBE}" dt="2024-10-01T09:15:09.016" v="42" actId="20577"/>
          <ac:spMkLst>
            <pc:docMk/>
            <pc:sldMk cId="2403080880" sldId="264"/>
            <ac:spMk id="2" creationId="{56AE8492-8D0A-4DF8-AF8B-F8FAA7187942}"/>
          </ac:spMkLst>
        </pc:spChg>
        <pc:spChg chg="add mod">
          <ac:chgData name="Linden, M van der" userId="7071751e-8507-462b-863d-5bb5459a0324" providerId="ADAL" clId="{736589F6-37FF-4600-B6EE-F607890B3BBE}" dt="2024-10-01T09:29:49.315" v="243" actId="20577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36589F6-37FF-4600-B6EE-F607890B3BBE}" dt="2024-10-01T09:14:46.493" v="36" actId="478"/>
          <ac:picMkLst>
            <pc:docMk/>
            <pc:sldMk cId="2403080880" sldId="264"/>
            <ac:picMk id="4" creationId="{26653073-8677-7CE0-1476-2B032C996604}"/>
          </ac:picMkLst>
        </pc:picChg>
        <pc:picChg chg="add mod">
          <ac:chgData name="Linden, M van der" userId="7071751e-8507-462b-863d-5bb5459a0324" providerId="ADAL" clId="{736589F6-37FF-4600-B6EE-F607890B3BBE}" dt="2024-10-01T09:27:42.628" v="45" actId="1076"/>
          <ac:picMkLst>
            <pc:docMk/>
            <pc:sldMk cId="2403080880" sldId="264"/>
            <ac:picMk id="6" creationId="{DD60F1B5-6FD4-B70D-FCA3-B7161FA645DD}"/>
          </ac:picMkLst>
        </pc:picChg>
        <pc:picChg chg="del">
          <ac:chgData name="Linden, M van der" userId="7071751e-8507-462b-863d-5bb5459a0324" providerId="ADAL" clId="{736589F6-37FF-4600-B6EE-F607890B3BBE}" dt="2024-10-01T09:13:02.210" v="30" actId="478"/>
          <ac:picMkLst>
            <pc:docMk/>
            <pc:sldMk cId="2403080880" sldId="264"/>
            <ac:picMk id="7" creationId="{77490F4D-1E5B-FAE0-1AB6-E01B7377412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30:17.101" v="259" actId="20577"/>
        <pc:sldMkLst>
          <pc:docMk/>
          <pc:sldMk cId="3986602870" sldId="300"/>
        </pc:sldMkLst>
        <pc:spChg chg="add del mod">
          <ac:chgData name="Linden, M van der" userId="7071751e-8507-462b-863d-5bb5459a0324" providerId="ADAL" clId="{736589F6-37FF-4600-B6EE-F607890B3BBE}" dt="2024-10-01T09:11:02.362" v="25" actId="478"/>
          <ac:spMkLst>
            <pc:docMk/>
            <pc:sldMk cId="3986602870" sldId="300"/>
            <ac:spMk id="3" creationId="{845326DB-2320-D915-F1CF-EF283970306C}"/>
          </ac:spMkLst>
        </pc:spChg>
        <pc:spChg chg="mod">
          <ac:chgData name="Linden, M van der" userId="7071751e-8507-462b-863d-5bb5459a0324" providerId="ADAL" clId="{736589F6-37FF-4600-B6EE-F607890B3BBE}" dt="2024-10-01T09:30:17.101" v="259" actId="20577"/>
          <ac:spMkLst>
            <pc:docMk/>
            <pc:sldMk cId="3986602870" sldId="300"/>
            <ac:spMk id="7" creationId="{FD100F38-08A3-6FCE-19F4-182127419BF8}"/>
          </ac:spMkLst>
        </pc:spChg>
        <pc:spChg chg="del mod">
          <ac:chgData name="Linden, M van der" userId="7071751e-8507-462b-863d-5bb5459a0324" providerId="ADAL" clId="{736589F6-37FF-4600-B6EE-F607890B3BBE}" dt="2024-10-01T09:10:48.791" v="4" actId="478"/>
          <ac:spMkLst>
            <pc:docMk/>
            <pc:sldMk cId="3986602870" sldId="300"/>
            <ac:spMk id="8" creationId="{BB44C11A-D605-88C1-1E89-6E0E5A1D56DA}"/>
          </ac:spMkLst>
        </pc:spChg>
        <pc:picChg chg="add del mod">
          <ac:chgData name="Linden, M van der" userId="7071751e-8507-462b-863d-5bb5459a0324" providerId="ADAL" clId="{736589F6-37FF-4600-B6EE-F607890B3BBE}" dt="2024-10-01T09:11:34.485" v="27" actId="478"/>
          <ac:picMkLst>
            <pc:docMk/>
            <pc:sldMk cId="3986602870" sldId="300"/>
            <ac:picMk id="5" creationId="{9BD69CC0-1513-85B0-8CEE-CE85262D6A30}"/>
          </ac:picMkLst>
        </pc:picChg>
        <pc:picChg chg="del">
          <ac:chgData name="Linden, M van der" userId="7071751e-8507-462b-863d-5bb5459a0324" providerId="ADAL" clId="{736589F6-37FF-4600-B6EE-F607890B3BBE}" dt="2024-10-01T09:10:42.118" v="2" actId="478"/>
          <ac:picMkLst>
            <pc:docMk/>
            <pc:sldMk cId="3986602870" sldId="300"/>
            <ac:picMk id="9" creationId="{9D85D701-7122-06CA-8E1A-C3D1AEC56A51}"/>
          </ac:picMkLst>
        </pc:picChg>
        <pc:picChg chg="add mod">
          <ac:chgData name="Linden, M van der" userId="7071751e-8507-462b-863d-5bb5459a0324" providerId="ADAL" clId="{736589F6-37FF-4600-B6EE-F607890B3BBE}" dt="2024-10-01T09:12:14.343" v="29" actId="27614"/>
          <ac:picMkLst>
            <pc:docMk/>
            <pc:sldMk cId="3986602870" sldId="300"/>
            <ac:picMk id="10" creationId="{EF96F38A-5B14-2C7D-ADA2-7A5D0D7D1464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42:36.191" v="745" actId="20577"/>
        <pc:sldMkLst>
          <pc:docMk/>
          <pc:sldMk cId="1780245323" sldId="301"/>
        </pc:sldMkLst>
        <pc:spChg chg="add mod">
          <ac:chgData name="Linden, M van der" userId="7071751e-8507-462b-863d-5bb5459a0324" providerId="ADAL" clId="{736589F6-37FF-4600-B6EE-F607890B3BBE}" dt="2024-10-01T09:38:18.522" v="285" actId="13822"/>
          <ac:spMkLst>
            <pc:docMk/>
            <pc:sldMk cId="1780245323" sldId="301"/>
            <ac:spMk id="2" creationId="{FC793359-6321-5C67-7D8A-A3BCB44FB5E2}"/>
          </ac:spMkLst>
        </pc:spChg>
        <pc:spChg chg="add mod">
          <ac:chgData name="Linden, M van der" userId="7071751e-8507-462b-863d-5bb5459a0324" providerId="ADAL" clId="{736589F6-37FF-4600-B6EE-F607890B3BBE}" dt="2024-10-01T09:39:34.179" v="457" actId="20577"/>
          <ac:spMkLst>
            <pc:docMk/>
            <pc:sldMk cId="1780245323" sldId="301"/>
            <ac:spMk id="3" creationId="{D13121AA-B6C3-D691-91F1-3838C3911B8F}"/>
          </ac:spMkLst>
        </pc:spChg>
        <pc:spChg chg="add mod">
          <ac:chgData name="Linden, M van der" userId="7071751e-8507-462b-863d-5bb5459a0324" providerId="ADAL" clId="{736589F6-37FF-4600-B6EE-F607890B3BBE}" dt="2024-10-01T09:41:47.873" v="693" actId="20577"/>
          <ac:spMkLst>
            <pc:docMk/>
            <pc:sldMk cId="1780245323" sldId="301"/>
            <ac:spMk id="4" creationId="{9DF4ED12-AB12-AA02-575F-AB4229685E15}"/>
          </ac:spMkLst>
        </pc:spChg>
        <pc:spChg chg="mod">
          <ac:chgData name="Linden, M van der" userId="7071751e-8507-462b-863d-5bb5459a0324" providerId="ADAL" clId="{736589F6-37FF-4600-B6EE-F607890B3BBE}" dt="2024-10-01T09:42:36.191" v="745" actId="20577"/>
          <ac:spMkLst>
            <pc:docMk/>
            <pc:sldMk cId="1780245323" sldId="301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37:26.149" v="281" actId="478"/>
          <ac:picMkLst>
            <pc:docMk/>
            <pc:sldMk cId="1780245323" sldId="301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736589F6-37FF-4600-B6EE-F607890B3BBE}" dt="2024-10-01T09:37:26.877" v="282" actId="478"/>
          <ac:picMkLst>
            <pc:docMk/>
            <pc:sldMk cId="1780245323" sldId="301"/>
            <ac:picMk id="25" creationId="{EDA0986C-B2F9-9E80-C27E-4D2E002059AB}"/>
          </ac:picMkLst>
        </pc:picChg>
      </pc:sldChg>
      <pc:sldChg chg="del">
        <pc:chgData name="Linden, M van der" userId="7071751e-8507-462b-863d-5bb5459a0324" providerId="ADAL" clId="{736589F6-37FF-4600-B6EE-F607890B3BBE}" dt="2024-10-01T10:09:50.502" v="1365" actId="47"/>
        <pc:sldMkLst>
          <pc:docMk/>
          <pc:sldMk cId="1615269038" sldId="304"/>
        </pc:sldMkLst>
      </pc:sldChg>
      <pc:sldChg chg="del">
        <pc:chgData name="Linden, M van der" userId="7071751e-8507-462b-863d-5bb5459a0324" providerId="ADAL" clId="{736589F6-37FF-4600-B6EE-F607890B3BBE}" dt="2024-10-01T10:09:52.745" v="1367" actId="47"/>
        <pc:sldMkLst>
          <pc:docMk/>
          <pc:sldMk cId="983759555" sldId="305"/>
        </pc:sldMkLst>
      </pc:sldChg>
      <pc:sldChg chg="addSp delSp modSp mod">
        <pc:chgData name="Linden, M van der" userId="7071751e-8507-462b-863d-5bb5459a0324" providerId="ADAL" clId="{736589F6-37FF-4600-B6EE-F607890B3BBE}" dt="2024-10-01T09:46:40.187" v="896" actId="1076"/>
        <pc:sldMkLst>
          <pc:docMk/>
          <pc:sldMk cId="838850443" sldId="309"/>
        </pc:sldMkLst>
        <pc:spChg chg="add mod">
          <ac:chgData name="Linden, M van der" userId="7071751e-8507-462b-863d-5bb5459a0324" providerId="ADAL" clId="{736589F6-37FF-4600-B6EE-F607890B3BBE}" dt="2024-10-01T09:45:28.379" v="886" actId="20577"/>
          <ac:spMkLst>
            <pc:docMk/>
            <pc:sldMk cId="838850443" sldId="309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43:48.648" v="799" actId="20577"/>
          <ac:spMkLst>
            <pc:docMk/>
            <pc:sldMk cId="838850443" sldId="309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46:40.187" v="896" actId="1076"/>
          <ac:picMkLst>
            <pc:docMk/>
            <pc:sldMk cId="838850443" sldId="309"/>
            <ac:picMk id="4" creationId="{B3F87A92-10E7-8143-4C9F-4577DCD64479}"/>
          </ac:picMkLst>
        </pc:picChg>
        <pc:picChg chg="del">
          <ac:chgData name="Linden, M van der" userId="7071751e-8507-462b-863d-5bb5459a0324" providerId="ADAL" clId="{736589F6-37FF-4600-B6EE-F607890B3BBE}" dt="2024-10-01T09:43:18.120" v="795" actId="478"/>
          <ac:picMkLst>
            <pc:docMk/>
            <pc:sldMk cId="838850443" sldId="309"/>
            <ac:picMk id="5" creationId="{9507FFEB-06AC-4F6F-94E3-09D58408BB83}"/>
          </ac:picMkLst>
        </pc:picChg>
        <pc:picChg chg="add mod">
          <ac:chgData name="Linden, M van der" userId="7071751e-8507-462b-863d-5bb5459a0324" providerId="ADAL" clId="{736589F6-37FF-4600-B6EE-F607890B3BBE}" dt="2024-10-01T09:46:38.830" v="895" actId="1076"/>
          <ac:picMkLst>
            <pc:docMk/>
            <pc:sldMk cId="838850443" sldId="309"/>
            <ac:picMk id="7" creationId="{83BCA982-5225-819E-ACAE-185FE1B37D9D}"/>
          </ac:picMkLst>
        </pc:picChg>
        <pc:picChg chg="del mod">
          <ac:chgData name="Linden, M van der" userId="7071751e-8507-462b-863d-5bb5459a0324" providerId="ADAL" clId="{736589F6-37FF-4600-B6EE-F607890B3BBE}" dt="2024-10-01T09:43:15.301" v="794" actId="478"/>
          <ac:picMkLst>
            <pc:docMk/>
            <pc:sldMk cId="838850443" sldId="309"/>
            <ac:picMk id="9" creationId="{B80BFDEF-8219-4EAF-1360-54672B764810}"/>
          </ac:picMkLst>
        </pc:picChg>
      </pc:sldChg>
      <pc:sldChg chg="del">
        <pc:chgData name="Linden, M van der" userId="7071751e-8507-462b-863d-5bb5459a0324" providerId="ADAL" clId="{736589F6-37FF-4600-B6EE-F607890B3BBE}" dt="2024-10-01T10:09:51.485" v="1366" actId="47"/>
        <pc:sldMkLst>
          <pc:docMk/>
          <pc:sldMk cId="1393335028" sldId="310"/>
        </pc:sldMkLst>
      </pc:sldChg>
      <pc:sldChg chg="del">
        <pc:chgData name="Linden, M van der" userId="7071751e-8507-462b-863d-5bb5459a0324" providerId="ADAL" clId="{736589F6-37FF-4600-B6EE-F607890B3BBE}" dt="2024-10-01T10:09:54.043" v="1368" actId="47"/>
        <pc:sldMkLst>
          <pc:docMk/>
          <pc:sldMk cId="3640954474" sldId="311"/>
        </pc:sldMkLst>
      </pc:sldChg>
      <pc:sldChg chg="del">
        <pc:chgData name="Linden, M van der" userId="7071751e-8507-462b-863d-5bb5459a0324" providerId="ADAL" clId="{736589F6-37FF-4600-B6EE-F607890B3BBE}" dt="2024-10-01T10:09:55.538" v="1369" actId="47"/>
        <pc:sldMkLst>
          <pc:docMk/>
          <pc:sldMk cId="778015011" sldId="312"/>
        </pc:sldMkLst>
      </pc:sldChg>
      <pc:sldChg chg="del">
        <pc:chgData name="Linden, M van der" userId="7071751e-8507-462b-863d-5bb5459a0324" providerId="ADAL" clId="{736589F6-37FF-4600-B6EE-F607890B3BBE}" dt="2024-10-01T10:09:56.870" v="1370" actId="47"/>
        <pc:sldMkLst>
          <pc:docMk/>
          <pc:sldMk cId="492805998" sldId="313"/>
        </pc:sldMkLst>
      </pc:sldChg>
      <pc:sldChg chg="addSp delSp modSp mod">
        <pc:chgData name="Linden, M van der" userId="7071751e-8507-462b-863d-5bb5459a0324" providerId="ADAL" clId="{736589F6-37FF-4600-B6EE-F607890B3BBE}" dt="2024-10-08T09:23:50.662" v="1493" actId="14100"/>
        <pc:sldMkLst>
          <pc:docMk/>
          <pc:sldMk cId="586310356" sldId="314"/>
        </pc:sldMkLst>
        <pc:spChg chg="mod">
          <ac:chgData name="Linden, M van der" userId="7071751e-8507-462b-863d-5bb5459a0324" providerId="ADAL" clId="{736589F6-37FF-4600-B6EE-F607890B3BBE}" dt="2024-10-08T09:23:14.232" v="1487" actId="20577"/>
          <ac:spMkLst>
            <pc:docMk/>
            <pc:sldMk cId="586310356" sldId="314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736589F6-37FF-4600-B6EE-F607890B3BBE}" dt="2024-10-08T09:23:19.400" v="1488" actId="478"/>
          <ac:spMkLst>
            <pc:docMk/>
            <pc:sldMk cId="586310356" sldId="314"/>
            <ac:spMk id="3" creationId="{795C926A-F1B0-7353-39FA-78C755753CF2}"/>
          </ac:spMkLst>
        </pc:spChg>
        <pc:picChg chg="add mod">
          <ac:chgData name="Linden, M van der" userId="7071751e-8507-462b-863d-5bb5459a0324" providerId="ADAL" clId="{736589F6-37FF-4600-B6EE-F607890B3BBE}" dt="2024-10-08T09:23:50.662" v="1493" actId="14100"/>
          <ac:picMkLst>
            <pc:docMk/>
            <pc:sldMk cId="586310356" sldId="314"/>
            <ac:picMk id="5" creationId="{F489AED1-7FFF-6FAF-6C08-B9E8AA17FFD8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0:51.739" v="1048" actId="20577"/>
        <pc:sldMkLst>
          <pc:docMk/>
          <pc:sldMk cId="368046603" sldId="315"/>
        </pc:sldMkLst>
        <pc:spChg chg="mod">
          <ac:chgData name="Linden, M van der" userId="7071751e-8507-462b-863d-5bb5459a0324" providerId="ADAL" clId="{736589F6-37FF-4600-B6EE-F607890B3BBE}" dt="2024-10-01T09:48:54.723" v="1027" actId="20577"/>
          <ac:spMkLst>
            <pc:docMk/>
            <pc:sldMk cId="368046603" sldId="315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50:51.739" v="1048" actId="20577"/>
          <ac:spMkLst>
            <pc:docMk/>
            <pc:sldMk cId="368046603" sldId="315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48:57.252" v="1028" actId="478"/>
          <ac:picMkLst>
            <pc:docMk/>
            <pc:sldMk cId="368046603" sldId="315"/>
            <ac:picMk id="4" creationId="{B3F87A92-10E7-8143-4C9F-4577DCD64479}"/>
          </ac:picMkLst>
        </pc:picChg>
        <pc:picChg chg="add mod">
          <ac:chgData name="Linden, M van der" userId="7071751e-8507-462b-863d-5bb5459a0324" providerId="ADAL" clId="{736589F6-37FF-4600-B6EE-F607890B3BBE}" dt="2024-10-01T09:50:07.105" v="1038" actId="1076"/>
          <ac:picMkLst>
            <pc:docMk/>
            <pc:sldMk cId="368046603" sldId="315"/>
            <ac:picMk id="5" creationId="{88AA9727-29A9-A91A-9C01-F4DD2D24D20A}"/>
          </ac:picMkLst>
        </pc:picChg>
        <pc:picChg chg="del">
          <ac:chgData name="Linden, M van der" userId="7071751e-8507-462b-863d-5bb5459a0324" providerId="ADAL" clId="{736589F6-37FF-4600-B6EE-F607890B3BBE}" dt="2024-10-01T09:48:57.985" v="1029" actId="478"/>
          <ac:picMkLst>
            <pc:docMk/>
            <pc:sldMk cId="368046603" sldId="315"/>
            <ac:picMk id="7" creationId="{83BCA982-5225-819E-ACAE-185FE1B37D9D}"/>
          </ac:picMkLst>
        </pc:picChg>
        <pc:picChg chg="add mod">
          <ac:chgData name="Linden, M van der" userId="7071751e-8507-462b-863d-5bb5459a0324" providerId="ADAL" clId="{736589F6-37FF-4600-B6EE-F607890B3BBE}" dt="2024-10-01T09:50:10.662" v="1039" actId="1076"/>
          <ac:picMkLst>
            <pc:docMk/>
            <pc:sldMk cId="368046603" sldId="315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1:56.748" v="1071" actId="1076"/>
        <pc:sldMkLst>
          <pc:docMk/>
          <pc:sldMk cId="1931365940" sldId="316"/>
        </pc:sldMkLst>
        <pc:spChg chg="mod">
          <ac:chgData name="Linden, M van der" userId="7071751e-8507-462b-863d-5bb5459a0324" providerId="ADAL" clId="{736589F6-37FF-4600-B6EE-F607890B3BBE}" dt="2024-10-01T09:50:57.302" v="1057" actId="20577"/>
          <ac:spMkLst>
            <pc:docMk/>
            <pc:sldMk cId="1931365940" sldId="316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1:52.153" v="1069" actId="962"/>
          <ac:picMkLst>
            <pc:docMk/>
            <pc:sldMk cId="1931365940" sldId="316"/>
            <ac:picMk id="4" creationId="{5372FD78-E4A7-ACCC-E8E4-8862D6333006}"/>
          </ac:picMkLst>
        </pc:picChg>
        <pc:picChg chg="del">
          <ac:chgData name="Linden, M van der" userId="7071751e-8507-462b-863d-5bb5459a0324" providerId="ADAL" clId="{736589F6-37FF-4600-B6EE-F607890B3BBE}" dt="2024-10-01T09:51:01.524" v="1058" actId="478"/>
          <ac:picMkLst>
            <pc:docMk/>
            <pc:sldMk cId="1931365940" sldId="316"/>
            <ac:picMk id="5" creationId="{88AA9727-29A9-A91A-9C01-F4DD2D24D20A}"/>
          </ac:picMkLst>
        </pc:picChg>
        <pc:picChg chg="add mod">
          <ac:chgData name="Linden, M van der" userId="7071751e-8507-462b-863d-5bb5459a0324" providerId="ADAL" clId="{736589F6-37FF-4600-B6EE-F607890B3BBE}" dt="2024-10-01T09:51:56.748" v="1071" actId="1076"/>
          <ac:picMkLst>
            <pc:docMk/>
            <pc:sldMk cId="1931365940" sldId="316"/>
            <ac:picMk id="7" creationId="{013660E6-5B6A-2FDE-47A0-6CC313153EEA}"/>
          </ac:picMkLst>
        </pc:picChg>
        <pc:picChg chg="del mod">
          <ac:chgData name="Linden, M van der" userId="7071751e-8507-462b-863d-5bb5459a0324" providerId="ADAL" clId="{736589F6-37FF-4600-B6EE-F607890B3BBE}" dt="2024-10-01T09:51:23.880" v="1063" actId="478"/>
          <ac:picMkLst>
            <pc:docMk/>
            <pc:sldMk cId="1931365940" sldId="316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8:56.980" v="1102" actId="27614"/>
        <pc:sldMkLst>
          <pc:docMk/>
          <pc:sldMk cId="2561431" sldId="317"/>
        </pc:sldMkLst>
        <pc:spChg chg="add del mod">
          <ac:chgData name="Linden, M van der" userId="7071751e-8507-462b-863d-5bb5459a0324" providerId="ADAL" clId="{736589F6-37FF-4600-B6EE-F607890B3BBE}" dt="2024-10-01T09:57:21.654" v="1091" actId="22"/>
          <ac:spMkLst>
            <pc:docMk/>
            <pc:sldMk cId="2561431" sldId="317"/>
            <ac:spMk id="8" creationId="{652B1C93-0D38-2F1B-F61F-2521323A3C44}"/>
          </ac:spMkLst>
        </pc:spChg>
        <pc:spChg chg="mod">
          <ac:chgData name="Linden, M van der" userId="7071751e-8507-462b-863d-5bb5459a0324" providerId="ADAL" clId="{736589F6-37FF-4600-B6EE-F607890B3BBE}" dt="2024-10-01T09:52:26.455" v="1079" actId="20577"/>
          <ac:spMkLst>
            <pc:docMk/>
            <pc:sldMk cId="2561431" sldId="317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52:31.953" v="1080" actId="478"/>
          <ac:picMkLst>
            <pc:docMk/>
            <pc:sldMk cId="2561431" sldId="317"/>
            <ac:picMk id="4" creationId="{5372FD78-E4A7-ACCC-E8E4-8862D6333006}"/>
          </ac:picMkLst>
        </pc:picChg>
        <pc:picChg chg="add del mod">
          <ac:chgData name="Linden, M van der" userId="7071751e-8507-462b-863d-5bb5459a0324" providerId="ADAL" clId="{736589F6-37FF-4600-B6EE-F607890B3BBE}" dt="2024-10-01T09:57:28.432" v="1093" actId="478"/>
          <ac:picMkLst>
            <pc:docMk/>
            <pc:sldMk cId="2561431" sldId="317"/>
            <ac:picMk id="5" creationId="{248BEB30-C545-653E-D47C-624B5225B944}"/>
          </ac:picMkLst>
        </pc:picChg>
        <pc:picChg chg="del">
          <ac:chgData name="Linden, M van der" userId="7071751e-8507-462b-863d-5bb5459a0324" providerId="ADAL" clId="{736589F6-37FF-4600-B6EE-F607890B3BBE}" dt="2024-10-01T09:57:52.252" v="1098" actId="478"/>
          <ac:picMkLst>
            <pc:docMk/>
            <pc:sldMk cId="2561431" sldId="317"/>
            <ac:picMk id="7" creationId="{013660E6-5B6A-2FDE-47A0-6CC313153EEA}"/>
          </ac:picMkLst>
        </pc:picChg>
        <pc:picChg chg="add mod">
          <ac:chgData name="Linden, M van der" userId="7071751e-8507-462b-863d-5bb5459a0324" providerId="ADAL" clId="{736589F6-37FF-4600-B6EE-F607890B3BBE}" dt="2024-10-01T09:57:40.646" v="1097" actId="1076"/>
          <ac:picMkLst>
            <pc:docMk/>
            <pc:sldMk cId="2561431" sldId="317"/>
            <ac:picMk id="10" creationId="{0161BBF2-6214-4750-7CB3-0AEFF99C84D7}"/>
          </ac:picMkLst>
        </pc:picChg>
        <pc:picChg chg="add mod">
          <ac:chgData name="Linden, M van der" userId="7071751e-8507-462b-863d-5bb5459a0324" providerId="ADAL" clId="{736589F6-37FF-4600-B6EE-F607890B3BBE}" dt="2024-10-01T09:58:56.980" v="1102" actId="27614"/>
          <ac:picMkLst>
            <pc:docMk/>
            <pc:sldMk cId="2561431" sldId="317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0:15.676" v="1140" actId="20577"/>
        <pc:sldMkLst>
          <pc:docMk/>
          <pc:sldMk cId="2327804504" sldId="318"/>
        </pc:sldMkLst>
        <pc:spChg chg="mod">
          <ac:chgData name="Linden, M van der" userId="7071751e-8507-462b-863d-5bb5459a0324" providerId="ADAL" clId="{736589F6-37FF-4600-B6EE-F607890B3BBE}" dt="2024-10-01T10:00:15.676" v="1140" actId="20577"/>
          <ac:spMkLst>
            <pc:docMk/>
            <pc:sldMk cId="2327804504" sldId="318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9:44.457" v="1125" actId="1076"/>
          <ac:picMkLst>
            <pc:docMk/>
            <pc:sldMk cId="2327804504" sldId="318"/>
            <ac:picMk id="4" creationId="{B45CAAFE-C9EB-87D2-E1BE-EA94611F2389}"/>
          </ac:picMkLst>
        </pc:picChg>
        <pc:picChg chg="add mod">
          <ac:chgData name="Linden, M van der" userId="7071751e-8507-462b-863d-5bb5459a0324" providerId="ADAL" clId="{736589F6-37FF-4600-B6EE-F607890B3BBE}" dt="2024-10-01T10:00:04.231" v="1130" actId="1076"/>
          <ac:picMkLst>
            <pc:docMk/>
            <pc:sldMk cId="2327804504" sldId="318"/>
            <ac:picMk id="6" creationId="{6D8A8385-0444-6C1E-406E-5FEBEE67F8ED}"/>
          </ac:picMkLst>
        </pc:picChg>
        <pc:picChg chg="del">
          <ac:chgData name="Linden, M van der" userId="7071751e-8507-462b-863d-5bb5459a0324" providerId="ADAL" clId="{736589F6-37FF-4600-B6EE-F607890B3BBE}" dt="2024-10-01T09:59:27.038" v="1123" actId="478"/>
          <ac:picMkLst>
            <pc:docMk/>
            <pc:sldMk cId="2327804504" sldId="318"/>
            <ac:picMk id="10" creationId="{0161BBF2-6214-4750-7CB3-0AEFF99C84D7}"/>
          </ac:picMkLst>
        </pc:picChg>
        <pc:picChg chg="del">
          <ac:chgData name="Linden, M van der" userId="7071751e-8507-462b-863d-5bb5459a0324" providerId="ADAL" clId="{736589F6-37FF-4600-B6EE-F607890B3BBE}" dt="2024-10-01T09:59:47.244" v="1126" actId="478"/>
          <ac:picMkLst>
            <pc:docMk/>
            <pc:sldMk cId="2327804504" sldId="318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3:30.597" v="1297" actId="27614"/>
        <pc:sldMkLst>
          <pc:docMk/>
          <pc:sldMk cId="2423278640" sldId="319"/>
        </pc:sldMkLst>
        <pc:spChg chg="del">
          <ac:chgData name="Linden, M van der" userId="7071751e-8507-462b-863d-5bb5459a0324" providerId="ADAL" clId="{736589F6-37FF-4600-B6EE-F607890B3BBE}" dt="2024-10-01T10:00:50.377" v="1146" actId="478"/>
          <ac:spMkLst>
            <pc:docMk/>
            <pc:sldMk cId="2423278640" sldId="319"/>
            <ac:spMk id="2" creationId="{E82006BE-351E-0836-2307-08F8500BFEDF}"/>
          </ac:spMkLst>
        </pc:spChg>
        <pc:spChg chg="add mod">
          <ac:chgData name="Linden, M van der" userId="7071751e-8507-462b-863d-5bb5459a0324" providerId="ADAL" clId="{736589F6-37FF-4600-B6EE-F607890B3BBE}" dt="2024-10-01T10:01:51.056" v="1268" actId="1076"/>
          <ac:spMkLst>
            <pc:docMk/>
            <pc:sldMk cId="2423278640" sldId="319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1:08.652" v="1156" actId="20577"/>
          <ac:spMkLst>
            <pc:docMk/>
            <pc:sldMk cId="2423278640" sldId="319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10:00:51.037" v="1147" actId="478"/>
          <ac:picMkLst>
            <pc:docMk/>
            <pc:sldMk cId="2423278640" sldId="319"/>
            <ac:picMk id="4" creationId="{B45CAAFE-C9EB-87D2-E1BE-EA94611F2389}"/>
          </ac:picMkLst>
        </pc:picChg>
        <pc:picChg chg="del">
          <ac:chgData name="Linden, M van der" userId="7071751e-8507-462b-863d-5bb5459a0324" providerId="ADAL" clId="{736589F6-37FF-4600-B6EE-F607890B3BBE}" dt="2024-10-01T10:00:51.872" v="1148" actId="478"/>
          <ac:picMkLst>
            <pc:docMk/>
            <pc:sldMk cId="2423278640" sldId="319"/>
            <ac:picMk id="6" creationId="{6D8A8385-0444-6C1E-406E-5FEBEE67F8ED}"/>
          </ac:picMkLst>
        </pc:picChg>
        <pc:picChg chg="add del mod">
          <ac:chgData name="Linden, M van der" userId="7071751e-8507-462b-863d-5bb5459a0324" providerId="ADAL" clId="{736589F6-37FF-4600-B6EE-F607890B3BBE}" dt="2024-10-01T10:03:04.057" v="1293" actId="478"/>
          <ac:picMkLst>
            <pc:docMk/>
            <pc:sldMk cId="2423278640" sldId="319"/>
            <ac:picMk id="7" creationId="{E04519EA-E39F-5828-BDC0-5D44C8E75FCA}"/>
          </ac:picMkLst>
        </pc:picChg>
        <pc:picChg chg="add mod">
          <ac:chgData name="Linden, M van der" userId="7071751e-8507-462b-863d-5bb5459a0324" providerId="ADAL" clId="{736589F6-37FF-4600-B6EE-F607890B3BBE}" dt="2024-10-01T10:03:30.597" v="1297" actId="27614"/>
          <ac:picMkLst>
            <pc:docMk/>
            <pc:sldMk cId="2423278640" sldId="319"/>
            <ac:picMk id="9" creationId="{12F3E1E1-615E-2CB1-A0A5-40D72EA70A2E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5:32.687" v="1325" actId="20577"/>
        <pc:sldMkLst>
          <pc:docMk/>
          <pc:sldMk cId="4225085068" sldId="320"/>
        </pc:sldMkLst>
        <pc:spChg chg="del">
          <ac:chgData name="Linden, M van der" userId="7071751e-8507-462b-863d-5bb5459a0324" providerId="ADAL" clId="{736589F6-37FF-4600-B6EE-F607890B3BBE}" dt="2024-10-01T10:02:51.056" v="1291" actId="478"/>
          <ac:spMkLst>
            <pc:docMk/>
            <pc:sldMk cId="4225085068" sldId="320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5:32.687" v="1325" actId="20577"/>
          <ac:spMkLst>
            <pc:docMk/>
            <pc:sldMk cId="4225085068" sldId="320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5:01.523" v="1319" actId="478"/>
          <ac:picMkLst>
            <pc:docMk/>
            <pc:sldMk cId="4225085068" sldId="320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5:21.418" v="1323" actId="27614"/>
          <ac:picMkLst>
            <pc:docMk/>
            <pc:sldMk cId="4225085068" sldId="320"/>
            <ac:picMk id="6" creationId="{C4B2D718-2625-AA6B-3958-2826E62695D1}"/>
          </ac:picMkLst>
        </pc:picChg>
        <pc:picChg chg="del">
          <ac:chgData name="Linden, M van der" userId="7071751e-8507-462b-863d-5bb5459a0324" providerId="ADAL" clId="{736589F6-37FF-4600-B6EE-F607890B3BBE}" dt="2024-10-01T10:02:51.845" v="1292" actId="478"/>
          <ac:picMkLst>
            <pc:docMk/>
            <pc:sldMk cId="4225085068" sldId="320"/>
            <ac:picMk id="7" creationId="{E04519EA-E39F-5828-BDC0-5D44C8E75FCA}"/>
          </ac:picMkLst>
        </pc:picChg>
      </pc:sldChg>
      <pc:sldChg chg="modSp add mod">
        <pc:chgData name="Linden, M van der" userId="7071751e-8507-462b-863d-5bb5459a0324" providerId="ADAL" clId="{736589F6-37FF-4600-B6EE-F607890B3BBE}" dt="2024-10-01T10:04:40.140" v="1318" actId="14100"/>
        <pc:sldMkLst>
          <pc:docMk/>
          <pc:sldMk cId="11443487" sldId="321"/>
        </pc:sldMkLst>
        <pc:spChg chg="mod">
          <ac:chgData name="Linden, M van der" userId="7071751e-8507-462b-863d-5bb5459a0324" providerId="ADAL" clId="{736589F6-37FF-4600-B6EE-F607890B3BBE}" dt="2024-10-01T10:04:40.140" v="1318" actId="14100"/>
          <ac:spMkLst>
            <pc:docMk/>
            <pc:sldMk cId="11443487" sldId="321"/>
            <ac:spMk id="12" creationId="{49A23001-B4E8-2283-A9E2-A2F31C384F6C}"/>
          </ac:spMkLst>
        </pc:spChg>
      </pc:sldChg>
      <pc:sldChg chg="addSp delSp modSp add mod">
        <pc:chgData name="Linden, M van der" userId="7071751e-8507-462b-863d-5bb5459a0324" providerId="ADAL" clId="{736589F6-37FF-4600-B6EE-F607890B3BBE}" dt="2024-10-01T10:08:22.328" v="1346" actId="27614"/>
        <pc:sldMkLst>
          <pc:docMk/>
          <pc:sldMk cId="3327325845" sldId="322"/>
        </pc:sldMkLst>
        <pc:spChg chg="mod">
          <ac:chgData name="Linden, M van der" userId="7071751e-8507-462b-863d-5bb5459a0324" providerId="ADAL" clId="{736589F6-37FF-4600-B6EE-F607890B3BBE}" dt="2024-10-01T10:06:04.119" v="1337" actId="20577"/>
          <ac:spMkLst>
            <pc:docMk/>
            <pc:sldMk cId="3327325845" sldId="322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8:03.760" v="1342" actId="478"/>
          <ac:picMkLst>
            <pc:docMk/>
            <pc:sldMk cId="3327325845" sldId="322"/>
            <ac:picMk id="3" creationId="{797D3AA7-6303-DA09-2A17-B787DAA72D73}"/>
          </ac:picMkLst>
        </pc:picChg>
        <pc:picChg chg="del">
          <ac:chgData name="Linden, M van der" userId="7071751e-8507-462b-863d-5bb5459a0324" providerId="ADAL" clId="{736589F6-37FF-4600-B6EE-F607890B3BBE}" dt="2024-10-01T10:05:49.121" v="1332" actId="478"/>
          <ac:picMkLst>
            <pc:docMk/>
            <pc:sldMk cId="3327325845" sldId="322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8:22.328" v="1346" actId="27614"/>
          <ac:picMkLst>
            <pc:docMk/>
            <pc:sldMk cId="3327325845" sldId="322"/>
            <ac:picMk id="6" creationId="{E19FE774-952E-950E-4944-1169A21A14C9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9:42.019" v="1364" actId="14100"/>
        <pc:sldMkLst>
          <pc:docMk/>
          <pc:sldMk cId="2149201934" sldId="323"/>
        </pc:sldMkLst>
        <pc:spChg chg="mod">
          <ac:chgData name="Linden, M van der" userId="7071751e-8507-462b-863d-5bb5459a0324" providerId="ADAL" clId="{736589F6-37FF-4600-B6EE-F607890B3BBE}" dt="2024-10-01T10:09:19.971" v="1358" actId="20577"/>
          <ac:spMkLst>
            <pc:docMk/>
            <pc:sldMk cId="2149201934" sldId="323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10:09:42.019" v="1364" actId="14100"/>
          <ac:picMkLst>
            <pc:docMk/>
            <pc:sldMk cId="2149201934" sldId="323"/>
            <ac:picMk id="3" creationId="{4B56A6B0-8774-AA36-6978-B841685339A3}"/>
          </ac:picMkLst>
        </pc:picChg>
        <pc:picChg chg="del">
          <ac:chgData name="Linden, M van der" userId="7071751e-8507-462b-863d-5bb5459a0324" providerId="ADAL" clId="{736589F6-37FF-4600-B6EE-F607890B3BBE}" dt="2024-10-01T10:09:22.445" v="1359" actId="478"/>
          <ac:picMkLst>
            <pc:docMk/>
            <pc:sldMk cId="2149201934" sldId="323"/>
            <ac:picMk id="6" creationId="{E19FE774-952E-950E-4944-1169A21A14C9}"/>
          </ac:picMkLst>
        </pc:picChg>
      </pc:sldChg>
      <pc:sldChg chg="modSp add mod">
        <pc:chgData name="Linden, M van der" userId="7071751e-8507-462b-863d-5bb5459a0324" providerId="ADAL" clId="{736589F6-37FF-4600-B6EE-F607890B3BBE}" dt="2024-10-08T09:41:28.251" v="1753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36589F6-37FF-4600-B6EE-F607890B3BBE}" dt="2024-10-08T09:41:28.251" v="1753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Sp add del mod">
        <pc:chgData name="Linden, M van der" userId="7071751e-8507-462b-863d-5bb5459a0324" providerId="ADAL" clId="{736589F6-37FF-4600-B6EE-F607890B3BBE}" dt="2024-10-08T09:40:56.235" v="1746" actId="47"/>
        <pc:sldMkLst>
          <pc:docMk/>
          <pc:sldMk cId="3286054945" sldId="325"/>
        </pc:sldMkLst>
        <pc:picChg chg="del">
          <ac:chgData name="Linden, M van der" userId="7071751e-8507-462b-863d-5bb5459a0324" providerId="ADAL" clId="{736589F6-37FF-4600-B6EE-F607890B3BBE}" dt="2024-10-08T09:24:05.013" v="1495" actId="478"/>
          <ac:picMkLst>
            <pc:docMk/>
            <pc:sldMk cId="3286054945" sldId="325"/>
            <ac:picMk id="5" creationId="{D5A0BD1F-22AF-2658-76C6-0AFFC45ADD85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6:30.265" v="1502" actId="14100"/>
        <pc:sldMkLst>
          <pc:docMk/>
          <pc:sldMk cId="126756052" sldId="326"/>
        </pc:sldMkLst>
        <pc:picChg chg="del">
          <ac:chgData name="Linden, M van der" userId="7071751e-8507-462b-863d-5bb5459a0324" providerId="ADAL" clId="{736589F6-37FF-4600-B6EE-F607890B3BBE}" dt="2024-10-08T09:26:06.857" v="1496" actId="478"/>
          <ac:picMkLst>
            <pc:docMk/>
            <pc:sldMk cId="126756052" sldId="326"/>
            <ac:picMk id="4" creationId="{A51838DA-6A38-5E2F-AEAA-113D43B1DFDD}"/>
          </ac:picMkLst>
        </pc:picChg>
        <pc:picChg chg="add mod">
          <ac:chgData name="Linden, M van der" userId="7071751e-8507-462b-863d-5bb5459a0324" providerId="ADAL" clId="{736589F6-37FF-4600-B6EE-F607890B3BBE}" dt="2024-10-08T09:26:30.265" v="1502" actId="14100"/>
          <ac:picMkLst>
            <pc:docMk/>
            <pc:sldMk cId="126756052" sldId="326"/>
            <ac:picMk id="5" creationId="{FDD39FBF-A9F9-EAEF-A6A4-5B5180BB64DA}"/>
          </ac:picMkLst>
        </pc:picChg>
        <pc:picChg chg="del">
          <ac:chgData name="Linden, M van der" userId="7071751e-8507-462b-863d-5bb5459a0324" providerId="ADAL" clId="{736589F6-37FF-4600-B6EE-F607890B3BBE}" dt="2024-10-08T09:26:08.047" v="1497" actId="478"/>
          <ac:picMkLst>
            <pc:docMk/>
            <pc:sldMk cId="126756052" sldId="326"/>
            <ac:picMk id="7" creationId="{AD08DC03-4793-11C2-58BD-4AF78C1490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9:04.130" v="1524" actId="27614"/>
        <pc:sldMkLst>
          <pc:docMk/>
          <pc:sldMk cId="3598449007" sldId="327"/>
        </pc:sldMkLst>
        <pc:spChg chg="mod">
          <ac:chgData name="Linden, M van der" userId="7071751e-8507-462b-863d-5bb5459a0324" providerId="ADAL" clId="{736589F6-37FF-4600-B6EE-F607890B3BBE}" dt="2024-10-08T09:27:25.633" v="1508" actId="20577"/>
          <ac:spMkLst>
            <pc:docMk/>
            <pc:sldMk cId="3598449007" sldId="327"/>
            <ac:spMk id="12" creationId="{9CF14D80-3069-977A-7253-B1EE171D3D39}"/>
          </ac:spMkLst>
        </pc:spChg>
        <pc:picChg chg="add del mod">
          <ac:chgData name="Linden, M van der" userId="7071751e-8507-462b-863d-5bb5459a0324" providerId="ADAL" clId="{736589F6-37FF-4600-B6EE-F607890B3BBE}" dt="2024-10-08T09:28:08.390" v="1514" actId="478"/>
          <ac:picMkLst>
            <pc:docMk/>
            <pc:sldMk cId="3598449007" sldId="327"/>
            <ac:picMk id="4" creationId="{2DF656A3-D073-4FB3-C2BA-16CCAB8F105C}"/>
          </ac:picMkLst>
        </pc:picChg>
        <pc:picChg chg="del">
          <ac:chgData name="Linden, M van der" userId="7071751e-8507-462b-863d-5bb5459a0324" providerId="ADAL" clId="{736589F6-37FF-4600-B6EE-F607890B3BBE}" dt="2024-10-08T09:27:41.282" v="1509" actId="478"/>
          <ac:picMkLst>
            <pc:docMk/>
            <pc:sldMk cId="3598449007" sldId="327"/>
            <ac:picMk id="5" creationId="{DBC8C6D9-1B4A-96B4-81DC-DDF6CED24C65}"/>
          </ac:picMkLst>
        </pc:picChg>
        <pc:picChg chg="add mod">
          <ac:chgData name="Linden, M van der" userId="7071751e-8507-462b-863d-5bb5459a0324" providerId="ADAL" clId="{736589F6-37FF-4600-B6EE-F607890B3BBE}" dt="2024-10-08T09:28:24.247" v="1519" actId="962"/>
          <ac:picMkLst>
            <pc:docMk/>
            <pc:sldMk cId="3598449007" sldId="327"/>
            <ac:picMk id="7" creationId="{4C5411E6-93F9-D2B4-6F7D-3EDD750F9960}"/>
          </ac:picMkLst>
        </pc:picChg>
        <pc:picChg chg="del">
          <ac:chgData name="Linden, M van der" userId="7071751e-8507-462b-863d-5bb5459a0324" providerId="ADAL" clId="{736589F6-37FF-4600-B6EE-F607890B3BBE}" dt="2024-10-08T09:28:39.175" v="1520" actId="478"/>
          <ac:picMkLst>
            <pc:docMk/>
            <pc:sldMk cId="3598449007" sldId="327"/>
            <ac:picMk id="8" creationId="{3B10FC00-A27D-5183-54E6-1814034ABFC4}"/>
          </ac:picMkLst>
        </pc:picChg>
        <pc:picChg chg="add mod">
          <ac:chgData name="Linden, M van der" userId="7071751e-8507-462b-863d-5bb5459a0324" providerId="ADAL" clId="{736589F6-37FF-4600-B6EE-F607890B3BBE}" dt="2024-10-08T09:29:04.130" v="1524" actId="27614"/>
          <ac:picMkLst>
            <pc:docMk/>
            <pc:sldMk cId="3598449007" sldId="327"/>
            <ac:picMk id="10" creationId="{4D031DB8-E501-5112-F85F-DF63AC37DC20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0:52.399" v="1551" actId="14100"/>
        <pc:sldMkLst>
          <pc:docMk/>
          <pc:sldMk cId="3612693028" sldId="328"/>
        </pc:sldMkLst>
        <pc:spChg chg="del mod">
          <ac:chgData name="Linden, M van der" userId="7071751e-8507-462b-863d-5bb5459a0324" providerId="ADAL" clId="{736589F6-37FF-4600-B6EE-F607890B3BBE}" dt="2024-10-08T09:30:05.336" v="1535" actId="478"/>
          <ac:spMkLst>
            <pc:docMk/>
            <pc:sldMk cId="3612693028" sldId="328"/>
            <ac:spMk id="2" creationId="{34DC04A3-621E-70B0-D7FB-B19EA220ED34}"/>
          </ac:spMkLst>
        </pc:spChg>
        <pc:spChg chg="mod">
          <ac:chgData name="Linden, M van der" userId="7071751e-8507-462b-863d-5bb5459a0324" providerId="ADAL" clId="{736589F6-37FF-4600-B6EE-F607890B3BBE}" dt="2024-10-08T09:29:32.611" v="1527" actId="20577"/>
          <ac:spMkLst>
            <pc:docMk/>
            <pc:sldMk cId="3612693028" sldId="328"/>
            <ac:spMk id="12" creationId="{79C8949E-8575-B501-E268-C971CE9B5C0A}"/>
          </ac:spMkLst>
        </pc:spChg>
        <pc:picChg chg="del">
          <ac:chgData name="Linden, M van der" userId="7071751e-8507-462b-863d-5bb5459a0324" providerId="ADAL" clId="{736589F6-37FF-4600-B6EE-F607890B3BBE}" dt="2024-10-08T09:29:48.758" v="1528" actId="478"/>
          <ac:picMkLst>
            <pc:docMk/>
            <pc:sldMk cId="3612693028" sldId="328"/>
            <ac:picMk id="4" creationId="{704F15DF-5F93-33E2-18BC-1B70B5931200}"/>
          </ac:picMkLst>
        </pc:picChg>
        <pc:picChg chg="add mod">
          <ac:chgData name="Linden, M van der" userId="7071751e-8507-462b-863d-5bb5459a0324" providerId="ADAL" clId="{736589F6-37FF-4600-B6EE-F607890B3BBE}" dt="2024-10-08T09:30:07.226" v="1536" actId="1076"/>
          <ac:picMkLst>
            <pc:docMk/>
            <pc:sldMk cId="3612693028" sldId="328"/>
            <ac:picMk id="5" creationId="{C0CA25A4-E6C3-9261-10B2-E49BA03627B8}"/>
          </ac:picMkLst>
        </pc:picChg>
        <pc:picChg chg="del">
          <ac:chgData name="Linden, M van der" userId="7071751e-8507-462b-863d-5bb5459a0324" providerId="ADAL" clId="{736589F6-37FF-4600-B6EE-F607890B3BBE}" dt="2024-10-08T09:30:01.650" v="1532" actId="478"/>
          <ac:picMkLst>
            <pc:docMk/>
            <pc:sldMk cId="3612693028" sldId="328"/>
            <ac:picMk id="7" creationId="{90E2BE1F-D1C5-CE04-EFD6-AF36C2D299EC}"/>
          </ac:picMkLst>
        </pc:picChg>
        <pc:picChg chg="add del mod">
          <ac:chgData name="Linden, M van der" userId="7071751e-8507-462b-863d-5bb5459a0324" providerId="ADAL" clId="{736589F6-37FF-4600-B6EE-F607890B3BBE}" dt="2024-10-08T09:30:39.275" v="1546" actId="478"/>
          <ac:picMkLst>
            <pc:docMk/>
            <pc:sldMk cId="3612693028" sldId="328"/>
            <ac:picMk id="8" creationId="{960A7FE4-04F1-23F7-2C25-507D6F3443D7}"/>
          </ac:picMkLst>
        </pc:picChg>
        <pc:picChg chg="add mod">
          <ac:chgData name="Linden, M van der" userId="7071751e-8507-462b-863d-5bb5459a0324" providerId="ADAL" clId="{736589F6-37FF-4600-B6EE-F607890B3BBE}" dt="2024-10-08T09:30:52.399" v="1551" actId="14100"/>
          <ac:picMkLst>
            <pc:docMk/>
            <pc:sldMk cId="3612693028" sldId="328"/>
            <ac:picMk id="10" creationId="{45BC57AE-9447-3C8D-6DFF-9840835C6577}"/>
          </ac:picMkLst>
        </pc:picChg>
      </pc:sldChg>
      <pc:sldChg chg="addSp delSp modSp mod ord">
        <pc:chgData name="Linden, M van der" userId="7071751e-8507-462b-863d-5bb5459a0324" providerId="ADAL" clId="{736589F6-37FF-4600-B6EE-F607890B3BBE}" dt="2024-10-08T09:40:38.492" v="1745" actId="1076"/>
        <pc:sldMkLst>
          <pc:docMk/>
          <pc:sldMk cId="3814116967" sldId="329"/>
        </pc:sldMkLst>
        <pc:spChg chg="mod">
          <ac:chgData name="Linden, M van der" userId="7071751e-8507-462b-863d-5bb5459a0324" providerId="ADAL" clId="{736589F6-37FF-4600-B6EE-F607890B3BBE}" dt="2024-10-08T09:31:28.639" v="1561" actId="20577"/>
          <ac:spMkLst>
            <pc:docMk/>
            <pc:sldMk cId="3814116967" sldId="329"/>
            <ac:spMk id="12" creationId="{4518F265-89B7-78DA-E578-B5A7D476C757}"/>
          </ac:spMkLst>
        </pc:spChg>
        <pc:picChg chg="del">
          <ac:chgData name="Linden, M van der" userId="7071751e-8507-462b-863d-5bb5459a0324" providerId="ADAL" clId="{736589F6-37FF-4600-B6EE-F607890B3BBE}" dt="2024-10-08T09:31:59.554" v="1567" actId="478"/>
          <ac:picMkLst>
            <pc:docMk/>
            <pc:sldMk cId="3814116967" sldId="329"/>
            <ac:picMk id="4" creationId="{94B33921-64F9-2057-875F-AA40CFF14917}"/>
          </ac:picMkLst>
        </pc:picChg>
        <pc:picChg chg="add mod">
          <ac:chgData name="Linden, M van der" userId="7071751e-8507-462b-863d-5bb5459a0324" providerId="ADAL" clId="{736589F6-37FF-4600-B6EE-F607890B3BBE}" dt="2024-10-08T09:40:31.166" v="1742" actId="1076"/>
          <ac:picMkLst>
            <pc:docMk/>
            <pc:sldMk cId="3814116967" sldId="329"/>
            <ac:picMk id="5" creationId="{0264543A-E00E-2594-F7A5-BF654AF8DA77}"/>
          </ac:picMkLst>
        </pc:picChg>
        <pc:picChg chg="del">
          <ac:chgData name="Linden, M van der" userId="7071751e-8507-462b-863d-5bb5459a0324" providerId="ADAL" clId="{736589F6-37FF-4600-B6EE-F607890B3BBE}" dt="2024-10-08T09:31:45.801" v="1564" actId="478"/>
          <ac:picMkLst>
            <pc:docMk/>
            <pc:sldMk cId="3814116967" sldId="329"/>
            <ac:picMk id="6" creationId="{5766A11F-0F73-154C-6AE3-72E74BD458A1}"/>
          </ac:picMkLst>
        </pc:picChg>
        <pc:picChg chg="add del mod">
          <ac:chgData name="Linden, M van der" userId="7071751e-8507-462b-863d-5bb5459a0324" providerId="ADAL" clId="{736589F6-37FF-4600-B6EE-F607890B3BBE}" dt="2024-10-08T09:40:16.002" v="1738" actId="478"/>
          <ac:picMkLst>
            <pc:docMk/>
            <pc:sldMk cId="3814116967" sldId="329"/>
            <ac:picMk id="8" creationId="{479257D9-0E0F-0719-DA9E-9F352AA4C378}"/>
          </ac:picMkLst>
        </pc:picChg>
        <pc:picChg chg="add mod">
          <ac:chgData name="Linden, M van der" userId="7071751e-8507-462b-863d-5bb5459a0324" providerId="ADAL" clId="{736589F6-37FF-4600-B6EE-F607890B3BBE}" dt="2024-10-08T09:40:38.492" v="1745" actId="1076"/>
          <ac:picMkLst>
            <pc:docMk/>
            <pc:sldMk cId="3814116967" sldId="329"/>
            <ac:picMk id="10" creationId="{633B791D-E55D-1663-A2DC-F0289E5868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3:52.740" v="1681" actId="20577"/>
        <pc:sldMkLst>
          <pc:docMk/>
          <pc:sldMk cId="2066538035" sldId="330"/>
        </pc:sldMkLst>
        <pc:spChg chg="mod">
          <ac:chgData name="Linden, M van der" userId="7071751e-8507-462b-863d-5bb5459a0324" providerId="ADAL" clId="{736589F6-37FF-4600-B6EE-F607890B3BBE}" dt="2024-10-08T09:33:52.740" v="1681" actId="20577"/>
          <ac:spMkLst>
            <pc:docMk/>
            <pc:sldMk cId="2066538035" sldId="330"/>
            <ac:spMk id="3" creationId="{C326E37C-E354-DF02-D6D9-870B0C3DECFA}"/>
          </ac:spMkLst>
        </pc:spChg>
        <pc:picChg chg="add mod">
          <ac:chgData name="Linden, M van der" userId="7071751e-8507-462b-863d-5bb5459a0324" providerId="ADAL" clId="{736589F6-37FF-4600-B6EE-F607890B3BBE}" dt="2024-10-08T09:33:18.177" v="1578" actId="14100"/>
          <ac:picMkLst>
            <pc:docMk/>
            <pc:sldMk cId="2066538035" sldId="330"/>
            <ac:picMk id="4" creationId="{8B0C5F6A-A9C8-2400-A2BE-BD17A6DA6C42}"/>
          </ac:picMkLst>
        </pc:picChg>
        <pc:picChg chg="del">
          <ac:chgData name="Linden, M van der" userId="7071751e-8507-462b-863d-5bb5459a0324" providerId="ADAL" clId="{736589F6-37FF-4600-B6EE-F607890B3BBE}" dt="2024-10-08T09:32:55.625" v="1572" actId="478"/>
          <ac:picMkLst>
            <pc:docMk/>
            <pc:sldMk cId="2066538035" sldId="330"/>
            <ac:picMk id="9" creationId="{1CA2658C-F06D-35D5-9A3A-EEF155C752B7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5:02.008" v="1693" actId="14100"/>
        <pc:sldMkLst>
          <pc:docMk/>
          <pc:sldMk cId="1693635427" sldId="331"/>
        </pc:sldMkLst>
        <pc:spChg chg="mod">
          <ac:chgData name="Linden, M van der" userId="7071751e-8507-462b-863d-5bb5459a0324" providerId="ADAL" clId="{736589F6-37FF-4600-B6EE-F607890B3BBE}" dt="2024-10-08T09:34:23.455" v="1687" actId="20577"/>
          <ac:spMkLst>
            <pc:docMk/>
            <pc:sldMk cId="1693635427" sldId="331"/>
            <ac:spMk id="12" creationId="{576764DE-9F89-42EF-263F-F23AD5910EA2}"/>
          </ac:spMkLst>
        </pc:spChg>
        <pc:picChg chg="add mod">
          <ac:chgData name="Linden, M van der" userId="7071751e-8507-462b-863d-5bb5459a0324" providerId="ADAL" clId="{736589F6-37FF-4600-B6EE-F607890B3BBE}" dt="2024-10-08T09:35:02.008" v="1693" actId="14100"/>
          <ac:picMkLst>
            <pc:docMk/>
            <pc:sldMk cId="1693635427" sldId="331"/>
            <ac:picMk id="3" creationId="{F2F30FA4-8985-928A-D2E5-94418B779597}"/>
          </ac:picMkLst>
        </pc:picChg>
        <pc:picChg chg="del">
          <ac:chgData name="Linden, M van der" userId="7071751e-8507-462b-863d-5bb5459a0324" providerId="ADAL" clId="{736589F6-37FF-4600-B6EE-F607890B3BBE}" dt="2024-10-08T09:34:49.735" v="1688" actId="478"/>
          <ac:picMkLst>
            <pc:docMk/>
            <pc:sldMk cId="1693635427" sldId="331"/>
            <ac:picMk id="6" creationId="{84DB6F81-B283-C9B7-C66B-630C75E605E2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8:41.366" v="1720" actId="14100"/>
        <pc:sldMkLst>
          <pc:docMk/>
          <pc:sldMk cId="1874153976" sldId="332"/>
        </pc:sldMkLst>
        <pc:spChg chg="mod">
          <ac:chgData name="Linden, M van der" userId="7071751e-8507-462b-863d-5bb5459a0324" providerId="ADAL" clId="{736589F6-37FF-4600-B6EE-F607890B3BBE}" dt="2024-10-08T09:36:02.052" v="1696" actId="20577"/>
          <ac:spMkLst>
            <pc:docMk/>
            <pc:sldMk cId="1874153976" sldId="332"/>
            <ac:spMk id="12" creationId="{029550AA-90C6-C359-96C1-070987172BAA}"/>
          </ac:spMkLst>
        </pc:spChg>
        <pc:picChg chg="add del mod">
          <ac:chgData name="Linden, M van der" userId="7071751e-8507-462b-863d-5bb5459a0324" providerId="ADAL" clId="{736589F6-37FF-4600-B6EE-F607890B3BBE}" dt="2024-10-08T09:36:41.864" v="1703" actId="478"/>
          <ac:picMkLst>
            <pc:docMk/>
            <pc:sldMk cId="1874153976" sldId="332"/>
            <ac:picMk id="3" creationId="{54BC821A-3A48-5F84-4963-A7C73AD446B7}"/>
          </ac:picMkLst>
        </pc:picChg>
        <pc:picChg chg="del">
          <ac:chgData name="Linden, M van der" userId="7071751e-8507-462b-863d-5bb5459a0324" providerId="ADAL" clId="{736589F6-37FF-4600-B6EE-F607890B3BBE}" dt="2024-10-08T09:36:04.477" v="1697" actId="478"/>
          <ac:picMkLst>
            <pc:docMk/>
            <pc:sldMk cId="1874153976" sldId="332"/>
            <ac:picMk id="4" creationId="{DC5EC22C-863A-371B-725C-2C02DC14E77C}"/>
          </ac:picMkLst>
        </pc:picChg>
        <pc:picChg chg="add del mod">
          <ac:chgData name="Linden, M van der" userId="7071751e-8507-462b-863d-5bb5459a0324" providerId="ADAL" clId="{736589F6-37FF-4600-B6EE-F607890B3BBE}" dt="2024-10-08T09:38:05.593" v="1709" actId="478"/>
          <ac:picMkLst>
            <pc:docMk/>
            <pc:sldMk cId="1874153976" sldId="332"/>
            <ac:picMk id="6" creationId="{2953DF1E-805E-B574-A1A4-F3EC580FCD4D}"/>
          </ac:picMkLst>
        </pc:picChg>
        <pc:picChg chg="add del mod">
          <ac:chgData name="Linden, M van der" userId="7071751e-8507-462b-863d-5bb5459a0324" providerId="ADAL" clId="{736589F6-37FF-4600-B6EE-F607890B3BBE}" dt="2024-10-08T09:38:27.464" v="1715" actId="478"/>
          <ac:picMkLst>
            <pc:docMk/>
            <pc:sldMk cId="1874153976" sldId="332"/>
            <ac:picMk id="8" creationId="{9EF51464-0A14-D2DF-97DE-A5A233A44AC4}"/>
          </ac:picMkLst>
        </pc:picChg>
        <pc:picChg chg="add mod">
          <ac:chgData name="Linden, M van der" userId="7071751e-8507-462b-863d-5bb5459a0324" providerId="ADAL" clId="{736589F6-37FF-4600-B6EE-F607890B3BBE}" dt="2024-10-08T09:38:41.366" v="1720" actId="14100"/>
          <ac:picMkLst>
            <pc:docMk/>
            <pc:sldMk cId="1874153976" sldId="332"/>
            <ac:picMk id="10" creationId="{AD3ED8D5-C5DA-9445-1970-1E87845AC438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9:52.043" v="1737" actId="1076"/>
        <pc:sldMkLst>
          <pc:docMk/>
          <pc:sldMk cId="68290974" sldId="333"/>
        </pc:sldMkLst>
        <pc:spChg chg="mod">
          <ac:chgData name="Linden, M van der" userId="7071751e-8507-462b-863d-5bb5459a0324" providerId="ADAL" clId="{736589F6-37FF-4600-B6EE-F607890B3BBE}" dt="2024-10-08T09:39:15.040" v="1729" actId="20577"/>
          <ac:spMkLst>
            <pc:docMk/>
            <pc:sldMk cId="68290974" sldId="333"/>
            <ac:spMk id="12" creationId="{1FBD223B-4807-DEC8-03C1-406C34E05DEE}"/>
          </ac:spMkLst>
        </pc:spChg>
        <pc:picChg chg="del">
          <ac:chgData name="Linden, M van der" userId="7071751e-8507-462b-863d-5bb5459a0324" providerId="ADAL" clId="{736589F6-37FF-4600-B6EE-F607890B3BBE}" dt="2024-10-08T09:39:17.247" v="1730" actId="478"/>
          <ac:picMkLst>
            <pc:docMk/>
            <pc:sldMk cId="68290974" sldId="333"/>
            <ac:picMk id="3" creationId="{4F35CA5B-4E28-9E6F-A0E0-0400D37556E8}"/>
          </ac:picMkLst>
        </pc:picChg>
        <pc:picChg chg="add mod">
          <ac:chgData name="Linden, M van der" userId="7071751e-8507-462b-863d-5bb5459a0324" providerId="ADAL" clId="{736589F6-37FF-4600-B6EE-F607890B3BBE}" dt="2024-10-08T09:39:52.043" v="1737" actId="1076"/>
          <ac:picMkLst>
            <pc:docMk/>
            <pc:sldMk cId="68290974" sldId="333"/>
            <ac:picMk id="4" creationId="{56049CA1-8B54-12B7-EEDC-93AE25FD0C4F}"/>
          </ac:picMkLst>
        </pc:picChg>
      </pc:sldChg>
    </pc:docChg>
  </pc:docChgLst>
  <pc:docChgLst>
    <pc:chgData name="Linden, M van der" userId="7071751e-8507-462b-863d-5bb5459a0324" providerId="ADAL" clId="{455FAC6C-4787-4877-8E9D-01D4D770E43D}"/>
    <pc:docChg chg="custSel addSld delSld modSld sldOrd">
      <pc:chgData name="Linden, M van der" userId="7071751e-8507-462b-863d-5bb5459a0324" providerId="ADAL" clId="{455FAC6C-4787-4877-8E9D-01D4D770E43D}" dt="2024-11-19T09:17:31.163" v="1097" actId="1076"/>
      <pc:docMkLst>
        <pc:docMk/>
      </pc:docMkLst>
      <pc:sldChg chg="modSp">
        <pc:chgData name="Linden, M van der" userId="7071751e-8507-462b-863d-5bb5459a0324" providerId="ADAL" clId="{455FAC6C-4787-4877-8E9D-01D4D770E43D}" dt="2024-11-17T18:50:37.967" v="1003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455FAC6C-4787-4877-8E9D-01D4D770E43D}" dt="2024-11-17T18:50:37.967" v="1003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add mod">
        <pc:chgData name="Linden, M van der" userId="7071751e-8507-462b-863d-5bb5459a0324" providerId="ADAL" clId="{455FAC6C-4787-4877-8E9D-01D4D770E43D}" dt="2024-11-19T09:05:47.106" v="1019" actId="1076"/>
        <pc:sldMkLst>
          <pc:docMk/>
          <pc:sldMk cId="2445025362" sldId="280"/>
        </pc:sldMkLst>
        <pc:spChg chg="mod">
          <ac:chgData name="Linden, M van der" userId="7071751e-8507-462b-863d-5bb5459a0324" providerId="ADAL" clId="{455FAC6C-4787-4877-8E9D-01D4D770E43D}" dt="2024-11-19T09:05:39.484" v="1015" actId="20577"/>
          <ac:spMkLst>
            <pc:docMk/>
            <pc:sldMk cId="2445025362" sldId="280"/>
            <ac:spMk id="2" creationId="{F3FAB110-FDD4-CB77-30B3-9480D548F195}"/>
          </ac:spMkLst>
        </pc:spChg>
        <pc:picChg chg="add del mod">
          <ac:chgData name="Linden, M van der" userId="7071751e-8507-462b-863d-5bb5459a0324" providerId="ADAL" clId="{455FAC6C-4787-4877-8E9D-01D4D770E43D}" dt="2024-11-19T09:05:42.445" v="1016" actId="478"/>
          <ac:picMkLst>
            <pc:docMk/>
            <pc:sldMk cId="2445025362" sldId="280"/>
            <ac:picMk id="3" creationId="{BB40700F-9026-4B06-70A9-B7EF680A2F73}"/>
          </ac:picMkLst>
        </pc:picChg>
        <pc:picChg chg="add mod">
          <ac:chgData name="Linden, M van der" userId="7071751e-8507-462b-863d-5bb5459a0324" providerId="ADAL" clId="{455FAC6C-4787-4877-8E9D-01D4D770E43D}" dt="2024-11-19T09:05:47.106" v="1019" actId="1076"/>
          <ac:picMkLst>
            <pc:docMk/>
            <pc:sldMk cId="2445025362" sldId="280"/>
            <ac:picMk id="4" creationId="{8A49FBA1-C022-A70A-E25B-D31537567D5C}"/>
          </ac:picMkLst>
        </pc:picChg>
        <pc:picChg chg="del">
          <ac:chgData name="Linden, M van der" userId="7071751e-8507-462b-863d-5bb5459a0324" providerId="ADAL" clId="{455FAC6C-4787-4877-8E9D-01D4D770E43D}" dt="2024-10-08T12:33:22.747" v="435" actId="478"/>
          <ac:picMkLst>
            <pc:docMk/>
            <pc:sldMk cId="2445025362" sldId="280"/>
            <ac:picMk id="5" creationId="{777E4ABB-ED6F-745B-F15A-289C1FAC5FEF}"/>
          </ac:picMkLst>
        </pc:picChg>
      </pc:sldChg>
      <pc:sldChg chg="addSp delSp modSp add del mod">
        <pc:chgData name="Linden, M van der" userId="7071751e-8507-462b-863d-5bb5459a0324" providerId="ADAL" clId="{455FAC6C-4787-4877-8E9D-01D4D770E43D}" dt="2024-11-17T18:49:26.052" v="975" actId="47"/>
        <pc:sldMkLst>
          <pc:docMk/>
          <pc:sldMk cId="2420890478" sldId="281"/>
        </pc:sldMkLst>
        <pc:spChg chg="mod">
          <ac:chgData name="Linden, M van der" userId="7071751e-8507-462b-863d-5bb5459a0324" providerId="ADAL" clId="{455FAC6C-4787-4877-8E9D-01D4D770E43D}" dt="2024-10-08T12:34:10.573" v="447" actId="20577"/>
          <ac:spMkLst>
            <pc:docMk/>
            <pc:sldMk cId="2420890478" sldId="281"/>
            <ac:spMk id="9" creationId="{359A9F60-0ABD-BEFE-878D-501849687BC7}"/>
          </ac:spMkLst>
        </pc:spChg>
        <pc:picChg chg="del mod">
          <ac:chgData name="Linden, M van der" userId="7071751e-8507-462b-863d-5bb5459a0324" providerId="ADAL" clId="{455FAC6C-4787-4877-8E9D-01D4D770E43D}" dt="2024-10-08T12:35:04.884" v="449" actId="478"/>
          <ac:picMkLst>
            <pc:docMk/>
            <pc:sldMk cId="2420890478" sldId="281"/>
            <ac:picMk id="4" creationId="{7D1946E9-6E9D-9537-7AB4-053C8085CDCE}"/>
          </ac:picMkLst>
        </pc:picChg>
        <pc:picChg chg="add mod">
          <ac:chgData name="Linden, M van der" userId="7071751e-8507-462b-863d-5bb5459a0324" providerId="ADAL" clId="{455FAC6C-4787-4877-8E9D-01D4D770E43D}" dt="2024-10-08T12:35:26.179" v="454" actId="14100"/>
          <ac:picMkLst>
            <pc:docMk/>
            <pc:sldMk cId="2420890478" sldId="281"/>
            <ac:picMk id="5" creationId="{8C2BE308-6B09-7662-BCD6-D765D2702332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0-29T10:25:03.884" v="707" actId="20577"/>
        <pc:sldMkLst>
          <pc:docMk/>
          <pc:sldMk cId="3986602870" sldId="300"/>
        </pc:sldMkLst>
        <pc:spChg chg="mod">
          <ac:chgData name="Linden, M van der" userId="7071751e-8507-462b-863d-5bb5459a0324" providerId="ADAL" clId="{455FAC6C-4787-4877-8E9D-01D4D770E43D}" dt="2024-10-29T10:25:03.884" v="707" actId="20577"/>
          <ac:spMkLst>
            <pc:docMk/>
            <pc:sldMk cId="3986602870" sldId="300"/>
            <ac:spMk id="7" creationId="{FD100F38-08A3-6FCE-19F4-182127419BF8}"/>
          </ac:spMkLst>
        </pc:spChg>
        <pc:picChg chg="del">
          <ac:chgData name="Linden, M van der" userId="7071751e-8507-462b-863d-5bb5459a0324" providerId="ADAL" clId="{455FAC6C-4787-4877-8E9D-01D4D770E43D}" dt="2024-10-08T11:40:26.632" v="59" actId="478"/>
          <ac:picMkLst>
            <pc:docMk/>
            <pc:sldMk cId="3986602870" sldId="300"/>
            <ac:picMk id="3" creationId="{FED45F5E-D846-E9C5-EB5D-D2D8A01A814C}"/>
          </ac:picMkLst>
        </pc:picChg>
        <pc:picChg chg="add mod">
          <ac:chgData name="Linden, M van der" userId="7071751e-8507-462b-863d-5bb5459a0324" providerId="ADAL" clId="{455FAC6C-4787-4877-8E9D-01D4D770E43D}" dt="2024-10-08T11:43:53.900" v="70" actId="962"/>
          <ac:picMkLst>
            <pc:docMk/>
            <pc:sldMk cId="3986602870" sldId="300"/>
            <ac:picMk id="4" creationId="{ECBE1EB9-5B7A-5224-2A81-1D30292ACC50}"/>
          </ac:picMkLst>
        </pc:picChg>
      </pc:sldChg>
      <pc:sldChg chg="addSp delSp modSp add del mod">
        <pc:chgData name="Linden, M van der" userId="7071751e-8507-462b-863d-5bb5459a0324" providerId="ADAL" clId="{455FAC6C-4787-4877-8E9D-01D4D770E43D}" dt="2024-11-17T18:49:27.449" v="976" actId="47"/>
        <pc:sldMkLst>
          <pc:docMk/>
          <pc:sldMk cId="834597884" sldId="307"/>
        </pc:sldMkLst>
        <pc:spChg chg="mod">
          <ac:chgData name="Linden, M van der" userId="7071751e-8507-462b-863d-5bb5459a0324" providerId="ADAL" clId="{455FAC6C-4787-4877-8E9D-01D4D770E43D}" dt="2024-10-08T12:35:41.270" v="463" actId="20577"/>
          <ac:spMkLst>
            <pc:docMk/>
            <pc:sldMk cId="834597884" sldId="307"/>
            <ac:spMk id="9" creationId="{359A9F60-0ABD-BEFE-878D-501849687BC7}"/>
          </ac:spMkLst>
        </pc:spChg>
        <pc:picChg chg="add mod">
          <ac:chgData name="Linden, M van der" userId="7071751e-8507-462b-863d-5bb5459a0324" providerId="ADAL" clId="{455FAC6C-4787-4877-8E9D-01D4D770E43D}" dt="2024-10-08T12:36:03.347" v="467" actId="14100"/>
          <ac:picMkLst>
            <pc:docMk/>
            <pc:sldMk cId="834597884" sldId="307"/>
            <ac:picMk id="4" creationId="{DD38B01A-048C-3121-B590-706A9048C548}"/>
          </ac:picMkLst>
        </pc:picChg>
        <pc:picChg chg="del">
          <ac:chgData name="Linden, M van der" userId="7071751e-8507-462b-863d-5bb5459a0324" providerId="ADAL" clId="{455FAC6C-4787-4877-8E9D-01D4D770E43D}" dt="2024-10-08T12:35:42.357" v="464" actId="478"/>
          <ac:picMkLst>
            <pc:docMk/>
            <pc:sldMk cId="834597884" sldId="307"/>
            <ac:picMk id="5" creationId="{C515C09B-4699-7C8C-B7C6-2D6FE4A26CD4}"/>
          </ac:picMkLst>
        </pc:picChg>
      </pc:sldChg>
      <pc:sldChg chg="delSp modSp del mod">
        <pc:chgData name="Linden, M van der" userId="7071751e-8507-462b-863d-5bb5459a0324" providerId="ADAL" clId="{455FAC6C-4787-4877-8E9D-01D4D770E43D}" dt="2024-10-08T12:42:24.939" v="488" actId="47"/>
        <pc:sldMkLst>
          <pc:docMk/>
          <pc:sldMk cId="3763727082" sldId="324"/>
        </pc:sldMkLst>
        <pc:spChg chg="mod">
          <ac:chgData name="Linden, M van der" userId="7071751e-8507-462b-863d-5bb5459a0324" providerId="ADAL" clId="{455FAC6C-4787-4877-8E9D-01D4D770E43D}" dt="2024-10-08T12:31:57.828" v="423" actId="20577"/>
          <ac:spMkLst>
            <pc:docMk/>
            <pc:sldMk cId="3763727082" sldId="324"/>
            <ac:spMk id="2" creationId="{15EEDB0F-E96F-94FE-8494-719D758B1EB5}"/>
          </ac:spMkLst>
        </pc:spChg>
        <pc:spChg chg="del mod">
          <ac:chgData name="Linden, M van der" userId="7071751e-8507-462b-863d-5bb5459a0324" providerId="ADAL" clId="{455FAC6C-4787-4877-8E9D-01D4D770E43D}" dt="2024-10-08T12:33:07.845" v="424" actId="478"/>
          <ac:spMkLst>
            <pc:docMk/>
            <pc:sldMk cId="3763727082" sldId="324"/>
            <ac:spMk id="3" creationId="{9F11D00D-A2CF-1768-D6A7-BC771FA1270A}"/>
          </ac:spMkLst>
        </pc:spChg>
      </pc:sldChg>
      <pc:sldChg chg="addSp delSp modSp mod">
        <pc:chgData name="Linden, M van der" userId="7071751e-8507-462b-863d-5bb5459a0324" providerId="ADAL" clId="{455FAC6C-4787-4877-8E9D-01D4D770E43D}" dt="2024-10-08T11:43:17.765" v="67" actId="1076"/>
        <pc:sldMkLst>
          <pc:docMk/>
          <pc:sldMk cId="2171015846" sldId="334"/>
        </pc:sldMkLst>
        <pc:spChg chg="mod">
          <ac:chgData name="Linden, M van der" userId="7071751e-8507-462b-863d-5bb5459a0324" providerId="ADAL" clId="{455FAC6C-4787-4877-8E9D-01D4D770E43D}" dt="2024-10-08T11:37:28.712" v="14" actId="20577"/>
          <ac:spMkLst>
            <pc:docMk/>
            <pc:sldMk cId="2171015846" sldId="334"/>
            <ac:spMk id="2" creationId="{EEC3B26A-65F3-E6EE-2677-362B0B13A150}"/>
          </ac:spMkLst>
        </pc:spChg>
        <pc:spChg chg="del">
          <ac:chgData name="Linden, M van der" userId="7071751e-8507-462b-863d-5bb5459a0324" providerId="ADAL" clId="{455FAC6C-4787-4877-8E9D-01D4D770E43D}" dt="2024-10-08T11:37:35.680" v="16" actId="478"/>
          <ac:spMkLst>
            <pc:docMk/>
            <pc:sldMk cId="2171015846" sldId="334"/>
            <ac:spMk id="3" creationId="{A8E6FDCB-EB89-E185-8FC6-2991473295F2}"/>
          </ac:spMkLst>
        </pc:spChg>
        <pc:spChg chg="del mod">
          <ac:chgData name="Linden, M van der" userId="7071751e-8507-462b-863d-5bb5459a0324" providerId="ADAL" clId="{455FAC6C-4787-4877-8E9D-01D4D770E43D}" dt="2024-10-08T11:37:38.166" v="18" actId="478"/>
          <ac:spMkLst>
            <pc:docMk/>
            <pc:sldMk cId="2171015846" sldId="334"/>
            <ac:spMk id="9" creationId="{382F54EE-DF5C-5496-2E9F-55F769329CC0}"/>
          </ac:spMkLst>
        </pc:spChg>
        <pc:picChg chg="del">
          <ac:chgData name="Linden, M van der" userId="7071751e-8507-462b-863d-5bb5459a0324" providerId="ADAL" clId="{455FAC6C-4787-4877-8E9D-01D4D770E43D}" dt="2024-10-08T11:37:33.080" v="15" actId="478"/>
          <ac:picMkLst>
            <pc:docMk/>
            <pc:sldMk cId="2171015846" sldId="334"/>
            <ac:picMk id="5" creationId="{ED9B207A-5A22-9E15-ECDB-9AF475283DC5}"/>
          </ac:picMkLst>
        </pc:picChg>
        <pc:picChg chg="add del mod">
          <ac:chgData name="Linden, M van der" userId="7071751e-8507-462b-863d-5bb5459a0324" providerId="ADAL" clId="{455FAC6C-4787-4877-8E9D-01D4D770E43D}" dt="2024-10-08T11:42:45.408" v="60" actId="478"/>
          <ac:picMkLst>
            <pc:docMk/>
            <pc:sldMk cId="2171015846" sldId="334"/>
            <ac:picMk id="6" creationId="{330B40C1-5A53-B1D0-209E-ADCB9FD8238C}"/>
          </ac:picMkLst>
        </pc:picChg>
        <pc:picChg chg="add mod">
          <ac:chgData name="Linden, M van der" userId="7071751e-8507-462b-863d-5bb5459a0324" providerId="ADAL" clId="{455FAC6C-4787-4877-8E9D-01D4D770E43D}" dt="2024-10-08T11:42:48.805" v="62" actId="14100"/>
          <ac:picMkLst>
            <pc:docMk/>
            <pc:sldMk cId="2171015846" sldId="334"/>
            <ac:picMk id="10" creationId="{01320081-4697-2292-4A5C-B0B4286EA8D6}"/>
          </ac:picMkLst>
        </pc:picChg>
        <pc:picChg chg="del">
          <ac:chgData name="Linden, M van der" userId="7071751e-8507-462b-863d-5bb5459a0324" providerId="ADAL" clId="{455FAC6C-4787-4877-8E9D-01D4D770E43D}" dt="2024-10-08T11:37:39.400" v="19" actId="478"/>
          <ac:picMkLst>
            <pc:docMk/>
            <pc:sldMk cId="2171015846" sldId="334"/>
            <ac:picMk id="11" creationId="{8FFD22B5-2BB3-420B-A0FD-EDFECF31C435}"/>
          </ac:picMkLst>
        </pc:picChg>
        <pc:picChg chg="del">
          <ac:chgData name="Linden, M van der" userId="7071751e-8507-462b-863d-5bb5459a0324" providerId="ADAL" clId="{455FAC6C-4787-4877-8E9D-01D4D770E43D}" dt="2024-10-08T11:37:43.888" v="20" actId="478"/>
          <ac:picMkLst>
            <pc:docMk/>
            <pc:sldMk cId="2171015846" sldId="334"/>
            <ac:picMk id="13" creationId="{32FD7012-292B-E8E1-64D8-34D35E204B72}"/>
          </ac:picMkLst>
        </pc:picChg>
        <pc:picChg chg="add mod">
          <ac:chgData name="Linden, M van der" userId="7071751e-8507-462b-863d-5bb5459a0324" providerId="ADAL" clId="{455FAC6C-4787-4877-8E9D-01D4D770E43D}" dt="2024-10-08T11:43:17.765" v="67" actId="1076"/>
          <ac:picMkLst>
            <pc:docMk/>
            <pc:sldMk cId="2171015846" sldId="334"/>
            <ac:picMk id="14" creationId="{E2AE8A49-4D17-A5C1-2583-12835359C62F}"/>
          </ac:picMkLst>
        </pc:picChg>
      </pc:sldChg>
      <pc:sldChg chg="modSp del mod">
        <pc:chgData name="Linden, M van der" userId="7071751e-8507-462b-863d-5bb5459a0324" providerId="ADAL" clId="{455FAC6C-4787-4877-8E9D-01D4D770E43D}" dt="2024-10-08T11:39:57.685" v="48" actId="47"/>
        <pc:sldMkLst>
          <pc:docMk/>
          <pc:sldMk cId="1251371338" sldId="335"/>
        </pc:sldMkLst>
        <pc:spChg chg="mod">
          <ac:chgData name="Linden, M van der" userId="7071751e-8507-462b-863d-5bb5459a0324" providerId="ADAL" clId="{455FAC6C-4787-4877-8E9D-01D4D770E43D}" dt="2024-10-08T11:39:51.312" v="47" actId="20577"/>
          <ac:spMkLst>
            <pc:docMk/>
            <pc:sldMk cId="1251371338" sldId="335"/>
            <ac:spMk id="2" creationId="{2CAB32E1-159C-70B3-3168-EAAC0D43D30C}"/>
          </ac:spMkLst>
        </pc:spChg>
      </pc:sldChg>
      <pc:sldChg chg="addSp delSp modSp mod">
        <pc:chgData name="Linden, M van der" userId="7071751e-8507-462b-863d-5bb5459a0324" providerId="ADAL" clId="{455FAC6C-4787-4877-8E9D-01D4D770E43D}" dt="2024-10-29T10:25:09.148" v="711" actId="20577"/>
        <pc:sldMkLst>
          <pc:docMk/>
          <pc:sldMk cId="2632722465" sldId="336"/>
        </pc:sldMkLst>
        <pc:spChg chg="mod">
          <ac:chgData name="Linden, M van der" userId="7071751e-8507-462b-863d-5bb5459a0324" providerId="ADAL" clId="{455FAC6C-4787-4877-8E9D-01D4D770E43D}" dt="2024-10-29T10:25:09.148" v="711" actId="20577"/>
          <ac:spMkLst>
            <pc:docMk/>
            <pc:sldMk cId="2632722465" sldId="336"/>
            <ac:spMk id="7" creationId="{D04BC1C4-4B41-48C9-A9C0-AC0FF6D6C626}"/>
          </ac:spMkLst>
        </pc:spChg>
        <pc:picChg chg="add mod">
          <ac:chgData name="Linden, M van der" userId="7071751e-8507-462b-863d-5bb5459a0324" providerId="ADAL" clId="{455FAC6C-4787-4877-8E9D-01D4D770E43D}" dt="2024-10-08T11:44:38.461" v="76" actId="14100"/>
          <ac:picMkLst>
            <pc:docMk/>
            <pc:sldMk cId="2632722465" sldId="336"/>
            <ac:picMk id="3" creationId="{9B994BA2-B123-98FA-5684-96227A0A2A92}"/>
          </ac:picMkLst>
        </pc:picChg>
        <pc:picChg chg="del">
          <ac:chgData name="Linden, M van der" userId="7071751e-8507-462b-863d-5bb5459a0324" providerId="ADAL" clId="{455FAC6C-4787-4877-8E9D-01D4D770E43D}" dt="2024-10-08T11:44:13.200" v="71" actId="478"/>
          <ac:picMkLst>
            <pc:docMk/>
            <pc:sldMk cId="2632722465" sldId="336"/>
            <ac:picMk id="4" creationId="{1DCC341E-6C33-531B-86FC-191C17969AEE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1-18T15:19:00.038" v="1008" actId="1076"/>
        <pc:sldMkLst>
          <pc:docMk/>
          <pc:sldMk cId="3809321581" sldId="337"/>
        </pc:sldMkLst>
        <pc:spChg chg="mod">
          <ac:chgData name="Linden, M van der" userId="7071751e-8507-462b-863d-5bb5459a0324" providerId="ADAL" clId="{455FAC6C-4787-4877-8E9D-01D4D770E43D}" dt="2024-10-29T10:25:14.030" v="715" actId="20577"/>
          <ac:spMkLst>
            <pc:docMk/>
            <pc:sldMk cId="3809321581" sldId="337"/>
            <ac:spMk id="7" creationId="{EAC8D1A1-DB77-60DA-BB75-B89613D7BEF2}"/>
          </ac:spMkLst>
        </pc:spChg>
        <pc:picChg chg="add del mod">
          <ac:chgData name="Linden, M van der" userId="7071751e-8507-462b-863d-5bb5459a0324" providerId="ADAL" clId="{455FAC6C-4787-4877-8E9D-01D4D770E43D}" dt="2024-11-18T15:18:17.614" v="1006" actId="478"/>
          <ac:picMkLst>
            <pc:docMk/>
            <pc:sldMk cId="3809321581" sldId="337"/>
            <ac:picMk id="3" creationId="{67C85E16-CA0A-CA29-B7AE-B532075213FF}"/>
          </ac:picMkLst>
        </pc:picChg>
        <pc:picChg chg="del">
          <ac:chgData name="Linden, M van der" userId="7071751e-8507-462b-863d-5bb5459a0324" providerId="ADAL" clId="{455FAC6C-4787-4877-8E9D-01D4D770E43D}" dt="2024-10-08T11:45:06.312" v="82" actId="478"/>
          <ac:picMkLst>
            <pc:docMk/>
            <pc:sldMk cId="3809321581" sldId="337"/>
            <ac:picMk id="3" creationId="{C073C604-6207-4687-53F5-4C4E2CBE7B22}"/>
          </ac:picMkLst>
        </pc:picChg>
        <pc:picChg chg="add mod">
          <ac:chgData name="Linden, M van der" userId="7071751e-8507-462b-863d-5bb5459a0324" providerId="ADAL" clId="{455FAC6C-4787-4877-8E9D-01D4D770E43D}" dt="2024-11-18T15:18:02.786" v="1004" actId="14100"/>
          <ac:picMkLst>
            <pc:docMk/>
            <pc:sldMk cId="3809321581" sldId="337"/>
            <ac:picMk id="4" creationId="{DA6D04AB-926D-BB33-58B2-50D5D3D8F7F7}"/>
          </ac:picMkLst>
        </pc:picChg>
        <pc:picChg chg="add mod">
          <ac:chgData name="Linden, M van der" userId="7071751e-8507-462b-863d-5bb5459a0324" providerId="ADAL" clId="{455FAC6C-4787-4877-8E9D-01D4D770E43D}" dt="2024-11-18T15:19:00.038" v="1008" actId="1076"/>
          <ac:picMkLst>
            <pc:docMk/>
            <pc:sldMk cId="3809321581" sldId="337"/>
            <ac:picMk id="6" creationId="{1FA719CF-9FEE-5476-AFD5-1C3EA6181FE0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0-29T10:25:19.656" v="719" actId="20577"/>
        <pc:sldMkLst>
          <pc:docMk/>
          <pc:sldMk cId="1895994812" sldId="338"/>
        </pc:sldMkLst>
        <pc:spChg chg="mod">
          <ac:chgData name="Linden, M van der" userId="7071751e-8507-462b-863d-5bb5459a0324" providerId="ADAL" clId="{455FAC6C-4787-4877-8E9D-01D4D770E43D}" dt="2024-10-29T10:25:19.656" v="719" actId="20577"/>
          <ac:spMkLst>
            <pc:docMk/>
            <pc:sldMk cId="1895994812" sldId="338"/>
            <ac:spMk id="7" creationId="{3211409C-63DB-80B8-9724-4FD71F7A94AE}"/>
          </ac:spMkLst>
        </pc:spChg>
        <pc:picChg chg="add del mod">
          <ac:chgData name="Linden, M van der" userId="7071751e-8507-462b-863d-5bb5459a0324" providerId="ADAL" clId="{455FAC6C-4787-4877-8E9D-01D4D770E43D}" dt="2024-10-29T10:20:04.988" v="679" actId="478"/>
          <ac:picMkLst>
            <pc:docMk/>
            <pc:sldMk cId="1895994812" sldId="338"/>
            <ac:picMk id="3" creationId="{DC52852D-57C1-C46C-B029-0F556C24FFDD}"/>
          </ac:picMkLst>
        </pc:picChg>
        <pc:picChg chg="add mod">
          <ac:chgData name="Linden, M van der" userId="7071751e-8507-462b-863d-5bb5459a0324" providerId="ADAL" clId="{455FAC6C-4787-4877-8E9D-01D4D770E43D}" dt="2024-10-29T10:20:24.268" v="684" actId="27614"/>
          <ac:picMkLst>
            <pc:docMk/>
            <pc:sldMk cId="1895994812" sldId="338"/>
            <ac:picMk id="4" creationId="{1B9C90AD-E3EC-9EAE-8A98-0C0EBC4408F0}"/>
          </ac:picMkLst>
        </pc:picChg>
        <pc:picChg chg="del">
          <ac:chgData name="Linden, M van der" userId="7071751e-8507-462b-863d-5bb5459a0324" providerId="ADAL" clId="{455FAC6C-4787-4877-8E9D-01D4D770E43D}" dt="2024-10-08T11:46:48.229" v="93" actId="478"/>
          <ac:picMkLst>
            <pc:docMk/>
            <pc:sldMk cId="1895994812" sldId="338"/>
            <ac:picMk id="4" creationId="{742CB2C1-4834-EE02-0598-88E8699528E1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1-18T15:19:49.356" v="1012" actId="1076"/>
        <pc:sldMkLst>
          <pc:docMk/>
          <pc:sldMk cId="2609701776" sldId="339"/>
        </pc:sldMkLst>
        <pc:spChg chg="mod">
          <ac:chgData name="Linden, M van der" userId="7071751e-8507-462b-863d-5bb5459a0324" providerId="ADAL" clId="{455FAC6C-4787-4877-8E9D-01D4D770E43D}" dt="2024-10-29T10:25:23.894" v="723" actId="20577"/>
          <ac:spMkLst>
            <pc:docMk/>
            <pc:sldMk cId="2609701776" sldId="339"/>
            <ac:spMk id="7" creationId="{988333FF-8DC3-F4C3-DC21-2FB834679062}"/>
          </ac:spMkLst>
        </pc:spChg>
        <pc:picChg chg="add del mod">
          <ac:chgData name="Linden, M van der" userId="7071751e-8507-462b-863d-5bb5459a0324" providerId="ADAL" clId="{455FAC6C-4787-4877-8E9D-01D4D770E43D}" dt="2024-10-08T12:17:07.334" v="202" actId="478"/>
          <ac:picMkLst>
            <pc:docMk/>
            <pc:sldMk cId="2609701776" sldId="339"/>
            <ac:picMk id="3" creationId="{3C0F6197-8D09-E378-CBE2-473F6B3BEAF2}"/>
          </ac:picMkLst>
        </pc:picChg>
        <pc:picChg chg="add mod">
          <ac:chgData name="Linden, M van der" userId="7071751e-8507-462b-863d-5bb5459a0324" providerId="ADAL" clId="{455FAC6C-4787-4877-8E9D-01D4D770E43D}" dt="2024-11-18T15:19:49.356" v="1012" actId="1076"/>
          <ac:picMkLst>
            <pc:docMk/>
            <pc:sldMk cId="2609701776" sldId="339"/>
            <ac:picMk id="3" creationId="{81AAA585-0AE8-2502-4C50-34C29E275BB1}"/>
          </ac:picMkLst>
        </pc:picChg>
        <pc:picChg chg="add mod">
          <ac:chgData name="Linden, M van der" userId="7071751e-8507-462b-863d-5bb5459a0324" providerId="ADAL" clId="{455FAC6C-4787-4877-8E9D-01D4D770E43D}" dt="2024-11-18T15:19:46.667" v="1011" actId="14100"/>
          <ac:picMkLst>
            <pc:docMk/>
            <pc:sldMk cId="2609701776" sldId="339"/>
            <ac:picMk id="5" creationId="{737C12CF-1F90-9A49-B4E5-E891E3C88EB3}"/>
          </ac:picMkLst>
        </pc:picChg>
        <pc:picChg chg="del">
          <ac:chgData name="Linden, M van der" userId="7071751e-8507-462b-863d-5bb5459a0324" providerId="ADAL" clId="{455FAC6C-4787-4877-8E9D-01D4D770E43D}" dt="2024-10-08T12:08:25.389" v="107" actId="478"/>
          <ac:picMkLst>
            <pc:docMk/>
            <pc:sldMk cId="2609701776" sldId="339"/>
            <ac:picMk id="6" creationId="{E3ECDA32-42D9-4E96-8202-9285D64AD2C9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29T10:25:51.101" v="726" actId="27614"/>
        <pc:sldMkLst>
          <pc:docMk/>
          <pc:sldMk cId="1924760403" sldId="340"/>
        </pc:sldMkLst>
        <pc:spChg chg="mod">
          <ac:chgData name="Linden, M van der" userId="7071751e-8507-462b-863d-5bb5459a0324" providerId="ADAL" clId="{455FAC6C-4787-4877-8E9D-01D4D770E43D}" dt="2024-10-08T12:09:39.613" v="155" actId="20577"/>
          <ac:spMkLst>
            <pc:docMk/>
            <pc:sldMk cId="1924760403" sldId="340"/>
            <ac:spMk id="7" creationId="{E9686744-5F05-3D6A-F423-131751D82199}"/>
          </ac:spMkLst>
        </pc:spChg>
        <pc:picChg chg="del">
          <ac:chgData name="Linden, M van der" userId="7071751e-8507-462b-863d-5bb5459a0324" providerId="ADAL" clId="{455FAC6C-4787-4877-8E9D-01D4D770E43D}" dt="2024-10-08T12:09:45.534" v="156" actId="478"/>
          <ac:picMkLst>
            <pc:docMk/>
            <pc:sldMk cId="1924760403" sldId="340"/>
            <ac:picMk id="3" creationId="{14ED137F-F5C7-4824-6403-3AD33475BB3F}"/>
          </ac:picMkLst>
        </pc:picChg>
        <pc:picChg chg="add mod">
          <ac:chgData name="Linden, M van der" userId="7071751e-8507-462b-863d-5bb5459a0324" providerId="ADAL" clId="{455FAC6C-4787-4877-8E9D-01D4D770E43D}" dt="2024-10-29T10:25:51.101" v="726" actId="27614"/>
          <ac:picMkLst>
            <pc:docMk/>
            <pc:sldMk cId="1924760403" sldId="340"/>
            <ac:picMk id="3" creationId="{5FEE6120-5943-B108-DB34-3350B2165D92}"/>
          </ac:picMkLst>
        </pc:picChg>
        <pc:picChg chg="add mod">
          <ac:chgData name="Linden, M van der" userId="7071751e-8507-462b-863d-5bb5459a0324" providerId="ADAL" clId="{455FAC6C-4787-4877-8E9D-01D4D770E43D}" dt="2024-10-08T12:10:12.742" v="160" actId="27614"/>
          <ac:picMkLst>
            <pc:docMk/>
            <pc:sldMk cId="1924760403" sldId="340"/>
            <ac:picMk id="4" creationId="{163184C0-757D-E7DA-D3FE-4959598BCCDB}"/>
          </ac:picMkLst>
        </pc:picChg>
      </pc:sldChg>
      <pc:sldChg chg="addSp delSp modSp add mod ord">
        <pc:chgData name="Linden, M van der" userId="7071751e-8507-462b-863d-5bb5459a0324" providerId="ADAL" clId="{455FAC6C-4787-4877-8E9D-01D4D770E43D}" dt="2024-10-08T12:17:25.366" v="207"/>
        <pc:sldMkLst>
          <pc:docMk/>
          <pc:sldMk cId="3416974318" sldId="341"/>
        </pc:sldMkLst>
        <pc:spChg chg="mod">
          <ac:chgData name="Linden, M van der" userId="7071751e-8507-462b-863d-5bb5459a0324" providerId="ADAL" clId="{455FAC6C-4787-4877-8E9D-01D4D770E43D}" dt="2024-10-08T12:10:29.452" v="162" actId="20577"/>
          <ac:spMkLst>
            <pc:docMk/>
            <pc:sldMk cId="3416974318" sldId="341"/>
            <ac:spMk id="7" creationId="{0AA1EEA3-8675-51AB-D698-1E83503376F7}"/>
          </ac:spMkLst>
        </pc:spChg>
        <pc:picChg chg="add mod">
          <ac:chgData name="Linden, M van der" userId="7071751e-8507-462b-863d-5bb5459a0324" providerId="ADAL" clId="{455FAC6C-4787-4877-8E9D-01D4D770E43D}" dt="2024-10-08T12:10:51.003" v="168" actId="14100"/>
          <ac:picMkLst>
            <pc:docMk/>
            <pc:sldMk cId="3416974318" sldId="341"/>
            <ac:picMk id="3" creationId="{E1A29F4B-E420-B19A-20BB-422B9501915C}"/>
          </ac:picMkLst>
        </pc:picChg>
        <pc:picChg chg="del">
          <ac:chgData name="Linden, M van der" userId="7071751e-8507-462b-863d-5bb5459a0324" providerId="ADAL" clId="{455FAC6C-4787-4877-8E9D-01D4D770E43D}" dt="2024-10-08T12:10:31.270" v="163" actId="478"/>
          <ac:picMkLst>
            <pc:docMk/>
            <pc:sldMk cId="3416974318" sldId="341"/>
            <ac:picMk id="4" creationId="{8F93C6E2-6E0D-64B4-3308-9579066DE5BC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08T12:12:37.844" v="201" actId="14100"/>
        <pc:sldMkLst>
          <pc:docMk/>
          <pc:sldMk cId="285672295" sldId="342"/>
        </pc:sldMkLst>
        <pc:spChg chg="mod">
          <ac:chgData name="Linden, M van der" userId="7071751e-8507-462b-863d-5bb5459a0324" providerId="ADAL" clId="{455FAC6C-4787-4877-8E9D-01D4D770E43D}" dt="2024-10-08T12:11:56.673" v="190" actId="20577"/>
          <ac:spMkLst>
            <pc:docMk/>
            <pc:sldMk cId="285672295" sldId="342"/>
            <ac:spMk id="7" creationId="{CAC4FC8F-CE85-85D8-6D3B-08E09706BB53}"/>
          </ac:spMkLst>
        </pc:spChg>
        <pc:picChg chg="del">
          <ac:chgData name="Linden, M van der" userId="7071751e-8507-462b-863d-5bb5459a0324" providerId="ADAL" clId="{455FAC6C-4787-4877-8E9D-01D4D770E43D}" dt="2024-10-08T12:11:58.964" v="191" actId="478"/>
          <ac:picMkLst>
            <pc:docMk/>
            <pc:sldMk cId="285672295" sldId="342"/>
            <ac:picMk id="3" creationId="{99F51A03-8512-721F-A011-78E72AA19877}"/>
          </ac:picMkLst>
        </pc:picChg>
        <pc:picChg chg="add mod">
          <ac:chgData name="Linden, M van der" userId="7071751e-8507-462b-863d-5bb5459a0324" providerId="ADAL" clId="{455FAC6C-4787-4877-8E9D-01D4D770E43D}" dt="2024-10-08T12:12:20.620" v="196" actId="14100"/>
          <ac:picMkLst>
            <pc:docMk/>
            <pc:sldMk cId="285672295" sldId="342"/>
            <ac:picMk id="4" creationId="{F14EB933-A4BB-7D7A-A0A0-0885BFFAA0BC}"/>
          </ac:picMkLst>
        </pc:picChg>
        <pc:picChg chg="add mod">
          <ac:chgData name="Linden, M van der" userId="7071751e-8507-462b-863d-5bb5459a0324" providerId="ADAL" clId="{455FAC6C-4787-4877-8E9D-01D4D770E43D}" dt="2024-10-08T12:12:37.844" v="201" actId="14100"/>
          <ac:picMkLst>
            <pc:docMk/>
            <pc:sldMk cId="285672295" sldId="342"/>
            <ac:picMk id="6" creationId="{3851946F-910D-FA38-D5EB-479883223A62}"/>
          </ac:picMkLst>
        </pc:picChg>
      </pc:sldChg>
      <pc:sldChg chg="addSp delSp modSp new del mod">
        <pc:chgData name="Linden, M van der" userId="7071751e-8507-462b-863d-5bb5459a0324" providerId="ADAL" clId="{455FAC6C-4787-4877-8E9D-01D4D770E43D}" dt="2024-10-29T10:33:16.911" v="787" actId="47"/>
        <pc:sldMkLst>
          <pc:docMk/>
          <pc:sldMk cId="4007486051" sldId="343"/>
        </pc:sldMkLst>
        <pc:spChg chg="del mod">
          <ac:chgData name="Linden, M van der" userId="7071751e-8507-462b-863d-5bb5459a0324" providerId="ADAL" clId="{455FAC6C-4787-4877-8E9D-01D4D770E43D}" dt="2024-10-08T12:24:06.697" v="232" actId="478"/>
          <ac:spMkLst>
            <pc:docMk/>
            <pc:sldMk cId="4007486051" sldId="343"/>
            <ac:spMk id="2" creationId="{2428BD5A-28D3-6862-0301-7105DD0751EC}"/>
          </ac:spMkLst>
        </pc:spChg>
        <pc:spChg chg="del">
          <ac:chgData name="Linden, M van der" userId="7071751e-8507-462b-863d-5bb5459a0324" providerId="ADAL" clId="{455FAC6C-4787-4877-8E9D-01D4D770E43D}" dt="2024-10-08T12:17:47.734" v="217" actId="478"/>
          <ac:spMkLst>
            <pc:docMk/>
            <pc:sldMk cId="4007486051" sldId="343"/>
            <ac:spMk id="3" creationId="{3CBFCA1E-F963-0442-EC3C-81BA70FBEF43}"/>
          </ac:spMkLst>
        </pc:spChg>
        <pc:spChg chg="add del mod">
          <ac:chgData name="Linden, M van der" userId="7071751e-8507-462b-863d-5bb5459a0324" providerId="ADAL" clId="{455FAC6C-4787-4877-8E9D-01D4D770E43D}" dt="2024-10-08T12:21:15.587" v="221" actId="478"/>
          <ac:spMkLst>
            <pc:docMk/>
            <pc:sldMk cId="4007486051" sldId="343"/>
            <ac:spMk id="5" creationId="{3B980B2E-9EEE-70BF-3439-A7B01DA7446C}"/>
          </ac:spMkLst>
        </pc:spChg>
        <pc:spChg chg="add mod">
          <ac:chgData name="Linden, M van der" userId="7071751e-8507-462b-863d-5bb5459a0324" providerId="ADAL" clId="{455FAC6C-4787-4877-8E9D-01D4D770E43D}" dt="2024-10-08T12:24:01.435" v="230" actId="1076"/>
          <ac:spMkLst>
            <pc:docMk/>
            <pc:sldMk cId="4007486051" sldId="343"/>
            <ac:spMk id="7" creationId="{6A943B8F-7B6C-6588-948D-59C5AC7A9B04}"/>
          </ac:spMkLst>
        </pc:spChg>
        <pc:spChg chg="add del mod">
          <ac:chgData name="Linden, M van der" userId="7071751e-8507-462b-863d-5bb5459a0324" providerId="ADAL" clId="{455FAC6C-4787-4877-8E9D-01D4D770E43D}" dt="2024-10-08T12:24:08.852" v="233" actId="478"/>
          <ac:spMkLst>
            <pc:docMk/>
            <pc:sldMk cId="4007486051" sldId="343"/>
            <ac:spMk id="9" creationId="{AE766970-20B6-D2F4-8740-7ED5B696C182}"/>
          </ac:spMkLst>
        </pc:spChg>
        <pc:picChg chg="add mod">
          <ac:chgData name="Linden, M van der" userId="7071751e-8507-462b-863d-5bb5459a0324" providerId="ADAL" clId="{455FAC6C-4787-4877-8E9D-01D4D770E43D}" dt="2024-10-08T12:24:12.771" v="235" actId="14100"/>
          <ac:picMkLst>
            <pc:docMk/>
            <pc:sldMk cId="4007486051" sldId="343"/>
            <ac:picMk id="1026" creationId="{D72572A9-BFBE-924E-9D19-9A7276EBAA66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29T10:27:48.576" v="786" actId="1076"/>
        <pc:sldMkLst>
          <pc:docMk/>
          <pc:sldMk cId="3393857125" sldId="344"/>
        </pc:sldMkLst>
        <pc:spChg chg="add mod">
          <ac:chgData name="Linden, M van der" userId="7071751e-8507-462b-863d-5bb5459a0324" providerId="ADAL" clId="{455FAC6C-4787-4877-8E9D-01D4D770E43D}" dt="2024-10-29T10:27:10.255" v="747" actId="1076"/>
          <ac:spMkLst>
            <pc:docMk/>
            <pc:sldMk cId="3393857125" sldId="344"/>
            <ac:spMk id="5" creationId="{D2E6F320-6676-56CA-655C-DA4B737581C0}"/>
          </ac:spMkLst>
        </pc:spChg>
        <pc:spChg chg="mod">
          <ac:chgData name="Linden, M van der" userId="7071751e-8507-462b-863d-5bb5459a0324" providerId="ADAL" clId="{455FAC6C-4787-4877-8E9D-01D4D770E43D}" dt="2024-10-08T12:25:08.238" v="245" actId="20577"/>
          <ac:spMkLst>
            <pc:docMk/>
            <pc:sldMk cId="3393857125" sldId="344"/>
            <ac:spMk id="7" creationId="{099F78E5-BAE5-6C65-249D-4AFDA952C2EF}"/>
          </ac:spMkLst>
        </pc:spChg>
        <pc:spChg chg="add mod">
          <ac:chgData name="Linden, M van der" userId="7071751e-8507-462b-863d-5bb5459a0324" providerId="ADAL" clId="{455FAC6C-4787-4877-8E9D-01D4D770E43D}" dt="2024-10-29T10:27:48.576" v="786" actId="1076"/>
          <ac:spMkLst>
            <pc:docMk/>
            <pc:sldMk cId="3393857125" sldId="344"/>
            <ac:spMk id="8" creationId="{B710565F-A35C-6E74-ED6E-3A6520375B90}"/>
          </ac:spMkLst>
        </pc:spChg>
        <pc:picChg chg="add mod">
          <ac:chgData name="Linden, M van der" userId="7071751e-8507-462b-863d-5bb5459a0324" providerId="ADAL" clId="{455FAC6C-4787-4877-8E9D-01D4D770E43D}" dt="2024-10-29T10:27:07.540" v="746" actId="1076"/>
          <ac:picMkLst>
            <pc:docMk/>
            <pc:sldMk cId="3393857125" sldId="344"/>
            <ac:picMk id="3" creationId="{E74E906F-D2AF-6EDD-A8D6-3AA75F4F1F0F}"/>
          </ac:picMkLst>
        </pc:picChg>
        <pc:picChg chg="del">
          <ac:chgData name="Linden, M van der" userId="7071751e-8507-462b-863d-5bb5459a0324" providerId="ADAL" clId="{455FAC6C-4787-4877-8E9D-01D4D770E43D}" dt="2024-10-08T12:25:10.986" v="246" actId="478"/>
          <ac:picMkLst>
            <pc:docMk/>
            <pc:sldMk cId="3393857125" sldId="344"/>
            <ac:picMk id="4" creationId="{F3B2A05D-CE8D-1960-1B64-8372AEE3990A}"/>
          </ac:picMkLst>
        </pc:picChg>
        <pc:picChg chg="del">
          <ac:chgData name="Linden, M van der" userId="7071751e-8507-462b-863d-5bb5459a0324" providerId="ADAL" clId="{455FAC6C-4787-4877-8E9D-01D4D770E43D}" dt="2024-10-08T12:25:11.771" v="247" actId="478"/>
          <ac:picMkLst>
            <pc:docMk/>
            <pc:sldMk cId="3393857125" sldId="344"/>
            <ac:picMk id="6" creationId="{528E3672-D6BF-0075-2E36-55FD521E5A87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08T12:28:40.227" v="332" actId="14100"/>
        <pc:sldMkLst>
          <pc:docMk/>
          <pc:sldMk cId="2095769579" sldId="345"/>
        </pc:sldMkLst>
        <pc:spChg chg="del mod">
          <ac:chgData name="Linden, M van der" userId="7071751e-8507-462b-863d-5bb5459a0324" providerId="ADAL" clId="{455FAC6C-4787-4877-8E9D-01D4D770E43D}" dt="2024-10-08T12:28:00.348" v="326" actId="478"/>
          <ac:spMkLst>
            <pc:docMk/>
            <pc:sldMk cId="2095769579" sldId="345"/>
            <ac:spMk id="5" creationId="{AAE769CA-6757-B106-C5D5-8A9485926DBA}"/>
          </ac:spMkLst>
        </pc:spChg>
        <pc:spChg chg="mod">
          <ac:chgData name="Linden, M van der" userId="7071751e-8507-462b-863d-5bb5459a0324" providerId="ADAL" clId="{455FAC6C-4787-4877-8E9D-01D4D770E43D}" dt="2024-10-08T12:27:53.864" v="324" actId="20577"/>
          <ac:spMkLst>
            <pc:docMk/>
            <pc:sldMk cId="2095769579" sldId="345"/>
            <ac:spMk id="7" creationId="{76E87EF1-AE7F-EBCB-C7A6-C36272E46038}"/>
          </ac:spMkLst>
        </pc:spChg>
        <pc:picChg chg="del">
          <ac:chgData name="Linden, M van der" userId="7071751e-8507-462b-863d-5bb5459a0324" providerId="ADAL" clId="{455FAC6C-4787-4877-8E9D-01D4D770E43D}" dt="2024-10-08T12:28:02.014" v="327" actId="478"/>
          <ac:picMkLst>
            <pc:docMk/>
            <pc:sldMk cId="2095769579" sldId="345"/>
            <ac:picMk id="3" creationId="{A13D215B-469F-C815-81FC-83EC689904FD}"/>
          </ac:picMkLst>
        </pc:picChg>
        <pc:picChg chg="add mod">
          <ac:chgData name="Linden, M van der" userId="7071751e-8507-462b-863d-5bb5459a0324" providerId="ADAL" clId="{455FAC6C-4787-4877-8E9D-01D4D770E43D}" dt="2024-10-08T12:28:40.227" v="332" actId="14100"/>
          <ac:picMkLst>
            <pc:docMk/>
            <pc:sldMk cId="2095769579" sldId="345"/>
            <ac:picMk id="4" creationId="{65FBE4B3-5140-AF4C-0587-298943F2F658}"/>
          </ac:picMkLst>
        </pc:picChg>
      </pc:sldChg>
      <pc:sldChg chg="addSp delSp modSp add del mod">
        <pc:chgData name="Linden, M van der" userId="7071751e-8507-462b-863d-5bb5459a0324" providerId="ADAL" clId="{455FAC6C-4787-4877-8E9D-01D4D770E43D}" dt="2024-11-17T18:50:02.711" v="983" actId="47"/>
        <pc:sldMkLst>
          <pc:docMk/>
          <pc:sldMk cId="1524485507" sldId="346"/>
        </pc:sldMkLst>
        <pc:spChg chg="mod">
          <ac:chgData name="Linden, M van der" userId="7071751e-8507-462b-863d-5bb5459a0324" providerId="ADAL" clId="{455FAC6C-4787-4877-8E9D-01D4D770E43D}" dt="2024-10-08T12:36:32.411" v="481" actId="20577"/>
          <ac:spMkLst>
            <pc:docMk/>
            <pc:sldMk cId="1524485507" sldId="346"/>
            <ac:spMk id="2" creationId="{3C69B4A9-6B28-0187-68E3-B4B39C5682F3}"/>
          </ac:spMkLst>
        </pc:spChg>
        <pc:picChg chg="del">
          <ac:chgData name="Linden, M van der" userId="7071751e-8507-462b-863d-5bb5459a0324" providerId="ADAL" clId="{455FAC6C-4787-4877-8E9D-01D4D770E43D}" dt="2024-10-08T12:36:34.747" v="482" actId="478"/>
          <ac:picMkLst>
            <pc:docMk/>
            <pc:sldMk cId="1524485507" sldId="346"/>
            <ac:picMk id="4" creationId="{BEC0F9D5-E1F2-6941-5FC8-711ADE812054}"/>
          </ac:picMkLst>
        </pc:picChg>
        <pc:picChg chg="add mod">
          <ac:chgData name="Linden, M van der" userId="7071751e-8507-462b-863d-5bb5459a0324" providerId="ADAL" clId="{455FAC6C-4787-4877-8E9D-01D4D770E43D}" dt="2024-10-08T12:42:10.698" v="487" actId="1076"/>
          <ac:picMkLst>
            <pc:docMk/>
            <pc:sldMk cId="1524485507" sldId="346"/>
            <ac:picMk id="5" creationId="{6C774802-BAE6-07B7-6DAF-349B900D2A63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1-19T09:17:22.589" v="1095" actId="20577"/>
        <pc:sldMkLst>
          <pc:docMk/>
          <pc:sldMk cId="257735326" sldId="347"/>
        </pc:sldMkLst>
        <pc:spChg chg="mod">
          <ac:chgData name="Linden, M van der" userId="7071751e-8507-462b-863d-5bb5459a0324" providerId="ADAL" clId="{455FAC6C-4787-4877-8E9D-01D4D770E43D}" dt="2024-11-19T09:17:22.589" v="1095" actId="20577"/>
          <ac:spMkLst>
            <pc:docMk/>
            <pc:sldMk cId="257735326" sldId="347"/>
            <ac:spMk id="2" creationId="{8775FCE4-0971-57C1-D191-9D982F5A57DE}"/>
          </ac:spMkLst>
        </pc:spChg>
        <pc:picChg chg="add del mod">
          <ac:chgData name="Linden, M van der" userId="7071751e-8507-462b-863d-5bb5459a0324" providerId="ADAL" clId="{455FAC6C-4787-4877-8E9D-01D4D770E43D}" dt="2024-11-19T09:17:00.939" v="1086" actId="478"/>
          <ac:picMkLst>
            <pc:docMk/>
            <pc:sldMk cId="257735326" sldId="347"/>
            <ac:picMk id="4" creationId="{8FB79716-930D-F5C5-E5EE-B6C0705C7F9C}"/>
          </ac:picMkLst>
        </pc:picChg>
        <pc:picChg chg="del mod">
          <ac:chgData name="Linden, M van der" userId="7071751e-8507-462b-863d-5bb5459a0324" providerId="ADAL" clId="{455FAC6C-4787-4877-8E9D-01D4D770E43D}" dt="2024-11-19T09:16:35.801" v="1084" actId="478"/>
          <ac:picMkLst>
            <pc:docMk/>
            <pc:sldMk cId="257735326" sldId="347"/>
            <ac:picMk id="5" creationId="{64A1D623-05A5-A65E-9E03-7F02A3145555}"/>
          </ac:picMkLst>
        </pc:picChg>
        <pc:picChg chg="add mod">
          <ac:chgData name="Linden, M van der" userId="7071751e-8507-462b-863d-5bb5459a0324" providerId="ADAL" clId="{455FAC6C-4787-4877-8E9D-01D4D770E43D}" dt="2024-11-19T09:17:15.668" v="1091" actId="14100"/>
          <ac:picMkLst>
            <pc:docMk/>
            <pc:sldMk cId="257735326" sldId="347"/>
            <ac:picMk id="6" creationId="{B160C0A8-ABD2-416F-EFA0-57BED280CF72}"/>
          </ac:picMkLst>
        </pc:picChg>
      </pc:sldChg>
      <pc:sldChg chg="modSp add del mod">
        <pc:chgData name="Linden, M van der" userId="7071751e-8507-462b-863d-5bb5459a0324" providerId="ADAL" clId="{455FAC6C-4787-4877-8E9D-01D4D770E43D}" dt="2024-10-08T12:43:13.725" v="499" actId="47"/>
        <pc:sldMkLst>
          <pc:docMk/>
          <pc:sldMk cId="3723427567" sldId="347"/>
        </pc:sldMkLst>
        <pc:spChg chg="mod">
          <ac:chgData name="Linden, M van der" userId="7071751e-8507-462b-863d-5bb5459a0324" providerId="ADAL" clId="{455FAC6C-4787-4877-8E9D-01D4D770E43D}" dt="2024-10-08T12:42:45.383" v="498" actId="20577"/>
          <ac:spMkLst>
            <pc:docMk/>
            <pc:sldMk cId="3723427567" sldId="347"/>
            <ac:spMk id="9" creationId="{13826138-9638-90A1-B135-B7793CB59207}"/>
          </ac:spMkLst>
        </pc:spChg>
      </pc:sldChg>
      <pc:sldChg chg="modSp new del mod">
        <pc:chgData name="Linden, M van der" userId="7071751e-8507-462b-863d-5bb5459a0324" providerId="ADAL" clId="{455FAC6C-4787-4877-8E9D-01D4D770E43D}" dt="2024-10-29T10:33:17.955" v="788" actId="47"/>
        <pc:sldMkLst>
          <pc:docMk/>
          <pc:sldMk cId="4196499223" sldId="348"/>
        </pc:sldMkLst>
        <pc:spChg chg="mod">
          <ac:chgData name="Linden, M van der" userId="7071751e-8507-462b-863d-5bb5459a0324" providerId="ADAL" clId="{455FAC6C-4787-4877-8E9D-01D4D770E43D}" dt="2024-10-29T10:14:26.136" v="678" actId="20577"/>
          <ac:spMkLst>
            <pc:docMk/>
            <pc:sldMk cId="4196499223" sldId="348"/>
            <ac:spMk id="2" creationId="{A500034C-69A8-8CDD-D148-B489A5AC2C30}"/>
          </ac:spMkLst>
        </pc:spChg>
        <pc:spChg chg="mod">
          <ac:chgData name="Linden, M van der" userId="7071751e-8507-462b-863d-5bb5459a0324" providerId="ADAL" clId="{455FAC6C-4787-4877-8E9D-01D4D770E43D}" dt="2024-10-29T10:12:44.804" v="658" actId="20577"/>
          <ac:spMkLst>
            <pc:docMk/>
            <pc:sldMk cId="4196499223" sldId="348"/>
            <ac:spMk id="3" creationId="{4C0962B5-1491-F616-01CF-FDBFF101C219}"/>
          </ac:spMkLst>
        </pc:spChg>
      </pc:sldChg>
      <pc:sldChg chg="addSp delSp modSp new mod">
        <pc:chgData name="Linden, M van der" userId="7071751e-8507-462b-863d-5bb5459a0324" providerId="ADAL" clId="{455FAC6C-4787-4877-8E9D-01D4D770E43D}" dt="2024-10-29T10:24:16.993" v="703" actId="27614"/>
        <pc:sldMkLst>
          <pc:docMk/>
          <pc:sldMk cId="1011644504" sldId="349"/>
        </pc:sldMkLst>
        <pc:spChg chg="mod">
          <ac:chgData name="Linden, M van der" userId="7071751e-8507-462b-863d-5bb5459a0324" providerId="ADAL" clId="{455FAC6C-4787-4877-8E9D-01D4D770E43D}" dt="2024-10-29T10:23:19.540" v="699" actId="20577"/>
          <ac:spMkLst>
            <pc:docMk/>
            <pc:sldMk cId="1011644504" sldId="349"/>
            <ac:spMk id="2" creationId="{BC005BE3-6C68-C62C-FBE3-EA5047DE6EB1}"/>
          </ac:spMkLst>
        </pc:spChg>
        <pc:spChg chg="del">
          <ac:chgData name="Linden, M van der" userId="7071751e-8507-462b-863d-5bb5459a0324" providerId="ADAL" clId="{455FAC6C-4787-4877-8E9D-01D4D770E43D}" dt="2024-10-29T10:23:25.214" v="700" actId="478"/>
          <ac:spMkLst>
            <pc:docMk/>
            <pc:sldMk cId="1011644504" sldId="349"/>
            <ac:spMk id="3" creationId="{E5A5C9A3-C469-0CBA-25F3-D2405369A2C6}"/>
          </ac:spMkLst>
        </pc:spChg>
        <pc:picChg chg="add mod">
          <ac:chgData name="Linden, M van der" userId="7071751e-8507-462b-863d-5bb5459a0324" providerId="ADAL" clId="{455FAC6C-4787-4877-8E9D-01D4D770E43D}" dt="2024-10-29T10:24:16.993" v="703" actId="27614"/>
          <ac:picMkLst>
            <pc:docMk/>
            <pc:sldMk cId="1011644504" sldId="349"/>
            <ac:picMk id="5" creationId="{219C9A29-FB5B-8AD6-BEB4-DBD22E8E4948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0-29T10:27:01.738" v="745" actId="14100"/>
        <pc:sldMkLst>
          <pc:docMk/>
          <pc:sldMk cId="250132786" sldId="350"/>
        </pc:sldMkLst>
        <pc:spChg chg="mod">
          <ac:chgData name="Linden, M van der" userId="7071751e-8507-462b-863d-5bb5459a0324" providerId="ADAL" clId="{455FAC6C-4787-4877-8E9D-01D4D770E43D}" dt="2024-10-29T10:26:47.428" v="739" actId="20577"/>
          <ac:spMkLst>
            <pc:docMk/>
            <pc:sldMk cId="250132786" sldId="350"/>
            <ac:spMk id="2" creationId="{85BEF206-97A8-15FD-6FED-16C146A3930F}"/>
          </ac:spMkLst>
        </pc:spChg>
        <pc:picChg chg="add mod">
          <ac:chgData name="Linden, M van der" userId="7071751e-8507-462b-863d-5bb5459a0324" providerId="ADAL" clId="{455FAC6C-4787-4877-8E9D-01D4D770E43D}" dt="2024-10-29T10:27:01.738" v="745" actId="14100"/>
          <ac:picMkLst>
            <pc:docMk/>
            <pc:sldMk cId="250132786" sldId="350"/>
            <ac:picMk id="4" creationId="{AA54CDA1-977C-0DA3-DCA5-C81F4A715B14}"/>
          </ac:picMkLst>
        </pc:picChg>
        <pc:picChg chg="del">
          <ac:chgData name="Linden, M van der" userId="7071751e-8507-462b-863d-5bb5459a0324" providerId="ADAL" clId="{455FAC6C-4787-4877-8E9D-01D4D770E43D}" dt="2024-10-29T10:26:49.733" v="740" actId="478"/>
          <ac:picMkLst>
            <pc:docMk/>
            <pc:sldMk cId="250132786" sldId="350"/>
            <ac:picMk id="5" creationId="{A7F8FC63-A1F2-8785-3783-9C2C992158C6}"/>
          </ac:picMkLst>
        </pc:picChg>
      </pc:sldChg>
      <pc:sldChg chg="modSp mod">
        <pc:chgData name="Linden, M van der" userId="7071751e-8507-462b-863d-5bb5459a0324" providerId="ADAL" clId="{455FAC6C-4787-4877-8E9D-01D4D770E43D}" dt="2024-11-17T18:42:37.085" v="826" actId="20577"/>
        <pc:sldMkLst>
          <pc:docMk/>
          <pc:sldMk cId="3488194793" sldId="351"/>
        </pc:sldMkLst>
        <pc:spChg chg="mod">
          <ac:chgData name="Linden, M van der" userId="7071751e-8507-462b-863d-5bb5459a0324" providerId="ADAL" clId="{455FAC6C-4787-4877-8E9D-01D4D770E43D}" dt="2024-11-17T18:42:37.085" v="826" actId="20577"/>
          <ac:spMkLst>
            <pc:docMk/>
            <pc:sldMk cId="3488194793" sldId="351"/>
            <ac:spMk id="3" creationId="{A01972C8-CB27-BAAB-82FC-66AF13C3676B}"/>
          </ac:spMkLst>
        </pc:spChg>
      </pc:sldChg>
      <pc:sldChg chg="addSp delSp modSp add mod">
        <pc:chgData name="Linden, M van der" userId="7071751e-8507-462b-863d-5bb5459a0324" providerId="ADAL" clId="{455FAC6C-4787-4877-8E9D-01D4D770E43D}" dt="2024-11-19T09:11:32.794" v="1056" actId="962"/>
        <pc:sldMkLst>
          <pc:docMk/>
          <pc:sldMk cId="2554220241" sldId="353"/>
        </pc:sldMkLst>
        <pc:spChg chg="mod">
          <ac:chgData name="Linden, M van der" userId="7071751e-8507-462b-863d-5bb5459a0324" providerId="ADAL" clId="{455FAC6C-4787-4877-8E9D-01D4D770E43D}" dt="2024-11-19T09:11:04.356" v="1052" actId="20577"/>
          <ac:spMkLst>
            <pc:docMk/>
            <pc:sldMk cId="2554220241" sldId="353"/>
            <ac:spMk id="2" creationId="{9ECCDCCC-CF70-034D-6D1B-477315FA8B78}"/>
          </ac:spMkLst>
        </pc:spChg>
        <pc:picChg chg="del mod">
          <ac:chgData name="Linden, M van der" userId="7071751e-8507-462b-863d-5bb5459a0324" providerId="ADAL" clId="{455FAC6C-4787-4877-8E9D-01D4D770E43D}" dt="2024-11-19T09:06:35.181" v="1038" actId="478"/>
          <ac:picMkLst>
            <pc:docMk/>
            <pc:sldMk cId="2554220241" sldId="353"/>
            <ac:picMk id="3" creationId="{2D6BBD60-2A31-A5AA-57FC-BA46AC125161}"/>
          </ac:picMkLst>
        </pc:picChg>
        <pc:picChg chg="del">
          <ac:chgData name="Linden, M van der" userId="7071751e-8507-462b-863d-5bb5459a0324" providerId="ADAL" clId="{455FAC6C-4787-4877-8E9D-01D4D770E43D}" dt="2024-11-19T09:06:10.020" v="1036" actId="478"/>
          <ac:picMkLst>
            <pc:docMk/>
            <pc:sldMk cId="2554220241" sldId="353"/>
            <ac:picMk id="4" creationId="{69D5B3A2-BC36-AFB5-409A-09F4988E11A5}"/>
          </ac:picMkLst>
        </pc:picChg>
        <pc:picChg chg="add mod">
          <ac:chgData name="Linden, M van der" userId="7071751e-8507-462b-863d-5bb5459a0324" providerId="ADAL" clId="{455FAC6C-4787-4877-8E9D-01D4D770E43D}" dt="2024-11-19T09:11:32.794" v="1056" actId="962"/>
          <ac:picMkLst>
            <pc:docMk/>
            <pc:sldMk cId="2554220241" sldId="353"/>
            <ac:picMk id="6" creationId="{EA97D23C-2CDD-D74B-1185-B6C63535CDCD}"/>
          </ac:picMkLst>
        </pc:picChg>
      </pc:sldChg>
      <pc:sldChg chg="addSp delSp modSp mod ord">
        <pc:chgData name="Linden, M van der" userId="7071751e-8507-462b-863d-5bb5459a0324" providerId="ADAL" clId="{455FAC6C-4787-4877-8E9D-01D4D770E43D}" dt="2024-11-19T09:12:48.975" v="1066" actId="1076"/>
        <pc:sldMkLst>
          <pc:docMk/>
          <pc:sldMk cId="3464935802" sldId="354"/>
        </pc:sldMkLst>
        <pc:spChg chg="mod">
          <ac:chgData name="Linden, M van der" userId="7071751e-8507-462b-863d-5bb5459a0324" providerId="ADAL" clId="{455FAC6C-4787-4877-8E9D-01D4D770E43D}" dt="2024-11-19T09:12:16.740" v="1061" actId="20577"/>
          <ac:spMkLst>
            <pc:docMk/>
            <pc:sldMk cId="3464935802" sldId="354"/>
            <ac:spMk id="7" creationId="{93BE0C66-FCE1-77CD-F04C-6D71214D9FB2}"/>
          </ac:spMkLst>
        </pc:spChg>
        <pc:picChg chg="add mod">
          <ac:chgData name="Linden, M van der" userId="7071751e-8507-462b-863d-5bb5459a0324" providerId="ADAL" clId="{455FAC6C-4787-4877-8E9D-01D4D770E43D}" dt="2024-11-19T09:12:48.975" v="1066" actId="1076"/>
          <ac:picMkLst>
            <pc:docMk/>
            <pc:sldMk cId="3464935802" sldId="354"/>
            <ac:picMk id="3" creationId="{1D28654B-50AB-2268-27C1-8E23BCFC11BC}"/>
          </ac:picMkLst>
        </pc:picChg>
        <pc:picChg chg="del">
          <ac:chgData name="Linden, M van der" userId="7071751e-8507-462b-863d-5bb5459a0324" providerId="ADAL" clId="{455FAC6C-4787-4877-8E9D-01D4D770E43D}" dt="2024-11-19T09:11:57.912" v="1058" actId="478"/>
          <ac:picMkLst>
            <pc:docMk/>
            <pc:sldMk cId="3464935802" sldId="354"/>
            <ac:picMk id="4" creationId="{6AAFBBB7-C176-1393-3AA4-08B50F2FD850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1-19T09:14:26.841" v="1071" actId="962"/>
        <pc:sldMkLst>
          <pc:docMk/>
          <pc:sldMk cId="341287186" sldId="355"/>
        </pc:sldMkLst>
        <pc:picChg chg="del">
          <ac:chgData name="Linden, M van der" userId="7071751e-8507-462b-863d-5bb5459a0324" providerId="ADAL" clId="{455FAC6C-4787-4877-8E9D-01D4D770E43D}" dt="2024-11-19T09:13:10.848" v="1068" actId="478"/>
          <ac:picMkLst>
            <pc:docMk/>
            <pc:sldMk cId="341287186" sldId="355"/>
            <ac:picMk id="3" creationId="{5D65BB18-ED2A-A3EB-E6E4-62FD1DC191FA}"/>
          </ac:picMkLst>
        </pc:picChg>
        <pc:picChg chg="add mod">
          <ac:chgData name="Linden, M van der" userId="7071751e-8507-462b-863d-5bb5459a0324" providerId="ADAL" clId="{455FAC6C-4787-4877-8E9D-01D4D770E43D}" dt="2024-11-19T09:14:26.841" v="1071" actId="962"/>
          <ac:picMkLst>
            <pc:docMk/>
            <pc:sldMk cId="341287186" sldId="355"/>
            <ac:picMk id="4" creationId="{1C1C470A-054C-96A0-8E1D-74FA0E1337A9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1-19T09:15:10.859" v="1078" actId="1076"/>
        <pc:sldMkLst>
          <pc:docMk/>
          <pc:sldMk cId="834549194" sldId="356"/>
        </pc:sldMkLst>
        <pc:picChg chg="add mod">
          <ac:chgData name="Linden, M van der" userId="7071751e-8507-462b-863d-5bb5459a0324" providerId="ADAL" clId="{455FAC6C-4787-4877-8E9D-01D4D770E43D}" dt="2024-11-19T09:15:10.859" v="1078" actId="1076"/>
          <ac:picMkLst>
            <pc:docMk/>
            <pc:sldMk cId="834549194" sldId="356"/>
            <ac:picMk id="3" creationId="{ECEEF89A-9CC5-978B-5A82-7E23F671E5F5}"/>
          </ac:picMkLst>
        </pc:picChg>
        <pc:picChg chg="del">
          <ac:chgData name="Linden, M van der" userId="7071751e-8507-462b-863d-5bb5459a0324" providerId="ADAL" clId="{455FAC6C-4787-4877-8E9D-01D4D770E43D}" dt="2024-11-19T09:14:33.848" v="1073" actId="478"/>
          <ac:picMkLst>
            <pc:docMk/>
            <pc:sldMk cId="834549194" sldId="356"/>
            <ac:picMk id="4" creationId="{95D1255B-A240-4D0D-0D47-A3A1633EAD7F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1-19T09:17:31.163" v="1097" actId="1076"/>
        <pc:sldMkLst>
          <pc:docMk/>
          <pc:sldMk cId="2190545193" sldId="357"/>
        </pc:sldMkLst>
        <pc:picChg chg="del">
          <ac:chgData name="Linden, M van der" userId="7071751e-8507-462b-863d-5bb5459a0324" providerId="ADAL" clId="{455FAC6C-4787-4877-8E9D-01D4D770E43D}" dt="2024-11-19T09:15:24.218" v="1080" actId="478"/>
          <ac:picMkLst>
            <pc:docMk/>
            <pc:sldMk cId="2190545193" sldId="357"/>
            <ac:picMk id="3" creationId="{EE96BCAA-BC4C-163B-B54E-10734BDA6FFB}"/>
          </ac:picMkLst>
        </pc:picChg>
        <pc:picChg chg="add mod">
          <ac:chgData name="Linden, M van der" userId="7071751e-8507-462b-863d-5bb5459a0324" providerId="ADAL" clId="{455FAC6C-4787-4877-8E9D-01D4D770E43D}" dt="2024-11-19T09:17:31.163" v="1097" actId="1076"/>
          <ac:picMkLst>
            <pc:docMk/>
            <pc:sldMk cId="2190545193" sldId="357"/>
            <ac:picMk id="4" creationId="{DE8D476C-1871-F776-4595-31BCBA322F1A}"/>
          </ac:picMkLst>
        </pc:picChg>
      </pc:sldChg>
    </pc:docChg>
  </pc:docChgLst>
  <pc:docChgLst>
    <pc:chgData name="Linden, M van der" userId="7071751e-8507-462b-863d-5bb5459a0324" providerId="ADAL" clId="{A19BD087-AB1A-4F56-A3EC-EF22584A16DE}"/>
    <pc:docChg chg="custSel addSld delSld modSld">
      <pc:chgData name="Linden, M van der" userId="7071751e-8507-462b-863d-5bb5459a0324" providerId="ADAL" clId="{A19BD087-AB1A-4F56-A3EC-EF22584A16DE}" dt="2024-10-01T09:08:43.855" v="726" actId="20577"/>
      <pc:docMkLst>
        <pc:docMk/>
      </pc:docMkLst>
      <pc:sldChg chg="modSp">
        <pc:chgData name="Linden, M van der" userId="7071751e-8507-462b-863d-5bb5459a0324" providerId="ADAL" clId="{A19BD087-AB1A-4F56-A3EC-EF22584A16DE}" dt="2024-09-24T08:32:30.711" v="5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A19BD087-AB1A-4F56-A3EC-EF22584A16DE}" dt="2024-09-24T08:32:30.711" v="5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A19BD087-AB1A-4F56-A3EC-EF22584A16DE}" dt="2024-09-24T11:01:56.654" v="667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A19BD087-AB1A-4F56-A3EC-EF22584A16DE}" dt="2024-09-24T11:01:56.654" v="667" actId="20577"/>
          <ac:spMkLst>
            <pc:docMk/>
            <pc:sldMk cId="2403080880" sldId="264"/>
            <ac:spMk id="2" creationId="{56AE8492-8D0A-4DF8-AF8B-F8FAA7187942}"/>
          </ac:spMkLst>
        </pc:spChg>
        <pc:picChg chg="del">
          <ac:chgData name="Linden, M van der" userId="7071751e-8507-462b-863d-5bb5459a0324" providerId="ADAL" clId="{A19BD087-AB1A-4F56-A3EC-EF22584A16DE}" dt="2024-09-24T08:32:44.022" v="67" actId="478"/>
          <ac:picMkLst>
            <pc:docMk/>
            <pc:sldMk cId="2403080880" sldId="264"/>
            <ac:picMk id="4" creationId="{AD246803-E098-FD32-215F-2ADC712BF989}"/>
          </ac:picMkLst>
        </pc:picChg>
        <pc:picChg chg="add del mod">
          <ac:chgData name="Linden, M van der" userId="7071751e-8507-462b-863d-5bb5459a0324" providerId="ADAL" clId="{A19BD087-AB1A-4F56-A3EC-EF22584A16DE}" dt="2024-09-24T08:34:08.368" v="72" actId="478"/>
          <ac:picMkLst>
            <pc:docMk/>
            <pc:sldMk cId="2403080880" sldId="264"/>
            <ac:picMk id="5" creationId="{66977255-9098-8467-864F-74F08A9C7848}"/>
          </ac:picMkLst>
        </pc:picChg>
        <pc:picChg chg="add mod">
          <ac:chgData name="Linden, M van der" userId="7071751e-8507-462b-863d-5bb5459a0324" providerId="ADAL" clId="{A19BD087-AB1A-4F56-A3EC-EF22584A16DE}" dt="2024-09-24T08:34:23.806" v="77" actId="962"/>
          <ac:picMkLst>
            <pc:docMk/>
            <pc:sldMk cId="2403080880" sldId="264"/>
            <ac:picMk id="7" creationId="{77490F4D-1E5B-FAE0-1AB6-E01B73774123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632630582" sldId="27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12380904" sldId="295"/>
        </pc:sldMkLst>
      </pc:sldChg>
      <pc:sldChg chg="addSp delSp modSp mod">
        <pc:chgData name="Linden, M van der" userId="7071751e-8507-462b-863d-5bb5459a0324" providerId="ADAL" clId="{A19BD087-AB1A-4F56-A3EC-EF22584A16DE}" dt="2024-09-24T08:37:24.045" v="139" actId="1076"/>
        <pc:sldMkLst>
          <pc:docMk/>
          <pc:sldMk cId="3986602870" sldId="300"/>
        </pc:sldMkLst>
        <pc:spChg chg="del mod">
          <ac:chgData name="Linden, M van der" userId="7071751e-8507-462b-863d-5bb5459a0324" providerId="ADAL" clId="{A19BD087-AB1A-4F56-A3EC-EF22584A16DE}" dt="2024-09-24T08:36:57.233" v="135" actId="478"/>
          <ac:spMkLst>
            <pc:docMk/>
            <pc:sldMk cId="3986602870" sldId="300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5:02.655" v="131" actId="478"/>
          <ac:spMkLst>
            <pc:docMk/>
            <pc:sldMk cId="3986602870" sldId="300"/>
            <ac:spMk id="4" creationId="{B7A0BBCB-DD1B-E919-EA70-1AAC898A917E}"/>
          </ac:spMkLst>
        </pc:spChg>
        <pc:spChg chg="add del mod">
          <ac:chgData name="Linden, M van der" userId="7071751e-8507-462b-863d-5bb5459a0324" providerId="ADAL" clId="{A19BD087-AB1A-4F56-A3EC-EF22584A16DE}" dt="2024-09-24T08:36:59.368" v="136" actId="478"/>
          <ac:spMkLst>
            <pc:docMk/>
            <pc:sldMk cId="3986602870" sldId="300"/>
            <ac:spMk id="6" creationId="{1F857858-625F-C9F7-786D-1A514CD7D01B}"/>
          </ac:spMkLst>
        </pc:spChg>
        <pc:spChg chg="add mod">
          <ac:chgData name="Linden, M van der" userId="7071751e-8507-462b-863d-5bb5459a0324" providerId="ADAL" clId="{A19BD087-AB1A-4F56-A3EC-EF22584A16DE}" dt="2024-09-24T08:37:24.045" v="139" actId="1076"/>
          <ac:spMkLst>
            <pc:docMk/>
            <pc:sldMk cId="3986602870" sldId="300"/>
            <ac:spMk id="7" creationId="{FD100F38-08A3-6FCE-19F4-182127419BF8}"/>
          </ac:spMkLst>
        </pc:spChg>
        <pc:spChg chg="add mod">
          <ac:chgData name="Linden, M van der" userId="7071751e-8507-462b-863d-5bb5459a0324" providerId="ADAL" clId="{A19BD087-AB1A-4F56-A3EC-EF22584A16DE}" dt="2024-09-24T08:37:01.628" v="137"/>
          <ac:spMkLst>
            <pc:docMk/>
            <pc:sldMk cId="3986602870" sldId="300"/>
            <ac:spMk id="8" creationId="{BB44C11A-D605-88C1-1E89-6E0E5A1D56DA}"/>
          </ac:spMkLst>
        </pc:spChg>
        <pc:picChg chg="add mod">
          <ac:chgData name="Linden, M van der" userId="7071751e-8507-462b-863d-5bb5459a0324" providerId="ADAL" clId="{A19BD087-AB1A-4F56-A3EC-EF22584A16DE}" dt="2024-09-24T08:37:01.628" v="137"/>
          <ac:picMkLst>
            <pc:docMk/>
            <pc:sldMk cId="3986602870" sldId="300"/>
            <ac:picMk id="9" creationId="{9D85D701-7122-06CA-8E1A-C3D1AEC56A51}"/>
          </ac:picMkLst>
        </pc:picChg>
        <pc:picChg chg="del">
          <ac:chgData name="Linden, M van der" userId="7071751e-8507-462b-863d-5bb5459a0324" providerId="ADAL" clId="{A19BD087-AB1A-4F56-A3EC-EF22584A16DE}" dt="2024-09-24T08:34:57.367" v="130" actId="478"/>
          <ac:picMkLst>
            <pc:docMk/>
            <pc:sldMk cId="3986602870" sldId="300"/>
            <ac:picMk id="13" creationId="{F0F552C9-59F5-6228-81B2-21129B1EAF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8:53:47.268" v="200" actId="14100"/>
        <pc:sldMkLst>
          <pc:docMk/>
          <pc:sldMk cId="1780245323" sldId="301"/>
        </pc:sldMkLst>
        <pc:spChg chg="del">
          <ac:chgData name="Linden, M van der" userId="7071751e-8507-462b-863d-5bb5459a0324" providerId="ADAL" clId="{A19BD087-AB1A-4F56-A3EC-EF22584A16DE}" dt="2024-09-24T08:38:51.435" v="140" actId="478"/>
          <ac:spMkLst>
            <pc:docMk/>
            <pc:sldMk cId="1780245323" sldId="301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8:54.068" v="141" actId="478"/>
          <ac:spMkLst>
            <pc:docMk/>
            <pc:sldMk cId="1780245323" sldId="301"/>
            <ac:spMk id="4" creationId="{7C7A4E30-6294-1F36-E35F-997440DA47DF}"/>
          </ac:spMkLst>
        </pc:spChg>
        <pc:spChg chg="add del mod">
          <ac:chgData name="Linden, M van der" userId="7071751e-8507-462b-863d-5bb5459a0324" providerId="ADAL" clId="{A19BD087-AB1A-4F56-A3EC-EF22584A16DE}" dt="2024-09-24T08:38:57.433" v="143" actId="478"/>
          <ac:spMkLst>
            <pc:docMk/>
            <pc:sldMk cId="1780245323" sldId="301"/>
            <ac:spMk id="7" creationId="{FCB9FEC7-090B-AFD4-636C-F90AE0795EB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8" creationId="{5712BDAD-D23A-7170-FBD9-9FBD598C26F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9" creationId="{8DCF9412-3CF4-F4C2-E580-BB6E930385BA}"/>
          </ac:spMkLst>
        </pc:spChg>
        <pc:spChg chg="add mod">
          <ac:chgData name="Linden, M van der" userId="7071751e-8507-462b-863d-5bb5459a0324" providerId="ADAL" clId="{A19BD087-AB1A-4F56-A3EC-EF22584A16DE}" dt="2024-09-24T08:40:16.212" v="180" actId="20577"/>
          <ac:spMkLst>
            <pc:docMk/>
            <pc:sldMk cId="1780245323" sldId="301"/>
            <ac:spMk id="12" creationId="{49A23001-B4E8-2283-A9E2-A2F31C384F6C}"/>
          </ac:spMkLst>
        </pc:spChg>
        <pc:spChg chg="add del mod">
          <ac:chgData name="Linden, M van der" userId="7071751e-8507-462b-863d-5bb5459a0324" providerId="ADAL" clId="{A19BD087-AB1A-4F56-A3EC-EF22584A16DE}" dt="2024-09-24T08:51:31.215" v="181" actId="478"/>
          <ac:spMkLst>
            <pc:docMk/>
            <pc:sldMk cId="1780245323" sldId="301"/>
            <ac:spMk id="14" creationId="{8F52F9E7-FAE1-BC16-74E8-B370D1D9E9C0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5" creationId="{6380EF24-644F-6C64-B41A-19D7ADBC078A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6" creationId="{3D7F8FAD-BC95-249C-47ED-0A790FA0CCB9}"/>
          </ac:spMkLst>
        </pc:spChg>
        <pc:picChg chg="del">
          <ac:chgData name="Linden, M van der" userId="7071751e-8507-462b-863d-5bb5459a0324" providerId="ADAL" clId="{A19BD087-AB1A-4F56-A3EC-EF22584A16DE}" dt="2024-09-24T08:38:55.217" v="142" actId="478"/>
          <ac:picMkLst>
            <pc:docMk/>
            <pc:sldMk cId="1780245323" sldId="301"/>
            <ac:picMk id="6" creationId="{9DE6EA65-E0EA-D525-4241-347239B46939}"/>
          </ac:picMkLst>
        </pc:picChg>
        <pc:picChg chg="add del mod">
          <ac:chgData name="Linden, M van der" userId="7071751e-8507-462b-863d-5bb5459a0324" providerId="ADAL" clId="{A19BD087-AB1A-4F56-A3EC-EF22584A16DE}" dt="2024-09-24T08:39:01.553" v="146" actId="478"/>
          <ac:picMkLst>
            <pc:docMk/>
            <pc:sldMk cId="1780245323" sldId="301"/>
            <ac:picMk id="10" creationId="{43C9C82B-C7AC-EFC3-950A-A7FF69EB9A19}"/>
          </ac:picMkLst>
        </pc:picChg>
        <pc:picChg chg="add del mod">
          <ac:chgData name="Linden, M van der" userId="7071751e-8507-462b-863d-5bb5459a0324" providerId="ADAL" clId="{A19BD087-AB1A-4F56-A3EC-EF22584A16DE}" dt="2024-09-24T08:39:53.475" v="149" actId="478"/>
          <ac:picMkLst>
            <pc:docMk/>
            <pc:sldMk cId="1780245323" sldId="301"/>
            <ac:picMk id="17" creationId="{62A805CA-4B56-C640-53AD-7111C7648334}"/>
          </ac:picMkLst>
        </pc:picChg>
        <pc:picChg chg="add del mod">
          <ac:chgData name="Linden, M van der" userId="7071751e-8507-462b-863d-5bb5459a0324" providerId="ADAL" clId="{A19BD087-AB1A-4F56-A3EC-EF22584A16DE}" dt="2024-09-24T08:51:53.093" v="186" actId="478"/>
          <ac:picMkLst>
            <pc:docMk/>
            <pc:sldMk cId="1780245323" sldId="301"/>
            <ac:picMk id="19" creationId="{F3BC784B-CE05-5658-3636-CA9D8F1669AF}"/>
          </ac:picMkLst>
        </pc:picChg>
        <pc:picChg chg="add del mod">
          <ac:chgData name="Linden, M van der" userId="7071751e-8507-462b-863d-5bb5459a0324" providerId="ADAL" clId="{A19BD087-AB1A-4F56-A3EC-EF22584A16DE}" dt="2024-09-24T08:53:01.561" v="191" actId="478"/>
          <ac:picMkLst>
            <pc:docMk/>
            <pc:sldMk cId="1780245323" sldId="301"/>
            <ac:picMk id="21" creationId="{55396B2F-84ED-800C-F718-2D46BB63D537}"/>
          </ac:picMkLst>
        </pc:picChg>
        <pc:picChg chg="add mod">
          <ac:chgData name="Linden, M van der" userId="7071751e-8507-462b-863d-5bb5459a0324" providerId="ADAL" clId="{A19BD087-AB1A-4F56-A3EC-EF22584A16DE}" dt="2024-09-24T08:53:16.108" v="195" actId="1076"/>
          <ac:picMkLst>
            <pc:docMk/>
            <pc:sldMk cId="1780245323" sldId="301"/>
            <ac:picMk id="23" creationId="{4836EFA3-9F5E-03A0-9045-CA76F24D58DC}"/>
          </ac:picMkLst>
        </pc:picChg>
        <pc:picChg chg="add mod">
          <ac:chgData name="Linden, M van der" userId="7071751e-8507-462b-863d-5bb5459a0324" providerId="ADAL" clId="{A19BD087-AB1A-4F56-A3EC-EF22584A16DE}" dt="2024-09-24T08:53:47.268" v="200" actId="14100"/>
          <ac:picMkLst>
            <pc:docMk/>
            <pc:sldMk cId="1780245323" sldId="301"/>
            <ac:picMk id="25" creationId="{EDA0986C-B2F9-9E80-C27E-4D2E002059AB}"/>
          </ac:picMkLst>
        </pc:picChg>
      </pc:sldChg>
      <pc:sldChg chg="addSp delSp modSp del mod">
        <pc:chgData name="Linden, M van der" userId="7071751e-8507-462b-863d-5bb5459a0324" providerId="ADAL" clId="{A19BD087-AB1A-4F56-A3EC-EF22584A16DE}" dt="2024-09-24T09:08:09.675" v="335" actId="47"/>
        <pc:sldMkLst>
          <pc:docMk/>
          <pc:sldMk cId="2450154361" sldId="302"/>
        </pc:sldMkLst>
        <pc:spChg chg="del mod">
          <ac:chgData name="Linden, M van der" userId="7071751e-8507-462b-863d-5bb5459a0324" providerId="ADAL" clId="{A19BD087-AB1A-4F56-A3EC-EF22584A16DE}" dt="2024-09-24T09:01:32.031" v="202" actId="478"/>
          <ac:spMkLst>
            <pc:docMk/>
            <pc:sldMk cId="2450154361" sldId="302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07:43.978" v="330" actId="478"/>
          <ac:spMkLst>
            <pc:docMk/>
            <pc:sldMk cId="2450154361" sldId="302"/>
            <ac:spMk id="4" creationId="{EBFB5602-C44A-367C-337E-BE7358EA4B3D}"/>
          </ac:spMkLst>
        </pc:spChg>
        <pc:spChg chg="add del mod">
          <ac:chgData name="Linden, M van der" userId="7071751e-8507-462b-863d-5bb5459a0324" providerId="ADAL" clId="{A19BD087-AB1A-4F56-A3EC-EF22584A16DE}" dt="2024-09-24T09:08:01.565" v="334" actId="478"/>
          <ac:spMkLst>
            <pc:docMk/>
            <pc:sldMk cId="2450154361" sldId="302"/>
            <ac:spMk id="12" creationId="{5C03E545-26E3-4D86-0CD5-4AC43D2448DB}"/>
          </ac:spMkLst>
        </pc:spChg>
        <pc:spChg chg="add del mod">
          <ac:chgData name="Linden, M van der" userId="7071751e-8507-462b-863d-5bb5459a0324" providerId="ADAL" clId="{A19BD087-AB1A-4F56-A3EC-EF22584A16DE}" dt="2024-09-24T09:07:45.765" v="331" actId="478"/>
          <ac:spMkLst>
            <pc:docMk/>
            <pc:sldMk cId="2450154361" sldId="302"/>
            <ac:spMk id="14" creationId="{D63E4476-27F2-EF38-FBAE-88D4741153E4}"/>
          </ac:spMkLst>
        </pc:spChg>
        <pc:picChg chg="add del mod">
          <ac:chgData name="Linden, M van der" userId="7071751e-8507-462b-863d-5bb5459a0324" providerId="ADAL" clId="{A19BD087-AB1A-4F56-A3EC-EF22584A16DE}" dt="2024-09-24T09:02:10.403" v="243" actId="478"/>
          <ac:picMkLst>
            <pc:docMk/>
            <pc:sldMk cId="2450154361" sldId="302"/>
            <ac:picMk id="6" creationId="{571E361D-BD2C-F520-5544-C1F84E5266D2}"/>
          </ac:picMkLst>
        </pc:picChg>
        <pc:picChg chg="del">
          <ac:chgData name="Linden, M van der" userId="7071751e-8507-462b-863d-5bb5459a0324" providerId="ADAL" clId="{A19BD087-AB1A-4F56-A3EC-EF22584A16DE}" dt="2024-09-24T09:01:53.341" v="238" actId="478"/>
          <ac:picMkLst>
            <pc:docMk/>
            <pc:sldMk cId="2450154361" sldId="302"/>
            <ac:picMk id="7" creationId="{60FC9DC6-CBE2-7CD8-86FB-77328FCA1F2B}"/>
          </ac:picMkLst>
        </pc:picChg>
        <pc:picChg chg="add del mod">
          <ac:chgData name="Linden, M van der" userId="7071751e-8507-462b-863d-5bb5459a0324" providerId="ADAL" clId="{A19BD087-AB1A-4F56-A3EC-EF22584A16DE}" dt="2024-09-24T09:07:50.190" v="333" actId="478"/>
          <ac:picMkLst>
            <pc:docMk/>
            <pc:sldMk cId="2450154361" sldId="302"/>
            <ac:picMk id="9" creationId="{08837F09-C8A1-1700-E914-7AB3573BC10D}"/>
          </ac:picMkLst>
        </pc:picChg>
        <pc:picChg chg="add del mod">
          <ac:chgData name="Linden, M van der" userId="7071751e-8507-462b-863d-5bb5459a0324" providerId="ADAL" clId="{A19BD087-AB1A-4F56-A3EC-EF22584A16DE}" dt="2024-09-24T09:07:47.070" v="332" actId="478"/>
          <ac:picMkLst>
            <pc:docMk/>
            <pc:sldMk cId="2450154361" sldId="302"/>
            <ac:picMk id="11" creationId="{2158785A-4920-B78B-ED11-9E0592AE65D8}"/>
          </ac:picMkLst>
        </pc:picChg>
      </pc:sldChg>
      <pc:sldChg chg="del">
        <pc:chgData name="Linden, M van der" userId="7071751e-8507-462b-863d-5bb5459a0324" providerId="ADAL" clId="{A19BD087-AB1A-4F56-A3EC-EF22584A16DE}" dt="2024-09-24T09:03:54.967" v="300" actId="47"/>
        <pc:sldMkLst>
          <pc:docMk/>
          <pc:sldMk cId="1420448832" sldId="303"/>
        </pc:sldMkLst>
      </pc:sldChg>
      <pc:sldChg chg="addSp delSp modSp mod">
        <pc:chgData name="Linden, M van der" userId="7071751e-8507-462b-863d-5bb5459a0324" providerId="ADAL" clId="{A19BD087-AB1A-4F56-A3EC-EF22584A16DE}" dt="2024-09-24T09:22:08.485" v="412" actId="20577"/>
        <pc:sldMkLst>
          <pc:docMk/>
          <pc:sldMk cId="1615269038" sldId="304"/>
        </pc:sldMkLst>
        <pc:spChg chg="mod">
          <ac:chgData name="Linden, M van der" userId="7071751e-8507-462b-863d-5bb5459a0324" providerId="ADAL" clId="{A19BD087-AB1A-4F56-A3EC-EF22584A16DE}" dt="2024-09-24T09:05:08.135" v="327" actId="20577"/>
          <ac:spMkLst>
            <pc:docMk/>
            <pc:sldMk cId="1615269038" sldId="30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09-24T09:22:08.485" v="412" actId="20577"/>
          <ac:spMkLst>
            <pc:docMk/>
            <pc:sldMk cId="1615269038" sldId="304"/>
            <ac:spMk id="4" creationId="{637126FA-B43D-E61E-7E31-D4A339FD67AE}"/>
          </ac:spMkLst>
        </pc:spChg>
        <pc:picChg chg="del">
          <ac:chgData name="Linden, M van der" userId="7071751e-8507-462b-863d-5bb5459a0324" providerId="ADAL" clId="{A19BD087-AB1A-4F56-A3EC-EF22584A16DE}" dt="2024-09-24T09:05:10.700" v="328" actId="478"/>
          <ac:picMkLst>
            <pc:docMk/>
            <pc:sldMk cId="1615269038" sldId="304"/>
            <ac:picMk id="5" creationId="{5E50848E-0F1B-86BA-DAC6-9BC83EAC16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9:25:30.923" v="485" actId="5793"/>
        <pc:sldMkLst>
          <pc:docMk/>
          <pc:sldMk cId="983759555" sldId="305"/>
        </pc:sldMkLst>
        <pc:spChg chg="mod">
          <ac:chgData name="Linden, M van der" userId="7071751e-8507-462b-863d-5bb5459a0324" providerId="ADAL" clId="{A19BD087-AB1A-4F56-A3EC-EF22584A16DE}" dt="2024-09-24T09:25:03.985" v="477" actId="20577"/>
          <ac:spMkLst>
            <pc:docMk/>
            <pc:sldMk cId="983759555" sldId="305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25:18.507" v="481" actId="478"/>
          <ac:spMkLst>
            <pc:docMk/>
            <pc:sldMk cId="983759555" sldId="305"/>
            <ac:spMk id="5" creationId="{8364ED42-CF0C-99CA-BF61-284A7CA5713A}"/>
          </ac:spMkLst>
        </pc:spChg>
        <pc:spChg chg="add mod">
          <ac:chgData name="Linden, M van der" userId="7071751e-8507-462b-863d-5bb5459a0324" providerId="ADAL" clId="{A19BD087-AB1A-4F56-A3EC-EF22584A16DE}" dt="2024-09-24T09:25:30.923" v="485" actId="5793"/>
          <ac:spMkLst>
            <pc:docMk/>
            <pc:sldMk cId="983759555" sldId="305"/>
            <ac:spMk id="7" creationId="{82541082-B034-16D5-34D3-00AC3DBD5954}"/>
          </ac:spMkLst>
        </pc:spChg>
        <pc:picChg chg="del">
          <ac:chgData name="Linden, M van der" userId="7071751e-8507-462b-863d-5bb5459a0324" providerId="ADAL" clId="{A19BD087-AB1A-4F56-A3EC-EF22584A16DE}" dt="2024-09-24T09:25:06.008" v="478" actId="478"/>
          <ac:picMkLst>
            <pc:docMk/>
            <pc:sldMk cId="983759555" sldId="305"/>
            <ac:picMk id="4" creationId="{395D8F08-5DEB-C033-8CF8-6C7B1100C9CC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896311562" sldId="306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834597884" sldId="307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016588225" sldId="308"/>
        </pc:sldMkLst>
      </pc:sldChg>
      <pc:sldChg chg="addSp delSp modSp add mod">
        <pc:chgData name="Linden, M van der" userId="7071751e-8507-462b-863d-5bb5459a0324" providerId="ADAL" clId="{A19BD087-AB1A-4F56-A3EC-EF22584A16DE}" dt="2024-09-24T09:32:24.154" v="503" actId="166"/>
        <pc:sldMkLst>
          <pc:docMk/>
          <pc:sldMk cId="838850443" sldId="309"/>
        </pc:sldMkLst>
        <pc:spChg chg="mod">
          <ac:chgData name="Linden, M van der" userId="7071751e-8507-462b-863d-5bb5459a0324" providerId="ADAL" clId="{A19BD087-AB1A-4F56-A3EC-EF22584A16DE}" dt="2024-09-24T09:20:22.247" v="384" actId="20577"/>
          <ac:spMkLst>
            <pc:docMk/>
            <pc:sldMk cId="838850443" sldId="309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A19BD087-AB1A-4F56-A3EC-EF22584A16DE}" dt="2024-09-24T09:20:37.170" v="385" actId="478"/>
          <ac:picMkLst>
            <pc:docMk/>
            <pc:sldMk cId="838850443" sldId="309"/>
            <ac:picMk id="3" creationId="{6F81B8B0-6328-D2DB-25E0-AAB562D819A2}"/>
          </ac:picMkLst>
        </pc:picChg>
        <pc:picChg chg="add mod ord">
          <ac:chgData name="Linden, M van der" userId="7071751e-8507-462b-863d-5bb5459a0324" providerId="ADAL" clId="{A19BD087-AB1A-4F56-A3EC-EF22584A16DE}" dt="2024-09-24T09:32:24.154" v="503" actId="166"/>
          <ac:picMkLst>
            <pc:docMk/>
            <pc:sldMk cId="838850443" sldId="309"/>
            <ac:picMk id="5" creationId="{9507FFEB-06AC-4F6F-94E3-09D58408BB83}"/>
          </ac:picMkLst>
        </pc:picChg>
        <pc:picChg chg="add del mod">
          <ac:chgData name="Linden, M van der" userId="7071751e-8507-462b-863d-5bb5459a0324" providerId="ADAL" clId="{A19BD087-AB1A-4F56-A3EC-EF22584A16DE}" dt="2024-09-24T09:32:05.447" v="498" actId="478"/>
          <ac:picMkLst>
            <pc:docMk/>
            <pc:sldMk cId="838850443" sldId="309"/>
            <ac:picMk id="7" creationId="{4D9E7ECB-102B-C730-1F07-5EE71DFC5B9C}"/>
          </ac:picMkLst>
        </pc:picChg>
        <pc:picChg chg="add mod">
          <ac:chgData name="Linden, M van der" userId="7071751e-8507-462b-863d-5bb5459a0324" providerId="ADAL" clId="{A19BD087-AB1A-4F56-A3EC-EF22584A16DE}" dt="2024-09-24T09:32:18.381" v="502" actId="1076"/>
          <ac:picMkLst>
            <pc:docMk/>
            <pc:sldMk cId="838850443" sldId="309"/>
            <ac:picMk id="9" creationId="{B80BFDEF-8219-4EAF-1360-54672B764810}"/>
          </ac:picMkLst>
        </pc:picChg>
        <pc:picChg chg="del">
          <ac:chgData name="Linden, M van der" userId="7071751e-8507-462b-863d-5bb5459a0324" providerId="ADAL" clId="{A19BD087-AB1A-4F56-A3EC-EF22584A16DE}" dt="2024-09-24T09:19:12.736" v="364" actId="478"/>
          <ac:picMkLst>
            <pc:docMk/>
            <pc:sldMk cId="838850443" sldId="309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A19BD087-AB1A-4F56-A3EC-EF22584A16DE}" dt="2024-09-24T09:19:27.715" v="369" actId="478"/>
          <ac:picMkLst>
            <pc:docMk/>
            <pc:sldMk cId="838850443" sldId="309"/>
            <ac:picMk id="25" creationId="{EDA0986C-B2F9-9E80-C27E-4D2E002059AB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27:14.190" v="488" actId="20577"/>
        <pc:sldMkLst>
          <pc:docMk/>
          <pc:sldMk cId="1393335028" sldId="310"/>
        </pc:sldMkLst>
        <pc:spChg chg="mod">
          <ac:chgData name="Linden, M van der" userId="7071751e-8507-462b-863d-5bb5459a0324" providerId="ADAL" clId="{A19BD087-AB1A-4F56-A3EC-EF22584A16DE}" dt="2024-09-24T09:27:14.190" v="488" actId="20577"/>
          <ac:spMkLst>
            <pc:docMk/>
            <pc:sldMk cId="1393335028" sldId="310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A19BD087-AB1A-4F56-A3EC-EF22584A16DE}" dt="2024-09-24T09:22:25.341" v="415" actId="478"/>
          <ac:spMkLst>
            <pc:docMk/>
            <pc:sldMk cId="1393335028" sldId="310"/>
            <ac:spMk id="4" creationId="{637126FA-B43D-E61E-7E31-D4A339FD67AE}"/>
          </ac:spMkLst>
        </pc:spChg>
        <pc:spChg chg="add mod">
          <ac:chgData name="Linden, M van der" userId="7071751e-8507-462b-863d-5bb5459a0324" providerId="ADAL" clId="{A19BD087-AB1A-4F56-A3EC-EF22584A16DE}" dt="2024-09-24T09:24:10.345" v="449" actId="20577"/>
          <ac:spMkLst>
            <pc:docMk/>
            <pc:sldMk cId="1393335028" sldId="310"/>
            <ac:spMk id="5" creationId="{DF295A1D-8F83-036B-8F00-A3BD2DC89952}"/>
          </ac:spMkLst>
        </pc:spChg>
      </pc:sldChg>
      <pc:sldChg chg="addSp delSp modSp add mod">
        <pc:chgData name="Linden, M van der" userId="7071751e-8507-462b-863d-5bb5459a0324" providerId="ADAL" clId="{A19BD087-AB1A-4F56-A3EC-EF22584A16DE}" dt="2024-09-24T09:34:53.577" v="513" actId="14100"/>
        <pc:sldMkLst>
          <pc:docMk/>
          <pc:sldMk cId="3640954474" sldId="311"/>
        </pc:sldMkLst>
        <pc:spChg chg="del mod">
          <ac:chgData name="Linden, M van der" userId="7071751e-8507-462b-863d-5bb5459a0324" providerId="ADAL" clId="{A19BD087-AB1A-4F56-A3EC-EF22584A16DE}" dt="2024-09-24T09:31:08.192" v="492" actId="478"/>
          <ac:spMkLst>
            <pc:docMk/>
            <pc:sldMk cId="3640954474" sldId="311"/>
            <ac:spMk id="7" creationId="{82541082-B034-16D5-34D3-00AC3DBD5954}"/>
          </ac:spMkLst>
        </pc:spChg>
        <pc:picChg chg="add mod">
          <ac:chgData name="Linden, M van der" userId="7071751e-8507-462b-863d-5bb5459a0324" providerId="ADAL" clId="{A19BD087-AB1A-4F56-A3EC-EF22584A16DE}" dt="2024-09-24T09:31:25.037" v="497" actId="1076"/>
          <ac:picMkLst>
            <pc:docMk/>
            <pc:sldMk cId="3640954474" sldId="311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4:32.746" v="508" actId="14100"/>
          <ac:picMkLst>
            <pc:docMk/>
            <pc:sldMk cId="3640954474" sldId="311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4:53.577" v="513" actId="14100"/>
          <ac:picMkLst>
            <pc:docMk/>
            <pc:sldMk cId="3640954474" sldId="311"/>
            <ac:picMk id="9" creationId="{77321647-B012-A43E-FE5A-A4C90C281338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43:04.660" v="558" actId="1076"/>
        <pc:sldMkLst>
          <pc:docMk/>
          <pc:sldMk cId="778015011" sldId="312"/>
        </pc:sldMkLst>
        <pc:spChg chg="mod">
          <ac:chgData name="Linden, M van der" userId="7071751e-8507-462b-863d-5bb5459a0324" providerId="ADAL" clId="{A19BD087-AB1A-4F56-A3EC-EF22584A16DE}" dt="2024-09-24T09:41:12.446" v="542" actId="20577"/>
          <ac:spMkLst>
            <pc:docMk/>
            <pc:sldMk cId="778015011" sldId="312"/>
            <ac:spMk id="2" creationId="{FC024334-2AFE-21C6-CB4E-75CCA617D62E}"/>
          </ac:spMkLst>
        </pc:spChg>
        <pc:picChg chg="del">
          <ac:chgData name="Linden, M van der" userId="7071751e-8507-462b-863d-5bb5459a0324" providerId="ADAL" clId="{A19BD087-AB1A-4F56-A3EC-EF22584A16DE}" dt="2024-09-24T09:38:58.763" v="516" actId="478"/>
          <ac:picMkLst>
            <pc:docMk/>
            <pc:sldMk cId="778015011" sldId="312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9:16.232" v="521" actId="14100"/>
          <ac:picMkLst>
            <pc:docMk/>
            <pc:sldMk cId="778015011" sldId="312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09:39:22.404" v="522" actId="478"/>
          <ac:picMkLst>
            <pc:docMk/>
            <pc:sldMk cId="778015011" sldId="312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9:48.182" v="528" actId="14100"/>
          <ac:picMkLst>
            <pc:docMk/>
            <pc:sldMk cId="778015011" sldId="312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41:16.773" v="543" actId="478"/>
          <ac:picMkLst>
            <pc:docMk/>
            <pc:sldMk cId="778015011" sldId="312"/>
            <ac:picMk id="9" creationId="{77321647-B012-A43E-FE5A-A4C90C281338}"/>
          </ac:picMkLst>
        </pc:picChg>
        <pc:picChg chg="add mod">
          <ac:chgData name="Linden, M van der" userId="7071751e-8507-462b-863d-5bb5459a0324" providerId="ADAL" clId="{A19BD087-AB1A-4F56-A3EC-EF22584A16DE}" dt="2024-09-24T09:43:04.660" v="558" actId="1076"/>
          <ac:picMkLst>
            <pc:docMk/>
            <pc:sldMk cId="778015011" sldId="312"/>
            <ac:picMk id="11" creationId="{A04595C2-7D45-AA23-BC04-D597C5107598}"/>
          </ac:picMkLst>
        </pc:picChg>
        <pc:picChg chg="add mod">
          <ac:chgData name="Linden, M van der" userId="7071751e-8507-462b-863d-5bb5459a0324" providerId="ADAL" clId="{A19BD087-AB1A-4F56-A3EC-EF22584A16DE}" dt="2024-09-24T09:43:01.292" v="557" actId="14100"/>
          <ac:picMkLst>
            <pc:docMk/>
            <pc:sldMk cId="778015011" sldId="312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51:14.223" v="580" actId="14100"/>
        <pc:sldMkLst>
          <pc:docMk/>
          <pc:sldMk cId="492805998" sldId="313"/>
        </pc:sldMkLst>
        <pc:picChg chg="add mod ord">
          <ac:chgData name="Linden, M van der" userId="7071751e-8507-462b-863d-5bb5459a0324" providerId="ADAL" clId="{A19BD087-AB1A-4F56-A3EC-EF22584A16DE}" dt="2024-09-24T09:50:44.207" v="572" actId="166"/>
          <ac:picMkLst>
            <pc:docMk/>
            <pc:sldMk cId="492805998" sldId="313"/>
            <ac:picMk id="4" creationId="{F45DECBC-AADC-87A6-31FF-D66676D8046D}"/>
          </ac:picMkLst>
        </pc:picChg>
        <pc:picChg chg="mod ord">
          <ac:chgData name="Linden, M van der" userId="7071751e-8507-462b-863d-5bb5459a0324" providerId="ADAL" clId="{A19BD087-AB1A-4F56-A3EC-EF22584A16DE}" dt="2024-09-24T09:50:51.257" v="575" actId="14100"/>
          <ac:picMkLst>
            <pc:docMk/>
            <pc:sldMk cId="492805998" sldId="313"/>
            <ac:picMk id="5" creationId="{85616A82-B996-1E13-5BCB-D8E43C550FA2}"/>
          </ac:picMkLst>
        </pc:picChg>
        <pc:picChg chg="add mod">
          <ac:chgData name="Linden, M van der" userId="7071751e-8507-462b-863d-5bb5459a0324" providerId="ADAL" clId="{A19BD087-AB1A-4F56-A3EC-EF22584A16DE}" dt="2024-09-24T09:51:14.223" v="580" actId="14100"/>
          <ac:picMkLst>
            <pc:docMk/>
            <pc:sldMk cId="492805998" sldId="313"/>
            <ac:picMk id="7" creationId="{C9816A36-A9AA-50FA-3A6C-B5532E43F3C2}"/>
          </ac:picMkLst>
        </pc:picChg>
        <pc:picChg chg="del">
          <ac:chgData name="Linden, M van der" userId="7071751e-8507-462b-863d-5bb5459a0324" providerId="ADAL" clId="{A19BD087-AB1A-4F56-A3EC-EF22584A16DE}" dt="2024-09-24T09:50:33.762" v="568" actId="478"/>
          <ac:picMkLst>
            <pc:docMk/>
            <pc:sldMk cId="492805998" sldId="313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50:04.986" v="560" actId="478"/>
          <ac:picMkLst>
            <pc:docMk/>
            <pc:sldMk cId="492805998" sldId="313"/>
            <ac:picMk id="11" creationId="{A04595C2-7D45-AA23-BC04-D597C5107598}"/>
          </ac:picMkLst>
        </pc:picChg>
        <pc:picChg chg="del">
          <ac:chgData name="Linden, M van der" userId="7071751e-8507-462b-863d-5bb5459a0324" providerId="ADAL" clId="{A19BD087-AB1A-4F56-A3EC-EF22584A16DE}" dt="2024-09-24T09:50:05.889" v="561" actId="478"/>
          <ac:picMkLst>
            <pc:docMk/>
            <pc:sldMk cId="492805998" sldId="313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10-01T09:08:43.855" v="726" actId="20577"/>
        <pc:sldMkLst>
          <pc:docMk/>
          <pc:sldMk cId="586310356" sldId="314"/>
        </pc:sldMkLst>
        <pc:spChg chg="mod">
          <ac:chgData name="Linden, M van der" userId="7071751e-8507-462b-863d-5bb5459a0324" providerId="ADAL" clId="{A19BD087-AB1A-4F56-A3EC-EF22584A16DE}" dt="2024-09-24T10:59:02.940" v="591" actId="20577"/>
          <ac:spMkLst>
            <pc:docMk/>
            <pc:sldMk cId="586310356" sldId="31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10-01T09:08:43.855" v="726" actId="20577"/>
          <ac:spMkLst>
            <pc:docMk/>
            <pc:sldMk cId="586310356" sldId="314"/>
            <ac:spMk id="3" creationId="{795C926A-F1B0-7353-39FA-78C755753CF2}"/>
          </ac:spMkLst>
        </pc:spChg>
        <pc:picChg chg="del">
          <ac:chgData name="Linden, M van der" userId="7071751e-8507-462b-863d-5bb5459a0324" providerId="ADAL" clId="{A19BD087-AB1A-4F56-A3EC-EF22584A16DE}" dt="2024-09-24T10:59:05.193" v="592" actId="478"/>
          <ac:picMkLst>
            <pc:docMk/>
            <pc:sldMk cId="586310356" sldId="314"/>
            <ac:picMk id="4" creationId="{F45DECBC-AADC-87A6-31FF-D66676D8046D}"/>
          </ac:picMkLst>
        </pc:picChg>
        <pc:picChg chg="del">
          <ac:chgData name="Linden, M van der" userId="7071751e-8507-462b-863d-5bb5459a0324" providerId="ADAL" clId="{A19BD087-AB1A-4F56-A3EC-EF22584A16DE}" dt="2024-09-24T10:59:07.637" v="594" actId="478"/>
          <ac:picMkLst>
            <pc:docMk/>
            <pc:sldMk cId="586310356" sldId="314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10:59:06.850" v="593" actId="478"/>
          <ac:picMkLst>
            <pc:docMk/>
            <pc:sldMk cId="586310356" sldId="314"/>
            <ac:picMk id="7" creationId="{C9816A36-A9AA-50FA-3A6C-B5532E43F3C2}"/>
          </ac:picMkLst>
        </pc:picChg>
      </pc:sldChg>
    </pc:docChg>
  </pc:docChgLst>
  <pc:docChgLst>
    <pc:chgData name="Linden, M van der" userId="7071751e-8507-462b-863d-5bb5459a0324" providerId="ADAL" clId="{162F9E3E-B53D-4FE7-BED1-6C374CCBBAD6}"/>
    <pc:docChg chg="delSld">
      <pc:chgData name="Linden, M van der" userId="7071751e-8507-462b-863d-5bb5459a0324" providerId="ADAL" clId="{162F9E3E-B53D-4FE7-BED1-6C374CCBBAD6}" dt="2024-09-20T11:02:44.850" v="0" actId="47"/>
      <pc:docMkLst>
        <pc:docMk/>
      </pc:docMkLst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345683289" sldId="25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668817135" sldId="262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4190369250" sldId="285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428499279" sldId="297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158794270" sldId="29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777182710" sldId="29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811081548" sldId="30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985427991" sldId="310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605810533" sldId="31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963077232" sldId="31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Security</a:t>
          </a:r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Uitleg</a:t>
          </a:r>
          <a:r>
            <a:rPr lang="en-US" dirty="0"/>
            <a:t> </a:t>
          </a:r>
          <a:r>
            <a:rPr lang="en-US" dirty="0" err="1"/>
            <a:t>rollen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Functies</a:t>
          </a:r>
          <a:r>
            <a:rPr lang="en-US" dirty="0"/>
            <a:t> </a:t>
          </a:r>
          <a:r>
            <a:rPr lang="en-US" dirty="0" err="1"/>
            <a:t>aanpassen</a:t>
          </a: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Tonen</a:t>
          </a:r>
          <a:r>
            <a:rPr lang="en-US" baseline="0" dirty="0"/>
            <a:t> alle </a:t>
          </a:r>
          <a:r>
            <a:rPr lang="en-US" baseline="0" dirty="0" err="1"/>
            <a:t>bestellingen</a:t>
          </a:r>
          <a:endParaRPr lang="en-US" dirty="0"/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732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144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Security</a:t>
          </a:r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5503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Uitleg</a:t>
          </a:r>
          <a:r>
            <a:rPr lang="en-US" sz="2200" kern="1200" dirty="0"/>
            <a:t> </a:t>
          </a:r>
          <a:r>
            <a:rPr lang="en-US" sz="2200" kern="1200" dirty="0" err="1"/>
            <a:t>rollen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Functies</a:t>
          </a:r>
          <a:r>
            <a:rPr lang="en-US" sz="2200" kern="1200" dirty="0"/>
            <a:t> </a:t>
          </a:r>
          <a:r>
            <a:rPr lang="en-US" sz="2200" kern="1200" dirty="0" err="1"/>
            <a:t>aanpassen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Tonen</a:t>
          </a:r>
          <a:r>
            <a:rPr lang="en-US" sz="2200" kern="1200" baseline="0" dirty="0"/>
            <a:t> alle </a:t>
          </a:r>
          <a:r>
            <a:rPr lang="en-US" sz="2200" kern="1200" baseline="0" dirty="0" err="1"/>
            <a:t>bestellingen</a:t>
          </a:r>
          <a:endParaRPr lang="en-US" sz="2200" kern="1200" dirty="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19-11-2024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43747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8F4EC-06E0-4CE9-6108-1C1A3376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SmartPhone4u en security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1972C8-CB27-BAAB-82FC-66AF13C3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b="1" dirty="0"/>
              <a:t>We kunnen:</a:t>
            </a:r>
            <a:endParaRPr lang="nl-NL" sz="2800" b="1" dirty="0"/>
          </a:p>
          <a:p>
            <a:r>
              <a:rPr lang="nl-NL" dirty="0"/>
              <a:t> Gebruikers registreren en inloggen met </a:t>
            </a:r>
            <a:r>
              <a:rPr lang="nl-NL" dirty="0" err="1"/>
              <a:t>role</a:t>
            </a:r>
            <a:r>
              <a:rPr lang="nl-NL" dirty="0"/>
              <a:t> ‘member’</a:t>
            </a:r>
          </a:p>
          <a:p>
            <a:r>
              <a:rPr lang="nl-NL" dirty="0"/>
              <a:t> Gebruikers inloggen met </a:t>
            </a:r>
            <a:r>
              <a:rPr lang="nl-NL" dirty="0" err="1"/>
              <a:t>role</a:t>
            </a:r>
            <a:r>
              <a:rPr lang="nl-NL" dirty="0"/>
              <a:t> ‘</a:t>
            </a:r>
            <a:r>
              <a:rPr lang="nl-NL" dirty="0" err="1"/>
              <a:t>admin</a:t>
            </a:r>
            <a:r>
              <a:rPr lang="nl-NL" dirty="0"/>
              <a:t>’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/>
              <a:t>We gaan: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Bezoekers kunnen niet meer bestellen</a:t>
            </a:r>
          </a:p>
          <a:p>
            <a:r>
              <a:rPr lang="nl-NL" dirty="0"/>
              <a:t>Ingelogde gebruikers met </a:t>
            </a:r>
            <a:r>
              <a:rPr lang="nl-NL" dirty="0" err="1"/>
              <a:t>role</a:t>
            </a:r>
            <a:r>
              <a:rPr lang="nl-NL" dirty="0"/>
              <a:t> ‘member’ kunnen alleen bestellen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Ingelogde gebruikers met </a:t>
            </a:r>
            <a:r>
              <a:rPr lang="nl-NL" dirty="0" err="1"/>
              <a:t>role</a:t>
            </a:r>
            <a:r>
              <a:rPr lang="nl-NL" dirty="0"/>
              <a:t> ‘</a:t>
            </a:r>
            <a:r>
              <a:rPr lang="nl-NL" dirty="0" err="1"/>
              <a:t>admin</a:t>
            </a:r>
            <a:r>
              <a:rPr lang="nl-NL" dirty="0"/>
              <a:t>’ kunnen alle bestellingen zien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819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Bezoekers kunnen niet meer bestellen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CCEA878-85FF-BDE2-6C28-A923586A73BF}"/>
              </a:ext>
            </a:extLst>
          </p:cNvPr>
          <p:cNvSpPr txBox="1"/>
          <p:nvPr/>
        </p:nvSpPr>
        <p:spPr>
          <a:xfrm>
            <a:off x="838200" y="1662210"/>
            <a:ext cx="667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eerst de functie </a:t>
            </a:r>
            <a:r>
              <a:rPr lang="nl-NL" b="1" dirty="0" err="1"/>
              <a:t>isMember</a:t>
            </a:r>
            <a:r>
              <a:rPr lang="nl-NL" b="1" dirty="0"/>
              <a:t>() </a:t>
            </a:r>
            <a:r>
              <a:rPr lang="nl-NL" dirty="0"/>
              <a:t>/ bewaar deze in </a:t>
            </a:r>
            <a:r>
              <a:rPr lang="nl-NL" b="1" dirty="0" err="1"/>
              <a:t>functions.php</a:t>
            </a:r>
            <a:endParaRPr lang="nl-NL" b="1" dirty="0"/>
          </a:p>
        </p:txBody>
      </p:sp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954AD0B2-2BEE-8923-E6B4-8AA5EAE32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95" y="2372397"/>
            <a:ext cx="6101874" cy="42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4BA4B-7F14-637F-B707-4A9284FE2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1DEA7-A8AA-E16A-F797-B7072B99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Bezoekers kunnen niet meer bestellen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66BD895-79F4-49AF-166C-73E57A7ED128}"/>
              </a:ext>
            </a:extLst>
          </p:cNvPr>
          <p:cNvSpPr txBox="1"/>
          <p:nvPr/>
        </p:nvSpPr>
        <p:spPr>
          <a:xfrm>
            <a:off x="838200" y="1506022"/>
            <a:ext cx="114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Beveilig </a:t>
            </a:r>
            <a:r>
              <a:rPr lang="nl-NL" b="1" dirty="0" err="1"/>
              <a:t>order.php</a:t>
            </a:r>
            <a:r>
              <a:rPr lang="nl-NL" dirty="0"/>
              <a:t>. Alleen als je ingelogd ben als member kan je de bestelpagina zien. Let op, eerst classes inlezen</a:t>
            </a:r>
          </a:p>
          <a:p>
            <a:r>
              <a:rPr lang="nl-NL" b="1" dirty="0"/>
              <a:t>(</a:t>
            </a:r>
            <a:r>
              <a:rPr lang="nl-NL" b="1" dirty="0" err="1"/>
              <a:t>database.php</a:t>
            </a:r>
            <a:r>
              <a:rPr lang="nl-NL" b="1" dirty="0"/>
              <a:t>) </a:t>
            </a:r>
            <a:r>
              <a:rPr lang="nl-NL" dirty="0"/>
              <a:t>daarna </a:t>
            </a:r>
            <a:r>
              <a:rPr lang="nl-NL" dirty="0" err="1"/>
              <a:t>session_start</a:t>
            </a:r>
            <a:r>
              <a:rPr lang="nl-NL" dirty="0"/>
              <a:t>! (Anders kan de $_SESSION array niet hersteld worden)</a:t>
            </a:r>
            <a:endParaRPr lang="nl-NL" b="1" dirty="0"/>
          </a:p>
        </p:txBody>
      </p:sp>
      <p:pic>
        <p:nvPicPr>
          <p:cNvPr id="8" name="Afbeelding 7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03539A17-959E-2CA9-B4A2-13032E60B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5214"/>
            <a:ext cx="6134956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4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53EA6-A152-620E-2E00-41095CD1D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A21F5-18AB-3452-C151-2D1EAF12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Ingelogde gebruikers met </a:t>
            </a:r>
            <a:r>
              <a:rPr lang="nl-NL" dirty="0" err="1"/>
              <a:t>role</a:t>
            </a:r>
            <a:r>
              <a:rPr lang="nl-NL" dirty="0"/>
              <a:t> ‘member’ kunnen alleen bestellen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222045B-3340-5B12-29C6-E9FC5C607F91}"/>
              </a:ext>
            </a:extLst>
          </p:cNvPr>
          <p:cNvSpPr txBox="1"/>
          <p:nvPr/>
        </p:nvSpPr>
        <p:spPr>
          <a:xfrm>
            <a:off x="838200" y="1799471"/>
            <a:ext cx="21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Pas  </a:t>
            </a:r>
            <a:r>
              <a:rPr lang="nl-NL" b="1" dirty="0" err="1"/>
              <a:t>login.php</a:t>
            </a:r>
            <a:r>
              <a:rPr lang="nl-NL" b="1" dirty="0"/>
              <a:t> </a:t>
            </a:r>
            <a:r>
              <a:rPr lang="nl-NL" dirty="0"/>
              <a:t>aan. </a:t>
            </a:r>
            <a:endParaRPr lang="nl-NL" b="1" dirty="0"/>
          </a:p>
        </p:txBody>
      </p:sp>
      <p:pic>
        <p:nvPicPr>
          <p:cNvPr id="8" name="Afbeelding 7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F04680E8-2A1E-44A7-6FE8-AD7F040A1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7586"/>
            <a:ext cx="5815922" cy="464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2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9494E-6EDF-F416-87F6-E972A0C36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70F49-14A6-2F6C-5E96-3253865B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Ingelogde gebruikers met </a:t>
            </a:r>
            <a:r>
              <a:rPr lang="nl-NL" dirty="0" err="1"/>
              <a:t>role</a:t>
            </a:r>
            <a:r>
              <a:rPr lang="nl-NL" dirty="0"/>
              <a:t> ‘member’ kunnen alleen bestellen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2C970552-D86C-D260-6AA1-FD6CE6F4D2F7}"/>
              </a:ext>
            </a:extLst>
          </p:cNvPr>
          <p:cNvSpPr txBox="1"/>
          <p:nvPr/>
        </p:nvSpPr>
        <p:spPr>
          <a:xfrm>
            <a:off x="838200" y="1799471"/>
            <a:ext cx="23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Pas  </a:t>
            </a:r>
            <a:r>
              <a:rPr lang="nl-NL" b="1" dirty="0"/>
              <a:t>checklogin </a:t>
            </a:r>
            <a:r>
              <a:rPr lang="nl-NL" dirty="0"/>
              <a:t>aan. </a:t>
            </a:r>
            <a:endParaRPr lang="nl-NL" b="1" dirty="0"/>
          </a:p>
        </p:txBody>
      </p:sp>
      <p:pic>
        <p:nvPicPr>
          <p:cNvPr id="6" name="Afbeelding 5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D069C0C7-9FB4-1B0A-457D-7F97EE6AF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35" y="2277586"/>
            <a:ext cx="5125165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9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B040A-7DC7-3F1A-35C6-C8E520B09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9579D-E128-B748-F6E4-9AF2F8EA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Ingelogde gebruikers met </a:t>
            </a:r>
            <a:r>
              <a:rPr lang="nl-NL" dirty="0" err="1"/>
              <a:t>role</a:t>
            </a:r>
            <a:r>
              <a:rPr lang="nl-NL" dirty="0"/>
              <a:t> ‘member’ kunnen alleen bestellen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FF67D35A-86C9-CA99-19C9-3749E1E962F1}"/>
              </a:ext>
            </a:extLst>
          </p:cNvPr>
          <p:cNvSpPr txBox="1"/>
          <p:nvPr/>
        </p:nvSpPr>
        <p:spPr>
          <a:xfrm>
            <a:off x="838200" y="179947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Pas  </a:t>
            </a:r>
            <a:r>
              <a:rPr lang="nl-NL" b="1" dirty="0" err="1"/>
              <a:t>index.php</a:t>
            </a:r>
            <a:r>
              <a:rPr lang="nl-NL" b="1" dirty="0"/>
              <a:t> </a:t>
            </a:r>
            <a:r>
              <a:rPr lang="nl-NL" dirty="0"/>
              <a:t>aan. </a:t>
            </a:r>
            <a:endParaRPr lang="nl-NL" b="1" dirty="0"/>
          </a:p>
        </p:txBody>
      </p:sp>
      <p:pic>
        <p:nvPicPr>
          <p:cNvPr id="5" name="Afbeelding 4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328FBDBA-D842-D9D2-78D2-15B21F0A1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86" y="2697612"/>
            <a:ext cx="7440063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1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165A8-33B2-AB97-80FE-E241BCC81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020F6-1370-3CB3-C5B6-FA535F39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Ingelogde gebruikers met </a:t>
            </a:r>
            <a:r>
              <a:rPr lang="nl-NL" dirty="0" err="1"/>
              <a:t>role</a:t>
            </a:r>
            <a:r>
              <a:rPr lang="nl-NL" dirty="0"/>
              <a:t> ‘</a:t>
            </a:r>
            <a:r>
              <a:rPr lang="nl-NL" dirty="0" err="1"/>
              <a:t>admin</a:t>
            </a:r>
            <a:r>
              <a:rPr lang="nl-NL" dirty="0"/>
              <a:t>’ kunnen alle bestellingen zien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5867797-89C0-11B9-3B79-143F7BFD76D0}"/>
              </a:ext>
            </a:extLst>
          </p:cNvPr>
          <p:cNvSpPr txBox="1"/>
          <p:nvPr/>
        </p:nvSpPr>
        <p:spPr>
          <a:xfrm>
            <a:off x="838200" y="1799471"/>
            <a:ext cx="841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Pas  </a:t>
            </a:r>
            <a:r>
              <a:rPr lang="nl-NL" b="1" dirty="0" err="1"/>
              <a:t>admin.php</a:t>
            </a:r>
            <a:r>
              <a:rPr lang="nl-NL" b="1" dirty="0"/>
              <a:t> </a:t>
            </a:r>
            <a:r>
              <a:rPr lang="nl-NL" dirty="0"/>
              <a:t>aan.  Toon alle bestellingen. Zelf maken </a:t>
            </a:r>
            <a:r>
              <a:rPr lang="nl-NL" dirty="0">
                <a:sym typeface="Wingdings" panose="05000000000000000000" pitchFamily="2" charset="2"/>
              </a:rPr>
              <a:t></a:t>
            </a:r>
          </a:p>
          <a:p>
            <a:r>
              <a:rPr lang="nl-NL" dirty="0"/>
              <a:t> Toon achter elke bestelling een icoontje. Hoeft nog geen functionaliteit te bezitten!</a:t>
            </a:r>
            <a:endParaRPr lang="nl-NL" b="1" dirty="0"/>
          </a:p>
        </p:txBody>
      </p:sp>
      <p:pic>
        <p:nvPicPr>
          <p:cNvPr id="6" name="Afbeelding 5" descr="Afbeelding met tekst, schermopname&#10;&#10;Automatisch gegenereerde beschrijving">
            <a:extLst>
              <a:ext uri="{FF2B5EF4-FFF2-40B4-BE49-F238E27FC236}">
                <a16:creationId xmlns:a16="http://schemas.microsoft.com/office/drawing/2014/main" id="{A2395F14-2D70-B3F2-7B7B-ADF345C5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126" y="2584181"/>
            <a:ext cx="5362492" cy="365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1455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7db627-a19b-4420-ba46-d2da62c8f9f7" xsi:nil="true"/>
    <_ip_UnifiedCompliancePolicyUIAction xmlns="http://schemas.microsoft.com/sharepoint/v3" xsi:nil="true"/>
    <Datum xmlns="a95f19fb-cad5-4f59-9d9d-bfe7d2b05f17" xsi:nil="true"/>
    <lcf76f155ced4ddcb4097134ff3c332f xmlns="a95f19fb-cad5-4f59-9d9d-bfe7d2b05f17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7B76B9A-F5A4-4ECC-90E4-C3A5DECEA1B5}"/>
</file>

<file path=customXml/itemProps2.xml><?xml version="1.0" encoding="utf-8"?>
<ds:datastoreItem xmlns:ds="http://schemas.openxmlformats.org/officeDocument/2006/customXml" ds:itemID="{7703F9BA-3DBD-492F-8E6F-A3F3D8320A2B}"/>
</file>

<file path=customXml/itemProps3.xml><?xml version="1.0" encoding="utf-8"?>
<ds:datastoreItem xmlns:ds="http://schemas.openxmlformats.org/officeDocument/2006/customXml" ds:itemID="{D579CBF7-672C-4346-A04B-E8F03875A5F8}"/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224</Words>
  <Application>Microsoft Office PowerPoint</Application>
  <PresentationFormat>Breedbeeld</PresentationFormat>
  <Paragraphs>32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Kantoorthema</vt:lpstr>
      <vt:lpstr>Welkom bij</vt:lpstr>
      <vt:lpstr>Wat gaan we doen deze week?</vt:lpstr>
      <vt:lpstr>SmartPhone4u en security</vt:lpstr>
      <vt:lpstr>Bezoekers kunnen niet meer bestellen</vt:lpstr>
      <vt:lpstr>Bezoekers kunnen niet meer bestellen</vt:lpstr>
      <vt:lpstr>Ingelogde gebruikers met role ‘member’ kunnen alleen bestellen</vt:lpstr>
      <vt:lpstr>Ingelogde gebruikers met role ‘member’ kunnen alleen bestellen</vt:lpstr>
      <vt:lpstr>Ingelogde gebruikers met role ‘member’ kunnen alleen bestellen</vt:lpstr>
      <vt:lpstr>Ingelogde gebruikers met role ‘admin’ kunnen alle bestellingen zien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3</cp:revision>
  <dcterms:created xsi:type="dcterms:W3CDTF">2024-09-03T08:37:35Z</dcterms:created>
  <dcterms:modified xsi:type="dcterms:W3CDTF">2024-11-19T10:10:38Z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</Properties>
</file>