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334" r:id="rId5"/>
    <p:sldId id="348" r:id="rId6"/>
    <p:sldId id="358" r:id="rId7"/>
    <p:sldId id="300" r:id="rId8"/>
    <p:sldId id="359" r:id="rId9"/>
    <p:sldId id="337" r:id="rId10"/>
    <p:sldId id="36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03E38-AAE9-4C36-832C-69C920133268}" v="178" dt="2025-01-14T09:18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03A03E38-AAE9-4C36-832C-69C920133268}"/>
    <pc:docChg chg="undo custSel addSld delSld modSld">
      <pc:chgData name="Linden, M van der" userId="7071751e-8507-462b-863d-5bb5459a0324" providerId="ADAL" clId="{03A03E38-AAE9-4C36-832C-69C920133268}" dt="2025-01-14T09:22:42.828" v="1329" actId="20577"/>
      <pc:docMkLst>
        <pc:docMk/>
      </pc:docMkLst>
      <pc:sldChg chg="addSp delSp modSp mod">
        <pc:chgData name="Linden, M van der" userId="7071751e-8507-462b-863d-5bb5459a0324" providerId="ADAL" clId="{03A03E38-AAE9-4C36-832C-69C920133268}" dt="2025-01-07T12:29:08.877" v="34"/>
        <pc:sldMkLst>
          <pc:docMk/>
          <pc:sldMk cId="1963868794" sldId="256"/>
        </pc:sldMkLst>
        <pc:spChg chg="mod">
          <ac:chgData name="Linden, M van der" userId="7071751e-8507-462b-863d-5bb5459a0324" providerId="ADAL" clId="{03A03E38-AAE9-4C36-832C-69C920133268}" dt="2025-01-07T12:28:50.385" v="29" actId="1076"/>
          <ac:spMkLst>
            <pc:docMk/>
            <pc:sldMk cId="1963868794" sldId="256"/>
            <ac:spMk id="2" creationId="{5A8687B9-E34A-0415-F8E5-3E01136F16ED}"/>
          </ac:spMkLst>
        </pc:spChg>
        <pc:picChg chg="add mod">
          <ac:chgData name="Linden, M van der" userId="7071751e-8507-462b-863d-5bb5459a0324" providerId="ADAL" clId="{03A03E38-AAE9-4C36-832C-69C920133268}" dt="2025-01-07T12:29:08.877" v="34"/>
          <ac:picMkLst>
            <pc:docMk/>
            <pc:sldMk cId="1963868794" sldId="256"/>
            <ac:picMk id="3" creationId="{090E3B9B-77C8-21C2-4772-7EBB506D1070}"/>
          </ac:picMkLst>
        </pc:picChg>
      </pc:sldChg>
      <pc:sldChg chg="modSp mod">
        <pc:chgData name="Linden, M van der" userId="7071751e-8507-462b-863d-5bb5459a0324" providerId="ADAL" clId="{03A03E38-AAE9-4C36-832C-69C920133268}" dt="2025-01-14T09:17:35" v="1278" actId="20577"/>
        <pc:sldMkLst>
          <pc:docMk/>
          <pc:sldMk cId="2247669645" sldId="257"/>
        </pc:sldMkLst>
        <pc:spChg chg="mod">
          <ac:chgData name="Linden, M van der" userId="7071751e-8507-462b-863d-5bb5459a0324" providerId="ADAL" clId="{03A03E38-AAE9-4C36-832C-69C920133268}" dt="2025-01-08T12:06:10.027" v="794" actId="20577"/>
          <ac:spMkLst>
            <pc:docMk/>
            <pc:sldMk cId="2247669645" sldId="257"/>
            <ac:spMk id="2" creationId="{844D8B7A-C9AE-DFB8-9117-CA244DF804B4}"/>
          </ac:spMkLst>
        </pc:spChg>
        <pc:graphicFrameChg chg="mod">
          <ac:chgData name="Linden, M van der" userId="7071751e-8507-462b-863d-5bb5459a0324" providerId="ADAL" clId="{03A03E38-AAE9-4C36-832C-69C920133268}" dt="2025-01-14T09:17:35" v="1278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03A03E38-AAE9-4C36-832C-69C920133268}" dt="2025-01-14T09:18:25.925" v="1283" actId="14100"/>
        <pc:sldMkLst>
          <pc:docMk/>
          <pc:sldMk cId="2403080880" sldId="264"/>
        </pc:sldMkLst>
        <pc:spChg chg="add mod">
          <ac:chgData name="Linden, M van der" userId="7071751e-8507-462b-863d-5bb5459a0324" providerId="ADAL" clId="{03A03E38-AAE9-4C36-832C-69C920133268}" dt="2025-01-14T08:10:35.548" v="830" actId="20577"/>
          <ac:spMkLst>
            <pc:docMk/>
            <pc:sldMk cId="2403080880" sldId="264"/>
            <ac:spMk id="2" creationId="{9B956D41-D25B-80B9-7BC8-D48A7E2A622A}"/>
          </ac:spMkLst>
        </pc:spChg>
        <pc:picChg chg="add del mod">
          <ac:chgData name="Linden, M van der" userId="7071751e-8507-462b-863d-5bb5459a0324" providerId="ADAL" clId="{03A03E38-AAE9-4C36-832C-69C920133268}" dt="2025-01-14T08:11:15.765" v="831" actId="478"/>
          <ac:picMkLst>
            <pc:docMk/>
            <pc:sldMk cId="2403080880" sldId="264"/>
            <ac:picMk id="4" creationId="{7751BD58-E9D0-7788-EE35-29D0B3D07777}"/>
          </ac:picMkLst>
        </pc:picChg>
        <pc:picChg chg="add mod">
          <ac:chgData name="Linden, M van der" userId="7071751e-8507-462b-863d-5bb5459a0324" providerId="ADAL" clId="{03A03E38-AAE9-4C36-832C-69C920133268}" dt="2025-01-14T08:15:23.477" v="838" actId="14100"/>
          <ac:picMkLst>
            <pc:docMk/>
            <pc:sldMk cId="2403080880" sldId="264"/>
            <ac:picMk id="5" creationId="{166D6CB6-BA81-04BF-0D6B-2372A55E385C}"/>
          </ac:picMkLst>
        </pc:picChg>
        <pc:picChg chg="add mod">
          <ac:chgData name="Linden, M van der" userId="7071751e-8507-462b-863d-5bb5459a0324" providerId="ADAL" clId="{03A03E38-AAE9-4C36-832C-69C920133268}" dt="2025-01-14T09:18:25.925" v="1283" actId="14100"/>
          <ac:picMkLst>
            <pc:docMk/>
            <pc:sldMk cId="2403080880" sldId="264"/>
            <ac:picMk id="7" creationId="{4492439B-E351-94A7-3D67-818FDC6C61AB}"/>
          </ac:picMkLst>
        </pc:picChg>
      </pc:sldChg>
      <pc:sldChg chg="add del">
        <pc:chgData name="Linden, M van der" userId="7071751e-8507-462b-863d-5bb5459a0324" providerId="ADAL" clId="{03A03E38-AAE9-4C36-832C-69C920133268}" dt="2025-01-14T08:23:26.172" v="844" actId="47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03A03E38-AAE9-4C36-832C-69C920133268}" dt="2025-01-14T08:10:11.595" v="822" actId="1076"/>
        <pc:sldMkLst>
          <pc:docMk/>
          <pc:sldMk cId="2171015846" sldId="334"/>
        </pc:sldMkLst>
        <pc:picChg chg="add mod">
          <ac:chgData name="Linden, M van der" userId="7071751e-8507-462b-863d-5bb5459a0324" providerId="ADAL" clId="{03A03E38-AAE9-4C36-832C-69C920133268}" dt="2025-01-14T08:10:11.595" v="822" actId="1076"/>
          <ac:picMkLst>
            <pc:docMk/>
            <pc:sldMk cId="2171015846" sldId="334"/>
            <ac:picMk id="5" creationId="{75415FA7-51D6-369C-3DE5-B7A4370B9CB7}"/>
          </ac:picMkLst>
        </pc:picChg>
        <pc:picChg chg="add del mod">
          <ac:chgData name="Linden, M van der" userId="7071751e-8507-462b-863d-5bb5459a0324" providerId="ADAL" clId="{03A03E38-AAE9-4C36-832C-69C920133268}" dt="2025-01-14T08:09:54.210" v="817" actId="478"/>
          <ac:picMkLst>
            <pc:docMk/>
            <pc:sldMk cId="2171015846" sldId="334"/>
            <ac:picMk id="6" creationId="{43AC631B-BE1D-B859-5B24-075F68E3F8CB}"/>
          </ac:picMkLst>
        </pc:picChg>
      </pc:sldChg>
      <pc:sldChg chg="addSp delSp modSp del mod">
        <pc:chgData name="Linden, M van der" userId="7071751e-8507-462b-863d-5bb5459a0324" providerId="ADAL" clId="{03A03E38-AAE9-4C36-832C-69C920133268}" dt="2025-01-14T08:24:32.721" v="846" actId="47"/>
        <pc:sldMkLst>
          <pc:docMk/>
          <pc:sldMk cId="2632722465" sldId="336"/>
        </pc:sldMkLst>
      </pc:sldChg>
      <pc:sldChg chg="addSp delSp modSp mod">
        <pc:chgData name="Linden, M van der" userId="7071751e-8507-462b-863d-5bb5459a0324" providerId="ADAL" clId="{03A03E38-AAE9-4C36-832C-69C920133268}" dt="2025-01-14T09:22:42.828" v="1329" actId="20577"/>
        <pc:sldMkLst>
          <pc:docMk/>
          <pc:sldMk cId="3809321581" sldId="337"/>
        </pc:sldMkLst>
        <pc:spChg chg="mod">
          <ac:chgData name="Linden, M van der" userId="7071751e-8507-462b-863d-5bb5459a0324" providerId="ADAL" clId="{03A03E38-AAE9-4C36-832C-69C920133268}" dt="2025-01-14T09:22:42.828" v="1329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03A03E38-AAE9-4C36-832C-69C920133268}" dt="2025-01-14T08:33:11.006" v="881" actId="478"/>
          <ac:picMkLst>
            <pc:docMk/>
            <pc:sldMk cId="3809321581" sldId="337"/>
            <ac:picMk id="3" creationId="{50F3619F-49A8-050F-B433-8D41978B309B}"/>
          </ac:picMkLst>
        </pc:picChg>
        <pc:picChg chg="add del mod">
          <ac:chgData name="Linden, M van der" userId="7071751e-8507-462b-863d-5bb5459a0324" providerId="ADAL" clId="{03A03E38-AAE9-4C36-832C-69C920133268}" dt="2025-01-14T08:27:25.123" v="874" actId="478"/>
          <ac:picMkLst>
            <pc:docMk/>
            <pc:sldMk cId="3809321581" sldId="337"/>
            <ac:picMk id="4" creationId="{FBE29AD0-867C-D12D-F892-6305040663AF}"/>
          </ac:picMkLst>
        </pc:picChg>
        <pc:picChg chg="add del mod">
          <ac:chgData name="Linden, M van der" userId="7071751e-8507-462b-863d-5bb5459a0324" providerId="ADAL" clId="{03A03E38-AAE9-4C36-832C-69C920133268}" dt="2025-01-14T08:27:31.399" v="876" actId="478"/>
          <ac:picMkLst>
            <pc:docMk/>
            <pc:sldMk cId="3809321581" sldId="337"/>
            <ac:picMk id="6" creationId="{68AB943F-AAAD-043B-6582-C2969A0DB105}"/>
          </ac:picMkLst>
        </pc:picChg>
        <pc:picChg chg="add mod">
          <ac:chgData name="Linden, M van der" userId="7071751e-8507-462b-863d-5bb5459a0324" providerId="ADAL" clId="{03A03E38-AAE9-4C36-832C-69C920133268}" dt="2025-01-14T08:46:28.712" v="1174" actId="1076"/>
          <ac:picMkLst>
            <pc:docMk/>
            <pc:sldMk cId="3809321581" sldId="337"/>
            <ac:picMk id="8" creationId="{6B05EA0A-B910-E3CA-A818-C46020FC2D57}"/>
          </ac:picMkLst>
        </pc:picChg>
        <pc:picChg chg="add del mod">
          <ac:chgData name="Linden, M van der" userId="7071751e-8507-462b-863d-5bb5459a0324" providerId="ADAL" clId="{03A03E38-AAE9-4C36-832C-69C920133268}" dt="2025-01-14T08:27:28.043" v="875" actId="478"/>
          <ac:picMkLst>
            <pc:docMk/>
            <pc:sldMk cId="3809321581" sldId="337"/>
            <ac:picMk id="9" creationId="{E72C8C16-4D2C-6FF3-52FC-DE281FC8BC59}"/>
          </ac:picMkLst>
        </pc:picChg>
        <pc:picChg chg="add del mod">
          <ac:chgData name="Linden, M van der" userId="7071751e-8507-462b-863d-5bb5459a0324" providerId="ADAL" clId="{03A03E38-AAE9-4C36-832C-69C920133268}" dt="2025-01-14T08:27:33.482" v="877" actId="478"/>
          <ac:picMkLst>
            <pc:docMk/>
            <pc:sldMk cId="3809321581" sldId="337"/>
            <ac:picMk id="11" creationId="{1E231A84-67E1-4AF3-A778-4BA17FEAC4A8}"/>
          </ac:picMkLst>
        </pc:picChg>
      </pc:sldChg>
      <pc:sldChg chg="del">
        <pc:chgData name="Linden, M van der" userId="7071751e-8507-462b-863d-5bb5459a0324" providerId="ADAL" clId="{03A03E38-AAE9-4C36-832C-69C920133268}" dt="2025-01-07T13:33:04.738" v="750" actId="47"/>
        <pc:sldMkLst>
          <pc:docMk/>
          <pc:sldMk cId="257735326" sldId="347"/>
        </pc:sldMkLst>
      </pc:sldChg>
      <pc:sldChg chg="modSp mod">
        <pc:chgData name="Linden, M van der" userId="7071751e-8507-462b-863d-5bb5459a0324" providerId="ADAL" clId="{03A03E38-AAE9-4C36-832C-69C920133268}" dt="2025-01-07T12:39:55.273" v="318" actId="20577"/>
        <pc:sldMkLst>
          <pc:docMk/>
          <pc:sldMk cId="3072447625" sldId="348"/>
        </pc:sldMkLst>
        <pc:spChg chg="mod">
          <ac:chgData name="Linden, M van der" userId="7071751e-8507-462b-863d-5bb5459a0324" providerId="ADAL" clId="{03A03E38-AAE9-4C36-832C-69C920133268}" dt="2025-01-07T12:39:55.273" v="318" actId="20577"/>
          <ac:spMkLst>
            <pc:docMk/>
            <pc:sldMk cId="3072447625" sldId="348"/>
            <ac:spMk id="2" creationId="{2C7C09B7-2431-730D-BFC3-C325BBB80C6B}"/>
          </ac:spMkLst>
        </pc:spChg>
      </pc:sldChg>
      <pc:sldChg chg="addSp delSp modSp del mod">
        <pc:chgData name="Linden, M van der" userId="7071751e-8507-462b-863d-5bb5459a0324" providerId="ADAL" clId="{03A03E38-AAE9-4C36-832C-69C920133268}" dt="2025-01-14T08:24:34.455" v="847" actId="47"/>
        <pc:sldMkLst>
          <pc:docMk/>
          <pc:sldMk cId="2085751348" sldId="349"/>
        </pc:sldMkLst>
      </pc:sldChg>
      <pc:sldChg chg="addSp delSp modSp del mod">
        <pc:chgData name="Linden, M van der" userId="7071751e-8507-462b-863d-5bb5459a0324" providerId="ADAL" clId="{03A03E38-AAE9-4C36-832C-69C920133268}" dt="2025-01-14T08:24:36.639" v="848" actId="47"/>
        <pc:sldMkLst>
          <pc:docMk/>
          <pc:sldMk cId="3508619555" sldId="350"/>
        </pc:sldMkLst>
      </pc:sldChg>
      <pc:sldChg chg="del">
        <pc:chgData name="Linden, M van der" userId="7071751e-8507-462b-863d-5bb5459a0324" providerId="ADAL" clId="{03A03E38-AAE9-4C36-832C-69C920133268}" dt="2025-01-07T13:33:09.870" v="751" actId="47"/>
        <pc:sldMkLst>
          <pc:docMk/>
          <pc:sldMk cId="3234921472" sldId="351"/>
        </pc:sldMkLst>
      </pc:sldChg>
      <pc:sldChg chg="del">
        <pc:chgData name="Linden, M van der" userId="7071751e-8507-462b-863d-5bb5459a0324" providerId="ADAL" clId="{03A03E38-AAE9-4C36-832C-69C920133268}" dt="2025-01-07T13:33:11.355" v="752" actId="47"/>
        <pc:sldMkLst>
          <pc:docMk/>
          <pc:sldMk cId="828426190" sldId="352"/>
        </pc:sldMkLst>
      </pc:sldChg>
      <pc:sldChg chg="del">
        <pc:chgData name="Linden, M van der" userId="7071751e-8507-462b-863d-5bb5459a0324" providerId="ADAL" clId="{03A03E38-AAE9-4C36-832C-69C920133268}" dt="2025-01-07T13:33:11.941" v="753" actId="47"/>
        <pc:sldMkLst>
          <pc:docMk/>
          <pc:sldMk cId="3302962718" sldId="353"/>
        </pc:sldMkLst>
      </pc:sldChg>
      <pc:sldChg chg="del">
        <pc:chgData name="Linden, M van der" userId="7071751e-8507-462b-863d-5bb5459a0324" providerId="ADAL" clId="{03A03E38-AAE9-4C36-832C-69C920133268}" dt="2025-01-07T13:33:12.558" v="754" actId="47"/>
        <pc:sldMkLst>
          <pc:docMk/>
          <pc:sldMk cId="4291753687" sldId="354"/>
        </pc:sldMkLst>
      </pc:sldChg>
      <pc:sldChg chg="modSp add del">
        <pc:chgData name="Linden, M van der" userId="7071751e-8507-462b-863d-5bb5459a0324" providerId="ADAL" clId="{03A03E38-AAE9-4C36-832C-69C920133268}" dt="2025-01-07T12:29:19.954" v="35" actId="47"/>
        <pc:sldMkLst>
          <pc:docMk/>
          <pc:sldMk cId="842857614" sldId="355"/>
        </pc:sldMkLst>
      </pc:sldChg>
      <pc:sldChg chg="addSp delSp modSp new del mod">
        <pc:chgData name="Linden, M van der" userId="7071751e-8507-462b-863d-5bb5459a0324" providerId="ADAL" clId="{03A03E38-AAE9-4C36-832C-69C920133268}" dt="2025-01-14T08:22:50.007" v="839" actId="47"/>
        <pc:sldMkLst>
          <pc:docMk/>
          <pc:sldMk cId="846744846" sldId="355"/>
        </pc:sldMkLst>
      </pc:sldChg>
      <pc:sldChg chg="addSp delSp modSp add del mod setBg">
        <pc:chgData name="Linden, M van der" userId="7071751e-8507-462b-863d-5bb5459a0324" providerId="ADAL" clId="{03A03E38-AAE9-4C36-832C-69C920133268}" dt="2025-01-14T08:23:28.206" v="845" actId="47"/>
        <pc:sldMkLst>
          <pc:docMk/>
          <pc:sldMk cId="3381430576" sldId="356"/>
        </pc:sldMkLst>
        <pc:spChg chg="add del mod">
          <ac:chgData name="Linden, M van der" userId="7071751e-8507-462b-863d-5bb5459a0324" providerId="ADAL" clId="{03A03E38-AAE9-4C36-832C-69C920133268}" dt="2025-01-14T08:23:09.441" v="841" actId="478"/>
          <ac:spMkLst>
            <pc:docMk/>
            <pc:sldMk cId="3381430576" sldId="356"/>
            <ac:spMk id="8" creationId="{ABC71DD0-3A2A-C29C-F8DA-D18D25457B06}"/>
          </ac:spMkLst>
        </pc:spChg>
        <pc:picChg chg="add del mod ord">
          <ac:chgData name="Linden, M van der" userId="7071751e-8507-462b-863d-5bb5459a0324" providerId="ADAL" clId="{03A03E38-AAE9-4C36-832C-69C920133268}" dt="2025-01-14T08:23:21.971" v="842" actId="478"/>
          <ac:picMkLst>
            <pc:docMk/>
            <pc:sldMk cId="3381430576" sldId="356"/>
            <ac:picMk id="3" creationId="{A5190884-05B2-5DAD-5F27-EE8642B6853F}"/>
          </ac:picMkLst>
        </pc:picChg>
      </pc:sldChg>
      <pc:sldChg chg="addSp delSp modSp add del mod">
        <pc:chgData name="Linden, M van der" userId="7071751e-8507-462b-863d-5bb5459a0324" providerId="ADAL" clId="{03A03E38-AAE9-4C36-832C-69C920133268}" dt="2025-01-14T08:36:40.480" v="886" actId="47"/>
        <pc:sldMkLst>
          <pc:docMk/>
          <pc:sldMk cId="4051357228" sldId="357"/>
        </pc:sldMkLst>
      </pc:sldChg>
      <pc:sldChg chg="addSp delSp modSp add mod">
        <pc:chgData name="Linden, M van der" userId="7071751e-8507-462b-863d-5bb5459a0324" providerId="ADAL" clId="{03A03E38-AAE9-4C36-832C-69C920133268}" dt="2025-01-14T08:08:10.661" v="816" actId="14100"/>
        <pc:sldMkLst>
          <pc:docMk/>
          <pc:sldMk cId="1373948798" sldId="358"/>
        </pc:sldMkLst>
        <pc:spChg chg="mod">
          <ac:chgData name="Linden, M van der" userId="7071751e-8507-462b-863d-5bb5459a0324" providerId="ADAL" clId="{03A03E38-AAE9-4C36-832C-69C920133268}" dt="2025-01-14T08:07:26.578" v="810" actId="20577"/>
          <ac:spMkLst>
            <pc:docMk/>
            <pc:sldMk cId="1373948798" sldId="358"/>
            <ac:spMk id="2" creationId="{83FB19C6-B202-E7D4-40F9-DE33B83F722C}"/>
          </ac:spMkLst>
        </pc:spChg>
        <pc:picChg chg="add mod">
          <ac:chgData name="Linden, M van der" userId="7071751e-8507-462b-863d-5bb5459a0324" providerId="ADAL" clId="{03A03E38-AAE9-4C36-832C-69C920133268}" dt="2025-01-14T08:08:10.661" v="816" actId="14100"/>
          <ac:picMkLst>
            <pc:docMk/>
            <pc:sldMk cId="1373948798" sldId="358"/>
            <ac:picMk id="4" creationId="{9B4EBDC2-9679-3D31-53DD-D4AEA4F8FF06}"/>
          </ac:picMkLst>
        </pc:picChg>
        <pc:picChg chg="del">
          <ac:chgData name="Linden, M van der" userId="7071751e-8507-462b-863d-5bb5459a0324" providerId="ADAL" clId="{03A03E38-AAE9-4C36-832C-69C920133268}" dt="2025-01-14T08:07:29.967" v="811" actId="478"/>
          <ac:picMkLst>
            <pc:docMk/>
            <pc:sldMk cId="1373948798" sldId="358"/>
            <ac:picMk id="5" creationId="{0DB685E5-FF2F-57F8-4474-F99348A58ECF}"/>
          </ac:picMkLst>
        </pc:picChg>
      </pc:sldChg>
      <pc:sldChg chg="addSp delSp modSp add mod">
        <pc:chgData name="Linden, M van der" userId="7071751e-8507-462b-863d-5bb5459a0324" providerId="ADAL" clId="{03A03E38-AAE9-4C36-832C-69C920133268}" dt="2025-01-14T08:27:01.184" v="862" actId="14100"/>
        <pc:sldMkLst>
          <pc:docMk/>
          <pc:sldMk cId="3639449557" sldId="359"/>
        </pc:sldMkLst>
        <pc:spChg chg="add del mod">
          <ac:chgData name="Linden, M van der" userId="7071751e-8507-462b-863d-5bb5459a0324" providerId="ADAL" clId="{03A03E38-AAE9-4C36-832C-69C920133268}" dt="2025-01-14T08:26:57.289" v="860" actId="478"/>
          <ac:spMkLst>
            <pc:docMk/>
            <pc:sldMk cId="3639449557" sldId="359"/>
            <ac:spMk id="5" creationId="{3162EAAF-870A-0DC3-28B6-2ED5CDB3621D}"/>
          </ac:spMkLst>
        </pc:spChg>
        <pc:spChg chg="del">
          <ac:chgData name="Linden, M van der" userId="7071751e-8507-462b-863d-5bb5459a0324" providerId="ADAL" clId="{03A03E38-AAE9-4C36-832C-69C920133268}" dt="2025-01-14T08:26:53.198" v="859" actId="478"/>
          <ac:spMkLst>
            <pc:docMk/>
            <pc:sldMk cId="3639449557" sldId="359"/>
            <ac:spMk id="7" creationId="{93523295-495C-9207-7B2F-6E17D9C8AF98}"/>
          </ac:spMkLst>
        </pc:spChg>
        <pc:picChg chg="add mod">
          <ac:chgData name="Linden, M van der" userId="7071751e-8507-462b-863d-5bb5459a0324" providerId="ADAL" clId="{03A03E38-AAE9-4C36-832C-69C920133268}" dt="2025-01-14T08:27:01.184" v="862" actId="14100"/>
          <ac:picMkLst>
            <pc:docMk/>
            <pc:sldMk cId="3639449557" sldId="359"/>
            <ac:picMk id="3" creationId="{9FC1665F-1B89-B1DC-CBAA-975E7D15AEB6}"/>
          </ac:picMkLst>
        </pc:picChg>
        <pc:picChg chg="del mod">
          <ac:chgData name="Linden, M van der" userId="7071751e-8507-462b-863d-5bb5459a0324" providerId="ADAL" clId="{03A03E38-AAE9-4C36-832C-69C920133268}" dt="2025-01-14T08:26:45.203" v="856" actId="478"/>
          <ac:picMkLst>
            <pc:docMk/>
            <pc:sldMk cId="3639449557" sldId="359"/>
            <ac:picMk id="13" creationId="{04D16F3C-075F-637F-95F2-8A2D1D1922BD}"/>
          </ac:picMkLst>
        </pc:picChg>
        <pc:picChg chg="del">
          <ac:chgData name="Linden, M van der" userId="7071751e-8507-462b-863d-5bb5459a0324" providerId="ADAL" clId="{03A03E38-AAE9-4C36-832C-69C920133268}" dt="2025-01-14T08:25:11.004" v="851" actId="478"/>
          <ac:picMkLst>
            <pc:docMk/>
            <pc:sldMk cId="3639449557" sldId="359"/>
            <ac:picMk id="15" creationId="{234A1DA6-0094-382E-F7D2-76CD6123FB4D}"/>
          </ac:picMkLst>
        </pc:picChg>
      </pc:sldChg>
      <pc:sldChg chg="modSp add mod">
        <pc:chgData name="Linden, M van der" userId="7071751e-8507-462b-863d-5bb5459a0324" providerId="ADAL" clId="{03A03E38-AAE9-4C36-832C-69C920133268}" dt="2025-01-14T09:22:20.856" v="1324" actId="113"/>
        <pc:sldMkLst>
          <pc:docMk/>
          <pc:sldMk cId="2921030098" sldId="360"/>
        </pc:sldMkLst>
        <pc:spChg chg="mod">
          <ac:chgData name="Linden, M van der" userId="7071751e-8507-462b-863d-5bb5459a0324" providerId="ADAL" clId="{03A03E38-AAE9-4C36-832C-69C920133268}" dt="2025-01-14T09:22:20.856" v="1324" actId="113"/>
          <ac:spMkLst>
            <pc:docMk/>
            <pc:sldMk cId="2921030098" sldId="360"/>
            <ac:spMk id="7" creationId="{68BE0933-C872-3084-2347-EF54E9A2241D}"/>
          </ac:spMkLst>
        </pc:spChg>
        <pc:picChg chg="mod">
          <ac:chgData name="Linden, M van der" userId="7071751e-8507-462b-863d-5bb5459a0324" providerId="ADAL" clId="{03A03E38-AAE9-4C36-832C-69C920133268}" dt="2025-01-14T09:21:46.135" v="1320" actId="1076"/>
          <ac:picMkLst>
            <pc:docMk/>
            <pc:sldMk cId="2921030098" sldId="360"/>
            <ac:picMk id="8" creationId="{DC228145-95AD-B7EF-B2FE-43FED1D3DA5E}"/>
          </ac:picMkLst>
        </pc:picChg>
      </pc:sldChg>
      <pc:sldChg chg="modSp add del mod">
        <pc:chgData name="Linden, M van der" userId="7071751e-8507-462b-863d-5bb5459a0324" providerId="ADAL" clId="{03A03E38-AAE9-4C36-832C-69C920133268}" dt="2025-01-14T09:15:56.412" v="1205" actId="47"/>
        <pc:sldMkLst>
          <pc:docMk/>
          <pc:sldMk cId="1075573648" sldId="361"/>
        </pc:sldMkLst>
        <pc:spChg chg="mod">
          <ac:chgData name="Linden, M van der" userId="7071751e-8507-462b-863d-5bb5459a0324" providerId="ADAL" clId="{03A03E38-AAE9-4C36-832C-69C920133268}" dt="2025-01-14T09:14:42.511" v="1204" actId="20577"/>
          <ac:spMkLst>
            <pc:docMk/>
            <pc:sldMk cId="1075573648" sldId="361"/>
            <ac:spMk id="7" creationId="{E3B1B885-7613-9C39-F412-90B77C435332}"/>
          </ac:spMkLst>
        </pc:sp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</pc:sldChg>
    </pc:docChg>
  </pc:docChgLst>
  <pc:docChgLst>
    <pc:chgData name="Linden, M van der" userId="7071751e-8507-462b-863d-5bb5459a0324" providerId="ADAL" clId="{1C458C2C-8191-45AC-A3A3-2FEEC177FCD4}"/>
    <pc:docChg chg="undo custSel addSld delSld modSld sldOrd">
      <pc:chgData name="Linden, M van der" userId="7071751e-8507-462b-863d-5bb5459a0324" providerId="ADAL" clId="{1C458C2C-8191-45AC-A3A3-2FEEC177FCD4}" dt="2024-10-25T10:03:15.652" v="567" actId="1076"/>
      <pc:docMkLst>
        <pc:docMk/>
      </pc:docMkLst>
      <pc:sldChg chg="modSp">
        <pc:chgData name="Linden, M van der" userId="7071751e-8507-462b-863d-5bb5459a0324" providerId="ADAL" clId="{1C458C2C-8191-45AC-A3A3-2FEEC177FCD4}" dt="2024-10-24T13:32:15.651" v="4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1C458C2C-8191-45AC-A3A3-2FEEC177FCD4}" dt="2024-10-24T13:32:15.651" v="4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del mod">
        <pc:chgData name="Linden, M van der" userId="7071751e-8507-462b-863d-5bb5459a0324" providerId="ADAL" clId="{1C458C2C-8191-45AC-A3A3-2FEEC177FCD4}" dt="2024-10-24T13:37:56.962" v="71" actId="478"/>
        <pc:sldMkLst>
          <pc:docMk/>
          <pc:sldMk cId="2403080880" sldId="264"/>
        </pc:sldMkLst>
      </pc:sldChg>
      <pc:sldChg chg="del">
        <pc:chgData name="Linden, M van der" userId="7071751e-8507-462b-863d-5bb5459a0324" providerId="ADAL" clId="{1C458C2C-8191-45AC-A3A3-2FEEC177FCD4}" dt="2024-10-24T14:43:13.947" v="29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1C458C2C-8191-45AC-A3A3-2FEEC177FCD4}" dt="2024-10-24T14:43:15.181" v="295" actId="47"/>
        <pc:sldMkLst>
          <pc:docMk/>
          <pc:sldMk cId="2420890478" sldId="281"/>
        </pc:sldMkLst>
      </pc:sldChg>
      <pc:sldChg chg="addSp delSp modSp mod">
        <pc:chgData name="Linden, M van der" userId="7071751e-8507-462b-863d-5bb5459a0324" providerId="ADAL" clId="{1C458C2C-8191-45AC-A3A3-2FEEC177FCD4}" dt="2024-10-24T14:27:17.344" v="162" actId="14100"/>
        <pc:sldMkLst>
          <pc:docMk/>
          <pc:sldMk cId="3986602870" sldId="300"/>
        </pc:sldMkLst>
        <pc:spChg chg="add del mod">
          <ac:chgData name="Linden, M van der" userId="7071751e-8507-462b-863d-5bb5459a0324" providerId="ADAL" clId="{1C458C2C-8191-45AC-A3A3-2FEEC177FCD4}" dt="2024-10-24T14:25:29.042" v="143" actId="478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1C458C2C-8191-45AC-A3A3-2FEEC177FCD4}" dt="2024-10-24T14:26:51.928" v="159" actId="14100"/>
          <ac:picMkLst>
            <pc:docMk/>
            <pc:sldMk cId="3986602870" sldId="300"/>
            <ac:picMk id="13" creationId="{C659D045-3104-2C6F-FE6F-BA16B3F925D3}"/>
          </ac:picMkLst>
        </pc:picChg>
        <pc:picChg chg="add mod">
          <ac:chgData name="Linden, M van der" userId="7071751e-8507-462b-863d-5bb5459a0324" providerId="ADAL" clId="{1C458C2C-8191-45AC-A3A3-2FEEC177FCD4}" dt="2024-10-24T14:27:17.344" v="162" actId="14100"/>
          <ac:picMkLst>
            <pc:docMk/>
            <pc:sldMk cId="3986602870" sldId="300"/>
            <ac:picMk id="15" creationId="{B9C60447-CFEF-4075-C4F9-A3F102180C50}"/>
          </ac:picMkLst>
        </pc:picChg>
      </pc:sldChg>
      <pc:sldChg chg="del">
        <pc:chgData name="Linden, M van der" userId="7071751e-8507-462b-863d-5bb5459a0324" providerId="ADAL" clId="{1C458C2C-8191-45AC-A3A3-2FEEC177FCD4}" dt="2024-10-24T14:43:16.093" v="296" actId="47"/>
        <pc:sldMkLst>
          <pc:docMk/>
          <pc:sldMk cId="834597884" sldId="307"/>
        </pc:sldMkLst>
      </pc:sldChg>
      <pc:sldChg chg="addSp delSp modSp mod">
        <pc:chgData name="Linden, M van der" userId="7071751e-8507-462b-863d-5bb5459a0324" providerId="ADAL" clId="{1C458C2C-8191-45AC-A3A3-2FEEC177FCD4}" dt="2024-10-24T14:21:14.326" v="134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1C458C2C-8191-45AC-A3A3-2FEEC177FCD4}" dt="2024-10-24T13:40:59.757" v="102" actId="20577"/>
          <ac:spMkLst>
            <pc:docMk/>
            <pc:sldMk cId="2171015846" sldId="334"/>
            <ac:spMk id="2" creationId="{EEC3B26A-65F3-E6EE-2677-362B0B13A150}"/>
          </ac:spMkLst>
        </pc:spChg>
        <pc:spChg chg="add">
          <ac:chgData name="Linden, M van der" userId="7071751e-8507-462b-863d-5bb5459a0324" providerId="ADAL" clId="{1C458C2C-8191-45AC-A3A3-2FEEC177FCD4}" dt="2024-10-24T13:39:58.350" v="89"/>
          <ac:spMkLst>
            <pc:docMk/>
            <pc:sldMk cId="2171015846" sldId="334"/>
            <ac:spMk id="3" creationId="{1DD173E6-2A3D-E7FC-4199-638A5514E250}"/>
          </ac:spMkLst>
        </pc:spChg>
      </pc:sldChg>
      <pc:sldChg chg="addSp delSp modSp mod">
        <pc:chgData name="Linden, M van der" userId="7071751e-8507-462b-863d-5bb5459a0324" providerId="ADAL" clId="{1C458C2C-8191-45AC-A3A3-2FEEC177FCD4}" dt="2024-10-24T14:39:44.760" v="236" actId="20577"/>
        <pc:sldMkLst>
          <pc:docMk/>
          <pc:sldMk cId="2632722465" sldId="336"/>
        </pc:sldMkLst>
      </pc:sldChg>
      <pc:sldChg chg="addSp delSp modSp mod">
        <pc:chgData name="Linden, M van der" userId="7071751e-8507-462b-863d-5bb5459a0324" providerId="ADAL" clId="{1C458C2C-8191-45AC-A3A3-2FEEC177FCD4}" dt="2024-10-24T14:42:59.970" v="286" actId="962"/>
        <pc:sldMkLst>
          <pc:docMk/>
          <pc:sldMk cId="3809321581" sldId="337"/>
        </pc:sldMkLst>
        <pc:spChg chg="mod">
          <ac:chgData name="Linden, M van der" userId="7071751e-8507-462b-863d-5bb5459a0324" providerId="ADAL" clId="{1C458C2C-8191-45AC-A3A3-2FEEC177FCD4}" dt="2024-10-24T14:42:08.512" v="282" actId="20577"/>
          <ac:spMkLst>
            <pc:docMk/>
            <pc:sldMk cId="3809321581" sldId="337"/>
            <ac:spMk id="7" creationId="{EAC8D1A1-DB77-60DA-BB75-B89613D7BEF2}"/>
          </ac:spMkLst>
        </pc:spChg>
      </pc:sldChg>
      <pc:sldChg chg="del">
        <pc:chgData name="Linden, M van der" userId="7071751e-8507-462b-863d-5bb5459a0324" providerId="ADAL" clId="{1C458C2C-8191-45AC-A3A3-2FEEC177FCD4}" dt="2024-10-24T14:43:05.471" v="2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1C458C2C-8191-45AC-A3A3-2FEEC177FCD4}" dt="2024-10-24T14:43:06.464" v="2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1C458C2C-8191-45AC-A3A3-2FEEC177FCD4}" dt="2024-10-24T14:43:07.454" v="289" actId="47"/>
        <pc:sldMkLst>
          <pc:docMk/>
          <pc:sldMk cId="1924760403" sldId="340"/>
        </pc:sldMkLst>
      </pc:sldChg>
      <pc:sldChg chg="del">
        <pc:chgData name="Linden, M van der" userId="7071751e-8507-462b-863d-5bb5459a0324" providerId="ADAL" clId="{1C458C2C-8191-45AC-A3A3-2FEEC177FCD4}" dt="2024-10-24T14:43:08.222" v="290" actId="47"/>
        <pc:sldMkLst>
          <pc:docMk/>
          <pc:sldMk cId="3416974318" sldId="341"/>
        </pc:sldMkLst>
      </pc:sldChg>
      <pc:sldChg chg="del">
        <pc:chgData name="Linden, M van der" userId="7071751e-8507-462b-863d-5bb5459a0324" providerId="ADAL" clId="{1C458C2C-8191-45AC-A3A3-2FEEC177FCD4}" dt="2024-10-24T14:43:09.040" v="291" actId="47"/>
        <pc:sldMkLst>
          <pc:docMk/>
          <pc:sldMk cId="285672295" sldId="342"/>
        </pc:sldMkLst>
      </pc:sldChg>
      <pc:sldChg chg="del">
        <pc:chgData name="Linden, M van der" userId="7071751e-8507-462b-863d-5bb5459a0324" providerId="ADAL" clId="{1C458C2C-8191-45AC-A3A3-2FEEC177FCD4}" dt="2024-10-24T14:09:50.576" v="107" actId="47"/>
        <pc:sldMkLst>
          <pc:docMk/>
          <pc:sldMk cId="4007486051" sldId="343"/>
        </pc:sldMkLst>
      </pc:sldChg>
      <pc:sldChg chg="del">
        <pc:chgData name="Linden, M van der" userId="7071751e-8507-462b-863d-5bb5459a0324" providerId="ADAL" clId="{1C458C2C-8191-45AC-A3A3-2FEEC177FCD4}" dt="2024-10-24T14:43:09.725" v="292" actId="47"/>
        <pc:sldMkLst>
          <pc:docMk/>
          <pc:sldMk cId="3393857125" sldId="344"/>
        </pc:sldMkLst>
      </pc:sldChg>
      <pc:sldChg chg="del">
        <pc:chgData name="Linden, M van der" userId="7071751e-8507-462b-863d-5bb5459a0324" providerId="ADAL" clId="{1C458C2C-8191-45AC-A3A3-2FEEC177FCD4}" dt="2024-10-24T14:43:12.766" v="293" actId="47"/>
        <pc:sldMkLst>
          <pc:docMk/>
          <pc:sldMk cId="2095769579" sldId="345"/>
        </pc:sldMkLst>
      </pc:sldChg>
      <pc:sldChg chg="del">
        <pc:chgData name="Linden, M van der" userId="7071751e-8507-462b-863d-5bb5459a0324" providerId="ADAL" clId="{1C458C2C-8191-45AC-A3A3-2FEEC177FCD4}" dt="2024-10-24T14:43:18.765" v="297" actId="47"/>
        <pc:sldMkLst>
          <pc:docMk/>
          <pc:sldMk cId="1524485507" sldId="346"/>
        </pc:sldMkLst>
      </pc:sldChg>
      <pc:sldChg chg="delSp modSp add del mod">
        <pc:chgData name="Linden, M van der" userId="7071751e-8507-462b-863d-5bb5459a0324" providerId="ADAL" clId="{1C458C2C-8191-45AC-A3A3-2FEEC177FCD4}" dt="2024-10-24T14:43:57.596" v="336" actId="20577"/>
        <pc:sldMkLst>
          <pc:docMk/>
          <pc:sldMk cId="257735326" sldId="347"/>
        </pc:sldMkLst>
      </pc:sldChg>
      <pc:sldChg chg="addSp delSp modSp new mod">
        <pc:chgData name="Linden, M van der" userId="7071751e-8507-462b-863d-5bb5459a0324" providerId="ADAL" clId="{1C458C2C-8191-45AC-A3A3-2FEEC177FCD4}" dt="2024-10-24T14:33:18.327" v="207" actId="962"/>
        <pc:sldMkLst>
          <pc:docMk/>
          <pc:sldMk cId="3072447625" sldId="348"/>
        </pc:sldMkLst>
        <pc:spChg chg="mod">
          <ac:chgData name="Linden, M van der" userId="7071751e-8507-462b-863d-5bb5459a0324" providerId="ADAL" clId="{1C458C2C-8191-45AC-A3A3-2FEEC177FCD4}" dt="2024-10-24T14:32:22.560" v="201" actId="20577"/>
          <ac:spMkLst>
            <pc:docMk/>
            <pc:sldMk cId="3072447625" sldId="348"/>
            <ac:spMk id="2" creationId="{2C7C09B7-2431-730D-BFC3-C325BBB80C6B}"/>
          </ac:spMkLst>
        </pc:spChg>
        <pc:picChg chg="add mod">
          <ac:chgData name="Linden, M van der" userId="7071751e-8507-462b-863d-5bb5459a0324" providerId="ADAL" clId="{1C458C2C-8191-45AC-A3A3-2FEEC177FCD4}" dt="2024-10-24T14:33:18.327" v="207" actId="962"/>
          <ac:picMkLst>
            <pc:docMk/>
            <pc:sldMk cId="3072447625" sldId="348"/>
            <ac:picMk id="5" creationId="{95A4782E-E3AB-F4F0-6A3A-1A392F63C37B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4T14:39:51.415" v="238" actId="20577"/>
        <pc:sldMkLst>
          <pc:docMk/>
          <pc:sldMk cId="2085751348" sldId="349"/>
        </pc:sldMkLst>
      </pc:sldChg>
      <pc:sldChg chg="addSp delSp modSp add mod">
        <pc:chgData name="Linden, M van der" userId="7071751e-8507-462b-863d-5bb5459a0324" providerId="ADAL" clId="{1C458C2C-8191-45AC-A3A3-2FEEC177FCD4}" dt="2024-10-24T14:41:30.197" v="255" actId="1076"/>
        <pc:sldMkLst>
          <pc:docMk/>
          <pc:sldMk cId="3508619555" sldId="350"/>
        </pc:sldMkLst>
      </pc:sldChg>
      <pc:sldChg chg="addSp delSp modSp add mod">
        <pc:chgData name="Linden, M van der" userId="7071751e-8507-462b-863d-5bb5459a0324" providerId="ADAL" clId="{1C458C2C-8191-45AC-A3A3-2FEEC177FCD4}" dt="2024-10-25T08:23:19.725" v="357" actId="14100"/>
        <pc:sldMkLst>
          <pc:docMk/>
          <pc:sldMk cId="3234921472" sldId="351"/>
        </pc:sldMkLst>
      </pc:sldChg>
      <pc:sldChg chg="delSp modSp add mod">
        <pc:chgData name="Linden, M van der" userId="7071751e-8507-462b-863d-5bb5459a0324" providerId="ADAL" clId="{1C458C2C-8191-45AC-A3A3-2FEEC177FCD4}" dt="2024-10-25T08:26:06.089" v="550" actId="20577"/>
        <pc:sldMkLst>
          <pc:docMk/>
          <pc:sldMk cId="828426190" sldId="352"/>
        </pc:sldMkLst>
      </pc:sldChg>
      <pc:sldChg chg="addSp modSp add mod">
        <pc:chgData name="Linden, M van der" userId="7071751e-8507-462b-863d-5bb5459a0324" providerId="ADAL" clId="{1C458C2C-8191-45AC-A3A3-2FEEC177FCD4}" dt="2024-10-25T10:02:18.492" v="559" actId="962"/>
        <pc:sldMkLst>
          <pc:docMk/>
          <pc:sldMk cId="3302962718" sldId="353"/>
        </pc:sldMkLst>
      </pc:sldChg>
      <pc:sldChg chg="addSp modSp add mod ord">
        <pc:chgData name="Linden, M van der" userId="7071751e-8507-462b-863d-5bb5459a0324" providerId="ADAL" clId="{1C458C2C-8191-45AC-A3A3-2FEEC177FCD4}" dt="2024-10-25T10:03:15.652" v="567" actId="1076"/>
        <pc:sldMkLst>
          <pc:docMk/>
          <pc:sldMk cId="4291753687" sldId="354"/>
        </pc:sldMkLst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0-08T12:44:56.346" v="529" actId="14100"/>
      <pc:docMkLst>
        <pc:docMk/>
      </pc:docMkLst>
      <pc:sldChg chg="modSp">
        <pc:chgData name="Linden, M van der" userId="7071751e-8507-462b-863d-5bb5459a0324" providerId="ADAL" clId="{455FAC6C-4787-4877-8E9D-01D4D770E43D}" dt="2024-10-08T11:37:06.551" v="9" actId="20577"/>
        <pc:sldMkLst>
          <pc:docMk/>
          <pc:sldMk cId="2247669645" sldId="257"/>
        </pc:sldMkLst>
      </pc:sldChg>
      <pc:sldChg chg="addSp delSp modSp add mod">
        <pc:chgData name="Linden, M van der" userId="7071751e-8507-462b-863d-5bb5459a0324" providerId="ADAL" clId="{455FAC6C-4787-4877-8E9D-01D4D770E43D}" dt="2024-10-08T12:33:55.675" v="439" actId="1076"/>
        <pc:sldMkLst>
          <pc:docMk/>
          <pc:sldMk cId="2445025362" sldId="280"/>
        </pc:sldMkLst>
      </pc:sldChg>
      <pc:sldChg chg="addSp delSp modSp add mod">
        <pc:chgData name="Linden, M van der" userId="7071751e-8507-462b-863d-5bb5459a0324" providerId="ADAL" clId="{455FAC6C-4787-4877-8E9D-01D4D770E43D}" dt="2024-10-08T12:35:26.179" v="454" actId="14100"/>
        <pc:sldMkLst>
          <pc:docMk/>
          <pc:sldMk cId="2420890478" sldId="281"/>
        </pc:sldMkLst>
      </pc:sldChg>
      <pc:sldChg chg="addSp delSp modSp mod">
        <pc:chgData name="Linden, M van der" userId="7071751e-8507-462b-863d-5bb5459a0324" providerId="ADAL" clId="{455FAC6C-4787-4877-8E9D-01D4D770E43D}" dt="2024-10-08T11:43:53.900" v="70" actId="962"/>
        <pc:sldMkLst>
          <pc:docMk/>
          <pc:sldMk cId="3986602870" sldId="300"/>
        </pc:sldMkLst>
      </pc:sldChg>
      <pc:sldChg chg="addSp delSp modSp add mod">
        <pc:chgData name="Linden, M van der" userId="7071751e-8507-462b-863d-5bb5459a0324" providerId="ADAL" clId="{455FAC6C-4787-4877-8E9D-01D4D770E43D}" dt="2024-10-08T12:36:03.347" v="467" actId="14100"/>
        <pc:sldMkLst>
          <pc:docMk/>
          <pc:sldMk cId="834597884" sldId="307"/>
        </pc:sldMkLst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</pc:sldChg>
      <pc:sldChg chg="addSp delSp modSp mod">
        <pc:chgData name="Linden, M van der" userId="7071751e-8507-462b-863d-5bb5459a0324" providerId="ADAL" clId="{455FAC6C-4787-4877-8E9D-01D4D770E43D}" dt="2024-10-08T11:44:38.461" v="76" actId="14100"/>
        <pc:sldMkLst>
          <pc:docMk/>
          <pc:sldMk cId="2632722465" sldId="336"/>
        </pc:sldMkLst>
      </pc:sldChg>
      <pc:sldChg chg="addSp delSp modSp mod">
        <pc:chgData name="Linden, M van der" userId="7071751e-8507-462b-863d-5bb5459a0324" providerId="ADAL" clId="{455FAC6C-4787-4877-8E9D-01D4D770E43D}" dt="2024-10-08T11:46:07.334" v="87" actId="14100"/>
        <pc:sldMkLst>
          <pc:docMk/>
          <pc:sldMk cId="3809321581" sldId="337"/>
        </pc:sldMkLst>
      </pc:sldChg>
      <pc:sldChg chg="addSp delSp modSp mod">
        <pc:chgData name="Linden, M van der" userId="7071751e-8507-462b-863d-5bb5459a0324" providerId="ADAL" clId="{455FAC6C-4787-4877-8E9D-01D4D770E43D}" dt="2024-10-08T12:07:34.692" v="98" actId="14100"/>
        <pc:sldMkLst>
          <pc:docMk/>
          <pc:sldMk cId="1895994812" sldId="338"/>
        </pc:sldMkLst>
      </pc:sldChg>
      <pc:sldChg chg="addSp delSp modSp mod">
        <pc:chgData name="Linden, M van der" userId="7071751e-8507-462b-863d-5bb5459a0324" providerId="ADAL" clId="{455FAC6C-4787-4877-8E9D-01D4D770E43D}" dt="2024-10-08T12:17:25.875" v="208" actId="27614"/>
        <pc:sldMkLst>
          <pc:docMk/>
          <pc:sldMk cId="2609701776" sldId="339"/>
        </pc:sldMkLst>
      </pc:sldChg>
      <pc:sldChg chg="addSp delSp modSp add mod">
        <pc:chgData name="Linden, M van der" userId="7071751e-8507-462b-863d-5bb5459a0324" providerId="ADAL" clId="{455FAC6C-4787-4877-8E9D-01D4D770E43D}" dt="2024-10-08T12:10:12.742" v="160" actId="27614"/>
        <pc:sldMkLst>
          <pc:docMk/>
          <pc:sldMk cId="1924760403" sldId="340"/>
        </pc:sldMkLst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</pc:sldChg>
      <pc:sldChg chg="addSp delSp modSp new mod">
        <pc:chgData name="Linden, M van der" userId="7071751e-8507-462b-863d-5bb5459a0324" providerId="ADAL" clId="{455FAC6C-4787-4877-8E9D-01D4D770E43D}" dt="2024-10-08T12:24:12.771" v="235" actId="14100"/>
        <pc:sldMkLst>
          <pc:docMk/>
          <pc:sldMk cId="4007486051" sldId="343"/>
        </pc:sldMkLst>
      </pc:sldChg>
      <pc:sldChg chg="addSp delSp modSp add mod">
        <pc:chgData name="Linden, M van der" userId="7071751e-8507-462b-863d-5bb5459a0324" providerId="ADAL" clId="{455FAC6C-4787-4877-8E9D-01D4D770E43D}" dt="2024-10-08T12:29:47.434" v="373" actId="14100"/>
        <pc:sldMkLst>
          <pc:docMk/>
          <pc:sldMk cId="3393857125" sldId="344"/>
        </pc:sldMkLst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</pc:sldChg>
      <pc:sldChg chg="addSp delSp modSp add mod">
        <pc:chgData name="Linden, M van der" userId="7071751e-8507-462b-863d-5bb5459a0324" providerId="ADAL" clId="{455FAC6C-4787-4877-8E9D-01D4D770E43D}" dt="2024-10-08T12:42:10.698" v="487" actId="1076"/>
        <pc:sldMkLst>
          <pc:docMk/>
          <pc:sldMk cId="1524485507" sldId="346"/>
        </pc:sldMkLst>
      </pc:sldChg>
      <pc:sldChg chg="addSp modSp add mod">
        <pc:chgData name="Linden, M van der" userId="7071751e-8507-462b-863d-5bb5459a0324" providerId="ADAL" clId="{455FAC6C-4787-4877-8E9D-01D4D770E43D}" dt="2024-10-08T12:44:56.346" v="529" actId="14100"/>
        <pc:sldMkLst>
          <pc:docMk/>
          <pc:sldMk cId="257735326" sldId="347"/>
        </pc:sldMkLst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Database/</a:t>
          </a:r>
          <a:r>
            <a:rPr lang="en-US" dirty="0" err="1"/>
            <a:t>Tabel</a:t>
          </a:r>
          <a:r>
            <a:rPr lang="en-US" dirty="0"/>
            <a:t>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Insert.php</a:t>
          </a:r>
          <a:r>
            <a:rPr lang="en-US" dirty="0"/>
            <a:t> </a:t>
          </a:r>
          <a:r>
            <a:rPr lang="en-US" dirty="0" err="1"/>
            <a:t>testen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Read.php</a:t>
          </a:r>
          <a:r>
            <a:rPr lang="en-US" dirty="0"/>
            <a:t> met cards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update.php</a:t>
          </a:r>
          <a:r>
            <a:rPr lang="en-US" dirty="0"/>
            <a:t> en </a:t>
          </a:r>
          <a:r>
            <a:rPr lang="en-US" dirty="0" err="1"/>
            <a:t>delete.php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3571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4624" custLinFactNeighborY="-2438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Database/</a:t>
          </a:r>
          <a:r>
            <a:rPr lang="en-US" sz="2200" kern="1200" dirty="0" err="1"/>
            <a:t>Tabel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4331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Insert.php</a:t>
          </a:r>
          <a:r>
            <a:rPr lang="en-US" sz="2200" kern="1200" dirty="0"/>
            <a:t> </a:t>
          </a:r>
          <a:r>
            <a:rPr lang="en-US" sz="2200" kern="1200" dirty="0" err="1"/>
            <a:t>testen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Read.php</a:t>
          </a:r>
          <a:r>
            <a:rPr lang="en-US" sz="2200" kern="1200" dirty="0"/>
            <a:t> met cards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update.php</a:t>
          </a:r>
          <a:r>
            <a:rPr lang="en-US" sz="2200" kern="1200" dirty="0"/>
            <a:t> en </a:t>
          </a:r>
          <a:r>
            <a:rPr lang="en-US" sz="2200" kern="1200" dirty="0" err="1"/>
            <a:t>delete.php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2148"/>
            <a:ext cx="9144000" cy="1141412"/>
          </a:xfrm>
        </p:spPr>
        <p:txBody>
          <a:bodyPr>
            <a:normAutofit fontScale="90000"/>
          </a:bodyPr>
          <a:lstStyle/>
          <a:p>
            <a:r>
              <a:rPr lang="nl-NL" dirty="0"/>
              <a:t>Welkom bij de workshop</a:t>
            </a:r>
            <a:br>
              <a:rPr lang="nl-NL" dirty="0"/>
            </a:br>
            <a:r>
              <a:rPr lang="nl-NL" dirty="0" err="1"/>
              <a:t>Fileupload</a:t>
            </a:r>
            <a:br>
              <a:rPr lang="nl-NL" dirty="0"/>
            </a:br>
            <a:r>
              <a:rPr lang="nl-NL" sz="4400" dirty="0"/>
              <a:t>(</a:t>
            </a:r>
            <a:r>
              <a:rPr lang="nl-NL" sz="4400" dirty="0" err="1"/>
              <a:t>clone</a:t>
            </a:r>
            <a:r>
              <a:rPr lang="nl-NL" sz="4400" dirty="0"/>
              <a:t> github.com/</a:t>
            </a:r>
            <a:r>
              <a:rPr lang="nl-NL" sz="4400" dirty="0" err="1"/>
              <a:t>mjlinden</a:t>
            </a:r>
            <a:r>
              <a:rPr lang="nl-NL" sz="4400" dirty="0"/>
              <a:t>/workshop2.git)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90E3B9B-77C8-21C2-4772-7EBB506D1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46" y="3709670"/>
            <a:ext cx="2436707" cy="18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1A25-8B95-6ADD-9ECE-E461C52FF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68BE0933-C872-3084-2347-EF54E9A2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65" y="486678"/>
            <a:ext cx="10174119" cy="720080"/>
          </a:xfrm>
        </p:spPr>
        <p:txBody>
          <a:bodyPr>
            <a:noAutofit/>
          </a:bodyPr>
          <a:lstStyle/>
          <a:p>
            <a:r>
              <a:rPr lang="nl-NL" sz="3200" b="1" dirty="0" err="1"/>
              <a:t>Update.php</a:t>
            </a:r>
            <a:r>
              <a:rPr lang="nl-NL" sz="3200" b="1" dirty="0"/>
              <a:t>, </a:t>
            </a:r>
            <a:r>
              <a:rPr lang="nl-NL" sz="3200" dirty="0"/>
              <a:t>eerst nieuwe image uploaden! , daarna oude image verwijderen, daarna rij uit tabel bijwerken </a:t>
            </a:r>
            <a:br>
              <a:rPr lang="nl-NL" sz="3200" b="1" dirty="0"/>
            </a:br>
            <a:r>
              <a:rPr lang="nl-NL" sz="3200" b="1" dirty="0" err="1"/>
              <a:t>Delete.php</a:t>
            </a:r>
            <a:r>
              <a:rPr lang="nl-NL" sz="3200" b="1" dirty="0"/>
              <a:t>, </a:t>
            </a:r>
            <a:r>
              <a:rPr lang="nl-NL" sz="3200" dirty="0"/>
              <a:t>verwijder rij uit tabel en image!</a:t>
            </a:r>
          </a:p>
        </p:txBody>
      </p:sp>
      <p:pic>
        <p:nvPicPr>
          <p:cNvPr id="8" name="Afbeelding 7" descr="Afbeelding met schermopname, gadget, Mobiele telefoon, Elektronisch apparaat&#10;&#10;Automatisch gegenereerde beschrijving">
            <a:extLst>
              <a:ext uri="{FF2B5EF4-FFF2-40B4-BE49-F238E27FC236}">
                <a16:creationId xmlns:a16="http://schemas.microsoft.com/office/drawing/2014/main" id="{DC228145-95AD-B7EF-B2FE-43FED1D3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3" y="1956857"/>
            <a:ext cx="6423414" cy="49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in de Workshop?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21185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9B956D41-D25B-80B9-7BC8-D48A7E2A622A}"/>
              </a:ext>
            </a:extLst>
          </p:cNvPr>
          <p:cNvSpPr txBox="1"/>
          <p:nvPr/>
        </p:nvSpPr>
        <p:spPr>
          <a:xfrm>
            <a:off x="1564640" y="1087119"/>
            <a:ext cx="8761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Smartphone tabel maken (zet deze in een test database)</a:t>
            </a:r>
          </a:p>
        </p:txBody>
      </p:sp>
      <p:pic>
        <p:nvPicPr>
          <p:cNvPr id="5" name="Afbeelding 4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166D6CB6-BA81-04BF-0D6B-2372A55E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2331625"/>
            <a:ext cx="9402365" cy="1434259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4492439B-E351-94A7-3D67-818FDC6C6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4400508"/>
            <a:ext cx="10092474" cy="15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365125"/>
            <a:ext cx="9811871" cy="1565341"/>
          </a:xfrm>
        </p:spPr>
        <p:txBody>
          <a:bodyPr>
            <a:normAutofit/>
          </a:bodyPr>
          <a:lstStyle/>
          <a:p>
            <a:r>
              <a:rPr lang="nl-NL" dirty="0"/>
              <a:t>File upload formulier </a:t>
            </a:r>
            <a:br>
              <a:rPr lang="nl-NL" dirty="0"/>
            </a:br>
            <a:endParaRPr lang="nl-NL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DD173E6-2A3D-E7FC-4199-638A5514E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5415FA7-51D6-369C-3DE5-B7A4370B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3" y="1534958"/>
            <a:ext cx="6748499" cy="40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C09B7-2431-730D-BFC3-C325BBB8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</a:t>
            </a:r>
            <a:r>
              <a:rPr lang="nl-NL" dirty="0" err="1"/>
              <a:t>fileupload</a:t>
            </a:r>
            <a:r>
              <a:rPr lang="nl-NL" dirty="0"/>
              <a:t> veld formulier (bespreken)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95A4782E-E3AB-F4F0-6A3A-1A392F63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3638"/>
            <a:ext cx="11053493" cy="18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9FD5D-6F7B-7361-BD05-41C811B9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B19C6-B202-E7D4-40F9-DE33B83F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Php.ini (bespreken)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B4EBDC2-9679-3D31-53DD-D4AEA4F8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1" y="1596217"/>
            <a:ext cx="9558350" cy="48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$_FILES</a:t>
            </a:r>
          </a:p>
        </p:txBody>
      </p:sp>
      <p:pic>
        <p:nvPicPr>
          <p:cNvPr id="13" name="Afbeelding 1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659D045-3104-2C6F-FE6F-BA16B3F9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1" y="1214128"/>
            <a:ext cx="9409019" cy="537493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C60447-CFEF-4075-C4F9-A3F1021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40" y="435766"/>
            <a:ext cx="6143506" cy="7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85325-2912-8B38-5183-33883F97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Lettertype, algebra&#10;&#10;Automatisch gegenereerde beschrijving">
            <a:extLst>
              <a:ext uri="{FF2B5EF4-FFF2-40B4-BE49-F238E27FC236}">
                <a16:creationId xmlns:a16="http://schemas.microsoft.com/office/drawing/2014/main" id="{9FC1665F-1B89-B1DC-CBAA-975E7D15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7" y="829111"/>
            <a:ext cx="11879328" cy="3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1" y="464907"/>
            <a:ext cx="10174119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Opdracht: </a:t>
            </a:r>
            <a:br>
              <a:rPr lang="nl-NL" b="1" dirty="0"/>
            </a:br>
            <a:r>
              <a:rPr lang="nl-NL" b="1" dirty="0" err="1"/>
              <a:t>Read.php</a:t>
            </a:r>
            <a:r>
              <a:rPr lang="nl-NL" b="1" dirty="0"/>
              <a:t>, </a:t>
            </a:r>
            <a:r>
              <a:rPr lang="nl-NL" dirty="0"/>
              <a:t>ga deze CRUD zelf maken</a:t>
            </a:r>
            <a:br>
              <a:rPr lang="nl-NL" b="1" dirty="0"/>
            </a:br>
            <a:r>
              <a:rPr lang="nl-NL" b="1" dirty="0"/>
              <a:t>(Maak gebruik van bootstrap cards!)</a:t>
            </a:r>
          </a:p>
        </p:txBody>
      </p:sp>
      <p:pic>
        <p:nvPicPr>
          <p:cNvPr id="8" name="Afbeelding 7" descr="Afbeelding met schermopname, gadget, Mobiele telefoon, Elektronisch apparaat&#10;&#10;Automatisch gegenereerde beschrijving">
            <a:extLst>
              <a:ext uri="{FF2B5EF4-FFF2-40B4-BE49-F238E27FC236}">
                <a16:creationId xmlns:a16="http://schemas.microsoft.com/office/drawing/2014/main" id="{6B05EA0A-B910-E3CA-A818-C46020FC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98" y="1894546"/>
            <a:ext cx="6881456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CCF57C8-8BDD-4B68-91ED-5316341C102B}"/>
</file>

<file path=customXml/itemProps2.xml><?xml version="1.0" encoding="utf-8"?>
<ds:datastoreItem xmlns:ds="http://schemas.openxmlformats.org/officeDocument/2006/customXml" ds:itemID="{78C4F005-DE7A-4463-8A89-FCB7122C4DD6}"/>
</file>

<file path=customXml/itemProps3.xml><?xml version="1.0" encoding="utf-8"?>
<ds:datastoreItem xmlns:ds="http://schemas.openxmlformats.org/officeDocument/2006/customXml" ds:itemID="{EF375BBA-BF0A-493B-8215-932035783A83}"/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132</Words>
  <Application>Microsoft Office PowerPoint</Application>
  <PresentationFormat>Breedbeeld</PresentationFormat>
  <Paragraphs>14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Welkom bij de workshop Fileupload (clone github.com/mjlinden/workshop2.git)</vt:lpstr>
      <vt:lpstr>Wat gaan we doen in de Workshop?</vt:lpstr>
      <vt:lpstr>PowerPoint-presentatie</vt:lpstr>
      <vt:lpstr>File upload formulier  </vt:lpstr>
      <vt:lpstr>HTML fileupload veld formulier (bespreken)</vt:lpstr>
      <vt:lpstr>Php.ini (bespreken)</vt:lpstr>
      <vt:lpstr>$_FILES</vt:lpstr>
      <vt:lpstr>PowerPoint-presentatie</vt:lpstr>
      <vt:lpstr>Opdracht:  Read.php, ga deze CRUD zelf maken (Maak gebruik van bootstrap cards!)</vt:lpstr>
      <vt:lpstr>Update.php, eerst nieuwe image uploaden! , daarna oude image verwijderen, daarna rij uit tabel bijwerken  Delete.php, verwijder rij uit tabel en image!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4</cp:revision>
  <dcterms:created xsi:type="dcterms:W3CDTF">2024-09-03T08:37:35Z</dcterms:created>
  <dcterms:modified xsi:type="dcterms:W3CDTF">2025-01-15T10:25:25Z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