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348" r:id="rId5"/>
    <p:sldId id="334" r:id="rId6"/>
    <p:sldId id="335" r:id="rId7"/>
    <p:sldId id="346" r:id="rId8"/>
    <p:sldId id="347" r:id="rId9"/>
    <p:sldId id="30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CF30B6-4B88-43B1-83AE-BF8FCCD18926}" v="134" dt="2025-01-09T16:53:3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</pc:sldChg>
    </pc:docChg>
  </pc:docChgLst>
  <pc:docChgLst>
    <pc:chgData name="Linden, M van der" userId="7071751e-8507-462b-863d-5bb5459a0324" providerId="ADAL" clId="{79CF30B6-4B88-43B1-83AE-BF8FCCD18926}"/>
    <pc:docChg chg="custSel addSld delSld modSld">
      <pc:chgData name="Linden, M van der" userId="7071751e-8507-462b-863d-5bb5459a0324" providerId="ADAL" clId="{79CF30B6-4B88-43B1-83AE-BF8FCCD18926}" dt="2025-01-16T08:06:23.299" v="1000" actId="20577"/>
      <pc:docMkLst>
        <pc:docMk/>
      </pc:docMkLst>
      <pc:sldChg chg="delSp modSp mod">
        <pc:chgData name="Linden, M van der" userId="7071751e-8507-462b-863d-5bb5459a0324" providerId="ADAL" clId="{79CF30B6-4B88-43B1-83AE-BF8FCCD18926}" dt="2025-01-16T08:06:23.299" v="1000" actId="20577"/>
        <pc:sldMkLst>
          <pc:docMk/>
          <pc:sldMk cId="1963868794" sldId="256"/>
        </pc:sldMkLst>
        <pc:spChg chg="mod">
          <ac:chgData name="Linden, M van der" userId="7071751e-8507-462b-863d-5bb5459a0324" providerId="ADAL" clId="{79CF30B6-4B88-43B1-83AE-BF8FCCD18926}" dt="2025-01-16T08:06:23.299" v="1000" actId="20577"/>
          <ac:spMkLst>
            <pc:docMk/>
            <pc:sldMk cId="1963868794" sldId="256"/>
            <ac:spMk id="2" creationId="{5A8687B9-E34A-0415-F8E5-3E01136F16ED}"/>
          </ac:spMkLst>
        </pc:spChg>
      </pc:sldChg>
      <pc:sldChg chg="modSp mod">
        <pc:chgData name="Linden, M van der" userId="7071751e-8507-462b-863d-5bb5459a0324" providerId="ADAL" clId="{79CF30B6-4B88-43B1-83AE-BF8FCCD18926}" dt="2025-01-08T14:40:06.515" v="125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79CF30B6-4B88-43B1-83AE-BF8FCCD18926}" dt="2025-01-08T14:40:06.515" v="125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79CF30B6-4B88-43B1-83AE-BF8FCCD18926}" dt="2025-01-08T14:39:49.951" v="110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9CF30B6-4B88-43B1-83AE-BF8FCCD18926}" dt="2025-01-09T16:41:16.626" v="598" actId="20577"/>
        <pc:sldMkLst>
          <pc:docMk/>
          <pc:sldMk cId="2403080880" sldId="264"/>
        </pc:sldMkLst>
        <pc:spChg chg="add mod">
          <ac:chgData name="Linden, M van der" userId="7071751e-8507-462b-863d-5bb5459a0324" providerId="ADAL" clId="{79CF30B6-4B88-43B1-83AE-BF8FCCD18926}" dt="2025-01-09T16:41:16.626" v="598" actId="20577"/>
          <ac:spMkLst>
            <pc:docMk/>
            <pc:sldMk cId="2403080880" sldId="264"/>
            <ac:spMk id="3" creationId="{37003C7A-DF35-4237-52B8-F2634A1C57E9}"/>
          </ac:spMkLst>
        </pc:spChg>
        <pc:picChg chg="add del mod">
          <ac:chgData name="Linden, M van der" userId="7071751e-8507-462b-863d-5bb5459a0324" providerId="ADAL" clId="{79CF30B6-4B88-43B1-83AE-BF8FCCD18926}" dt="2025-01-09T16:39:51.814" v="525" actId="1076"/>
          <ac:picMkLst>
            <pc:docMk/>
            <pc:sldMk cId="2403080880" sldId="264"/>
            <ac:picMk id="10" creationId="{29F53634-2692-DBA8-6390-8DF3E3EFEF5E}"/>
          </ac:picMkLst>
        </pc:picChg>
        <pc:picChg chg="add mod">
          <ac:chgData name="Linden, M van der" userId="7071751e-8507-462b-863d-5bb5459a0324" providerId="ADAL" clId="{79CF30B6-4B88-43B1-83AE-BF8FCCD18926}" dt="2025-01-08T14:45:43.584" v="153" actId="1076"/>
          <ac:picMkLst>
            <pc:docMk/>
            <pc:sldMk cId="2403080880" sldId="264"/>
            <ac:picMk id="1038" creationId="{D1444CC3-2C42-C526-2017-D5375961D274}"/>
          </ac:picMkLst>
        </pc:picChg>
      </pc:sldChg>
      <pc:sldChg chg="addSp delSp modSp mod">
        <pc:chgData name="Linden, M van der" userId="7071751e-8507-462b-863d-5bb5459a0324" providerId="ADAL" clId="{79CF30B6-4B88-43B1-83AE-BF8FCCD18926}" dt="2025-01-10T13:44:05.670" v="967" actId="113"/>
        <pc:sldMkLst>
          <pc:docMk/>
          <pc:sldMk cId="3986602870" sldId="300"/>
        </pc:sldMkLst>
        <pc:spChg chg="add mod">
          <ac:chgData name="Linden, M van der" userId="7071751e-8507-462b-863d-5bb5459a0324" providerId="ADAL" clId="{79CF30B6-4B88-43B1-83AE-BF8FCCD18926}" dt="2025-01-10T13:44:05.670" v="967" actId="113"/>
          <ac:spMkLst>
            <pc:docMk/>
            <pc:sldMk cId="3986602870" sldId="300"/>
            <ac:spMk id="2" creationId="{44BEE61B-F0BB-4F5F-EA9C-DE72D859F985}"/>
          </ac:spMkLst>
        </pc:spChg>
        <pc:spChg chg="mod">
          <ac:chgData name="Linden, M van der" userId="7071751e-8507-462b-863d-5bb5459a0324" providerId="ADAL" clId="{79CF30B6-4B88-43B1-83AE-BF8FCCD18926}" dt="2025-01-08T15:00:57.388" v="264" actId="20577"/>
          <ac:spMkLst>
            <pc:docMk/>
            <pc:sldMk cId="3986602870" sldId="300"/>
            <ac:spMk id="7" creationId="{FD100F38-08A3-6FCE-19F4-182127419BF8}"/>
          </ac:spMkLst>
        </pc:spChg>
      </pc:sldChg>
      <pc:sldChg chg="del">
        <pc:chgData name="Linden, M van der" userId="7071751e-8507-462b-863d-5bb5459a0324" providerId="ADAL" clId="{79CF30B6-4B88-43B1-83AE-BF8FCCD18926}" dt="2025-01-09T16:54:57.510" v="722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79CF30B6-4B88-43B1-83AE-BF8FCCD18926}" dt="2025-01-09T16:52:09.066" v="674" actId="14100"/>
        <pc:sldMkLst>
          <pc:docMk/>
          <pc:sldMk cId="2171015846" sldId="334"/>
        </pc:sldMkLst>
        <pc:picChg chg="add mod">
          <ac:chgData name="Linden, M van der" userId="7071751e-8507-462b-863d-5bb5459a0324" providerId="ADAL" clId="{79CF30B6-4B88-43B1-83AE-BF8FCCD18926}" dt="2025-01-09T16:52:09.066" v="674" actId="14100"/>
          <ac:picMkLst>
            <pc:docMk/>
            <pc:sldMk cId="2171015846" sldId="334"/>
            <ac:picMk id="6" creationId="{F55BB4ED-4D80-8543-9441-73740C280034}"/>
          </ac:picMkLst>
        </pc:picChg>
      </pc:sldChg>
      <pc:sldChg chg="addSp delSp modSp mod">
        <pc:chgData name="Linden, M van der" userId="7071751e-8507-462b-863d-5bb5459a0324" providerId="ADAL" clId="{79CF30B6-4B88-43B1-83AE-BF8FCCD18926}" dt="2025-01-09T16:53:43.114" v="683" actId="1076"/>
        <pc:sldMkLst>
          <pc:docMk/>
          <pc:sldMk cId="1251371338" sldId="335"/>
        </pc:sldMkLst>
        <pc:picChg chg="add mod">
          <ac:chgData name="Linden, M van der" userId="7071751e-8507-462b-863d-5bb5459a0324" providerId="ADAL" clId="{79CF30B6-4B88-43B1-83AE-BF8FCCD18926}" dt="2025-01-09T16:53:43.114" v="683" actId="1076"/>
          <ac:picMkLst>
            <pc:docMk/>
            <pc:sldMk cId="1251371338" sldId="335"/>
            <ac:picMk id="6" creationId="{058B70D1-93D1-2B8E-BBDD-F03E9FD6DF34}"/>
          </ac:picMkLst>
        </pc:picChg>
      </pc:sldChg>
      <pc:sldChg chg="del">
        <pc:chgData name="Linden, M van der" userId="7071751e-8507-462b-863d-5bb5459a0324" providerId="ADAL" clId="{79CF30B6-4B88-43B1-83AE-BF8FCCD18926}" dt="2025-01-09T16:54:39.130" v="714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79CF30B6-4B88-43B1-83AE-BF8FCCD18926}" dt="2025-01-09T16:54:40.680" v="715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79CF30B6-4B88-43B1-83AE-BF8FCCD18926}" dt="2025-01-09T16:54:41.881" v="716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79CF30B6-4B88-43B1-83AE-BF8FCCD18926}" dt="2025-01-09T16:54:43.364" v="717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79CF30B6-4B88-43B1-83AE-BF8FCCD18926}" dt="2025-01-09T16:54:49.704" v="718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79CF30B6-4B88-43B1-83AE-BF8FCCD18926}" dt="2025-01-09T16:54:52.093" v="719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79CF30B6-4B88-43B1-83AE-BF8FCCD18926}" dt="2025-01-09T16:54:56.050" v="721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79CF30B6-4B88-43B1-83AE-BF8FCCD18926}" dt="2025-01-09T16:54:54.812" v="720" actId="47"/>
        <pc:sldMkLst>
          <pc:docMk/>
          <pc:sldMk cId="563667816" sldId="345"/>
        </pc:sldMkLst>
      </pc:sldChg>
      <pc:sldChg chg="addSp delSp modSp add mod">
        <pc:chgData name="Linden, M van der" userId="7071751e-8507-462b-863d-5bb5459a0324" providerId="ADAL" clId="{79CF30B6-4B88-43B1-83AE-BF8FCCD18926}" dt="2025-01-08T14:51:33.591" v="216" actId="14100"/>
        <pc:sldMkLst>
          <pc:docMk/>
          <pc:sldMk cId="4068549197" sldId="346"/>
        </pc:sldMkLst>
        <pc:spChg chg="mod">
          <ac:chgData name="Linden, M van der" userId="7071751e-8507-462b-863d-5bb5459a0324" providerId="ADAL" clId="{79CF30B6-4B88-43B1-83AE-BF8FCCD18926}" dt="2025-01-08T14:47:13.660" v="186" actId="20577"/>
          <ac:spMkLst>
            <pc:docMk/>
            <pc:sldMk cId="4068549197" sldId="346"/>
            <ac:spMk id="2" creationId="{FA5ADCC2-786A-F4F0-BA70-20C334BA07E0}"/>
          </ac:spMkLst>
        </pc:spChg>
        <pc:picChg chg="add mod">
          <ac:chgData name="Linden, M van der" userId="7071751e-8507-462b-863d-5bb5459a0324" providerId="ADAL" clId="{79CF30B6-4B88-43B1-83AE-BF8FCCD18926}" dt="2025-01-08T14:48:06.055" v="192" actId="1076"/>
          <ac:picMkLst>
            <pc:docMk/>
            <pc:sldMk cId="4068549197" sldId="346"/>
            <ac:picMk id="4" creationId="{F785515A-7AAF-74F3-C90F-CA53A4FA0892}"/>
          </ac:picMkLst>
        </pc:picChg>
        <pc:picChg chg="add mod">
          <ac:chgData name="Linden, M van der" userId="7071751e-8507-462b-863d-5bb5459a0324" providerId="ADAL" clId="{79CF30B6-4B88-43B1-83AE-BF8FCCD18926}" dt="2025-01-08T14:49:25.435" v="201" actId="1076"/>
          <ac:picMkLst>
            <pc:docMk/>
            <pc:sldMk cId="4068549197" sldId="346"/>
            <ac:picMk id="8" creationId="{443C3988-ED0E-FF4D-42AB-E3F5F556FB19}"/>
          </ac:picMkLst>
        </pc:picChg>
        <pc:picChg chg="add mod">
          <ac:chgData name="Linden, M van der" userId="7071751e-8507-462b-863d-5bb5459a0324" providerId="ADAL" clId="{79CF30B6-4B88-43B1-83AE-BF8FCCD18926}" dt="2025-01-08T14:51:33.591" v="216" actId="14100"/>
          <ac:picMkLst>
            <pc:docMk/>
            <pc:sldMk cId="4068549197" sldId="346"/>
            <ac:picMk id="13" creationId="{AF9B4F12-F2AD-83EE-F584-BD8421100558}"/>
          </ac:picMkLst>
        </pc:picChg>
      </pc:sldChg>
      <pc:sldChg chg="addSp delSp modSp add mod">
        <pc:chgData name="Linden, M van der" userId="7071751e-8507-462b-863d-5bb5459a0324" providerId="ADAL" clId="{79CF30B6-4B88-43B1-83AE-BF8FCCD18926}" dt="2025-01-08T14:59:43.794" v="247" actId="1076"/>
        <pc:sldMkLst>
          <pc:docMk/>
          <pc:sldMk cId="4067679043" sldId="347"/>
        </pc:sldMkLst>
        <pc:spChg chg="mod">
          <ac:chgData name="Linden, M van der" userId="7071751e-8507-462b-863d-5bb5459a0324" providerId="ADAL" clId="{79CF30B6-4B88-43B1-83AE-BF8FCCD18926}" dt="2025-01-08T14:51:58.336" v="223" actId="20577"/>
          <ac:spMkLst>
            <pc:docMk/>
            <pc:sldMk cId="4067679043" sldId="347"/>
            <ac:spMk id="2" creationId="{4B269293-2744-463A-A269-BB3919CAF77C}"/>
          </ac:spMkLst>
        </pc:spChg>
        <pc:picChg chg="add mod">
          <ac:chgData name="Linden, M van der" userId="7071751e-8507-462b-863d-5bb5459a0324" providerId="ADAL" clId="{79CF30B6-4B88-43B1-83AE-BF8FCCD18926}" dt="2025-01-08T14:53:06.177" v="228" actId="962"/>
          <ac:picMkLst>
            <pc:docMk/>
            <pc:sldMk cId="4067679043" sldId="347"/>
            <ac:picMk id="5" creationId="{0DCD601E-F3BB-E7A7-299D-F983741787D9}"/>
          </ac:picMkLst>
        </pc:picChg>
        <pc:picChg chg="add mod">
          <ac:chgData name="Linden, M van der" userId="7071751e-8507-462b-863d-5bb5459a0324" providerId="ADAL" clId="{79CF30B6-4B88-43B1-83AE-BF8FCCD18926}" dt="2025-01-08T14:58:53.528" v="242" actId="14100"/>
          <ac:picMkLst>
            <pc:docMk/>
            <pc:sldMk cId="4067679043" sldId="347"/>
            <ac:picMk id="10" creationId="{A7B8B9AC-5E43-A965-8AF0-53B6CDEE6DA6}"/>
          </ac:picMkLst>
        </pc:picChg>
        <pc:picChg chg="add mod">
          <ac:chgData name="Linden, M van der" userId="7071751e-8507-462b-863d-5bb5459a0324" providerId="ADAL" clId="{79CF30B6-4B88-43B1-83AE-BF8FCCD18926}" dt="2025-01-08T14:59:43.794" v="247" actId="1076"/>
          <ac:picMkLst>
            <pc:docMk/>
            <pc:sldMk cId="4067679043" sldId="347"/>
            <ac:picMk id="12" creationId="{7CD2D36F-CD4F-E4B2-6101-9369F7A26431}"/>
          </ac:picMkLst>
        </pc:picChg>
      </pc:sldChg>
      <pc:sldChg chg="addSp delSp modSp new mod">
        <pc:chgData name="Linden, M van der" userId="7071751e-8507-462b-863d-5bb5459a0324" providerId="ADAL" clId="{79CF30B6-4B88-43B1-83AE-BF8FCCD18926}" dt="2025-01-09T16:46:04.158" v="666" actId="14100"/>
        <pc:sldMkLst>
          <pc:docMk/>
          <pc:sldMk cId="4260111443" sldId="348"/>
        </pc:sldMkLst>
        <pc:picChg chg="add mod">
          <ac:chgData name="Linden, M van der" userId="7071751e-8507-462b-863d-5bb5459a0324" providerId="ADAL" clId="{79CF30B6-4B88-43B1-83AE-BF8FCCD18926}" dt="2025-01-09T16:44:58.122" v="655" actId="1076"/>
          <ac:picMkLst>
            <pc:docMk/>
            <pc:sldMk cId="4260111443" sldId="348"/>
            <ac:picMk id="7" creationId="{7557B1CE-5EF6-B61A-77BF-BB597C6CE59C}"/>
          </ac:picMkLst>
        </pc:picChg>
        <pc:picChg chg="add mod">
          <ac:chgData name="Linden, M van der" userId="7071751e-8507-462b-863d-5bb5459a0324" providerId="ADAL" clId="{79CF30B6-4B88-43B1-83AE-BF8FCCD18926}" dt="2025-01-09T16:45:48.471" v="661" actId="14100"/>
          <ac:picMkLst>
            <pc:docMk/>
            <pc:sldMk cId="4260111443" sldId="348"/>
            <ac:picMk id="9" creationId="{B78AD8FA-9022-BE28-6EAF-0511C26B1608}"/>
          </ac:picMkLst>
        </pc:picChg>
        <pc:picChg chg="add mod">
          <ac:chgData name="Linden, M van der" userId="7071751e-8507-462b-863d-5bb5459a0324" providerId="ADAL" clId="{79CF30B6-4B88-43B1-83AE-BF8FCCD18926}" dt="2025-01-09T16:46:04.158" v="666" actId="14100"/>
          <ac:picMkLst>
            <pc:docMk/>
            <pc:sldMk cId="4260111443" sldId="348"/>
            <ac:picMk id="11" creationId="{A0D7A923-9D8C-40F3-4437-A6AB8BEF9011}"/>
          </ac:picMkLst>
        </pc:picChg>
      </pc:sldChg>
      <pc:sldChg chg="modSp new del mod">
        <pc:chgData name="Linden, M van der" userId="7071751e-8507-462b-863d-5bb5459a0324" providerId="ADAL" clId="{79CF30B6-4B88-43B1-83AE-BF8FCCD18926}" dt="2025-01-09T16:59:46.482" v="723" actId="47"/>
        <pc:sldMkLst>
          <pc:docMk/>
          <pc:sldMk cId="399147385" sldId="349"/>
        </pc:sldMkLst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Wat is security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Registreren</a:t>
          </a:r>
          <a:r>
            <a:rPr lang="en-US" dirty="0"/>
            <a:t> met hashed password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Inloggen</a:t>
          </a:r>
          <a:r>
            <a:rPr lang="en-US" dirty="0"/>
            <a:t> </a:t>
          </a:r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Naar</a:t>
          </a:r>
          <a:r>
            <a:rPr lang="en-US" dirty="0"/>
            <a:t> </a:t>
          </a:r>
          <a:r>
            <a:rPr lang="en-US" dirty="0" err="1"/>
            <a:t>beveiligde</a:t>
          </a:r>
          <a:r>
            <a:rPr lang="en-US" dirty="0"/>
            <a:t> </a:t>
          </a:r>
          <a:r>
            <a:rPr lang="en-US" dirty="0" err="1"/>
            <a:t>pagina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488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Wat is security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Registreren</a:t>
          </a:r>
          <a:r>
            <a:rPr lang="en-US" sz="2200" kern="1200" dirty="0"/>
            <a:t> met hashed password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Inloggen</a:t>
          </a:r>
          <a:r>
            <a:rPr lang="en-US" sz="2200" kern="1200" dirty="0"/>
            <a:t> </a:t>
          </a:r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Naar</a:t>
          </a:r>
          <a:r>
            <a:rPr lang="en-US" sz="2200" kern="1200" dirty="0"/>
            <a:t> </a:t>
          </a:r>
          <a:r>
            <a:rPr lang="en-US" sz="2200" kern="1200" dirty="0" err="1"/>
            <a:t>beveiligde</a:t>
          </a:r>
          <a:r>
            <a:rPr lang="en-US" sz="2200" kern="1200" dirty="0"/>
            <a:t> </a:t>
          </a:r>
          <a:r>
            <a:rPr lang="en-US" sz="2200" kern="1200" dirty="0" err="1"/>
            <a:t>pagina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16-1-2025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7828"/>
            <a:ext cx="9144000" cy="1141412"/>
          </a:xfrm>
        </p:spPr>
        <p:txBody>
          <a:bodyPr>
            <a:normAutofit fontScale="90000"/>
          </a:bodyPr>
          <a:lstStyle/>
          <a:p>
            <a:r>
              <a:rPr lang="nl-NL" dirty="0"/>
              <a:t>Welkom bij de </a:t>
            </a:r>
            <a:br>
              <a:rPr lang="nl-NL" dirty="0"/>
            </a:br>
            <a:r>
              <a:rPr lang="nl-NL" dirty="0"/>
              <a:t>workshop</a:t>
            </a:r>
            <a:br>
              <a:rPr lang="nl-NL" dirty="0"/>
            </a:br>
            <a:r>
              <a:rPr lang="nl-NL" dirty="0"/>
              <a:t>Security</a:t>
            </a:r>
            <a:br>
              <a:rPr lang="nl-NL" dirty="0"/>
            </a:br>
            <a:r>
              <a:rPr lang="nl-NL" dirty="0"/>
              <a:t>(</a:t>
            </a:r>
            <a:r>
              <a:rPr lang="nl-NL" dirty="0" err="1"/>
              <a:t>github</a:t>
            </a:r>
            <a:r>
              <a:rPr lang="nl-NL" dirty="0"/>
              <a:t>/</a:t>
            </a:r>
            <a:r>
              <a:rPr lang="nl-NL" dirty="0" err="1"/>
              <a:t>mjlinden</a:t>
            </a:r>
            <a:r>
              <a:rPr lang="nl-NL" dirty="0"/>
              <a:t>/</a:t>
            </a:r>
            <a:r>
              <a:rPr lang="nl-NL" dirty="0" err="1"/>
              <a:t>workshop.git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in deze workshop?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94284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29F53634-2692-DBA8-6390-8DF3E3EF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1" y="1418598"/>
            <a:ext cx="8201310" cy="3803645"/>
          </a:xfrm>
          <a:prstGeom prst="rect">
            <a:avLst/>
          </a:prstGeom>
        </p:spPr>
      </p:pic>
      <p:pic>
        <p:nvPicPr>
          <p:cNvPr id="1038" name="Picture 14" descr="Best Security Pass Stock Photos, Pictures &amp; Royalty-Free Images - iStock">
            <a:extLst>
              <a:ext uri="{FF2B5EF4-FFF2-40B4-BE49-F238E27FC236}">
                <a16:creationId xmlns:a16="http://schemas.microsoft.com/office/drawing/2014/main" id="{D1444CC3-2C42-C526-2017-D5375961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127" y="427735"/>
            <a:ext cx="1314524" cy="197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7003C7A-DF35-4237-52B8-F2634A1C57E9}"/>
              </a:ext>
            </a:extLst>
          </p:cNvPr>
          <p:cNvSpPr txBox="1"/>
          <p:nvPr/>
        </p:nvSpPr>
        <p:spPr>
          <a:xfrm>
            <a:off x="4155440" y="5801360"/>
            <a:ext cx="549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/>
              <a:t>“Het beveiligen van pages”</a:t>
            </a: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7557B1CE-5EF6-B61A-77BF-BB597C6C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724496"/>
            <a:ext cx="9650172" cy="552527"/>
          </a:xfrm>
          <a:prstGeom prst="rect">
            <a:avLst/>
          </a:prstGeom>
        </p:spPr>
      </p:pic>
      <p:pic>
        <p:nvPicPr>
          <p:cNvPr id="9" name="Afbeelding 8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B78AD8FA-9022-BE28-6EAF-0511C26B1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45" y="1575865"/>
            <a:ext cx="8802895" cy="3440725"/>
          </a:xfrm>
          <a:prstGeom prst="rect">
            <a:avLst/>
          </a:prstGeom>
        </p:spPr>
      </p:pic>
      <p:pic>
        <p:nvPicPr>
          <p:cNvPr id="11" name="Afbeelding 10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A0D7A923-9D8C-40F3-4437-A6AB8BEF9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14" y="5315432"/>
            <a:ext cx="7810856" cy="14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user </a:t>
            </a:r>
            <a:r>
              <a:rPr lang="nl-NL" dirty="0" err="1"/>
              <a:t>table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E6FDCB-EB89-E185-8FC6-2991473295F2}"/>
              </a:ext>
            </a:extLst>
          </p:cNvPr>
          <p:cNvSpPr txBox="1"/>
          <p:nvPr/>
        </p:nvSpPr>
        <p:spPr>
          <a:xfrm>
            <a:off x="589841" y="132135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User tabel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D9B207A-5A22-9E15-ECDB-9AF47528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1979165"/>
            <a:ext cx="4887466" cy="3350419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55BB4ED-4D80-8543-9441-73740C280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96" y="5618061"/>
            <a:ext cx="10732518" cy="58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7EA5-CC6F-65DF-A86E-FD5C7FD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32E1-159C-70B3-3168-EAAC0D4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registreren</a:t>
            </a:r>
            <a:br>
              <a:rPr lang="nl-NL" dirty="0"/>
            </a:br>
            <a:endParaRPr lang="nl-NL" dirty="0"/>
          </a:p>
        </p:txBody>
      </p:sp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EBB7CEA-58C3-AD6D-35D9-6758DE049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102"/>
            <a:ext cx="4029637" cy="426779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9E0906-DEDD-0613-D79C-4D8E5AF8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1559244"/>
            <a:ext cx="4918710" cy="2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058B70D1-93D1-2B8E-BBDD-F03E9FD6D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06" y="5100981"/>
            <a:ext cx="9277923" cy="11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F0788-5202-1F6E-F6CE-373BA092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ADCC2-786A-F4F0-BA70-20C334BA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Authorization</a:t>
            </a:r>
            <a:r>
              <a:rPr lang="nl-NL" dirty="0"/>
              <a:t> / </a:t>
            </a:r>
            <a:r>
              <a:rPr lang="nl-NL" dirty="0" err="1"/>
              <a:t>role</a:t>
            </a:r>
            <a:r>
              <a:rPr lang="nl-NL" dirty="0"/>
              <a:t> </a:t>
            </a:r>
            <a:r>
              <a:rPr lang="nl-NL" dirty="0" err="1"/>
              <a:t>admin</a:t>
            </a:r>
            <a:br>
              <a:rPr lang="nl-NL" dirty="0"/>
            </a:br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A0443D9A-F097-A825-D175-3FB76FA1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5562898"/>
            <a:ext cx="10772134" cy="815042"/>
          </a:xfrm>
          <a:prstGeom prst="rect">
            <a:avLst/>
          </a:prstGeom>
        </p:spPr>
      </p:pic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785515A-7AAF-74F3-C90F-CA53A4FA0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1608643"/>
            <a:ext cx="2724530" cy="2191056"/>
          </a:xfrm>
          <a:prstGeom prst="rect">
            <a:avLst/>
          </a:prstGeom>
        </p:spPr>
      </p:pic>
      <p:pic>
        <p:nvPicPr>
          <p:cNvPr id="8" name="Afbeelding 7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443C3988-ED0E-FF4D-42AB-E3F5F556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49" y="3799699"/>
            <a:ext cx="4067743" cy="1543265"/>
          </a:xfrm>
          <a:prstGeom prst="rect">
            <a:avLst/>
          </a:prstGeom>
        </p:spPr>
      </p:pic>
      <p:pic>
        <p:nvPicPr>
          <p:cNvPr id="13" name="Afbeelding 12" descr="Afbeelding met tekst, software, Computerpictogram, Multimediasoftware&#10;&#10;Automatisch gegenereerde beschrijving">
            <a:extLst>
              <a:ext uri="{FF2B5EF4-FFF2-40B4-BE49-F238E27FC236}">
                <a16:creationId xmlns:a16="http://schemas.microsoft.com/office/drawing/2014/main" id="{AF9B4F12-F2AD-83EE-F584-BD84211005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330" y="1027906"/>
            <a:ext cx="7179226" cy="27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4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7874-A315-D1FE-22C6-38693303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69293-2744-463A-A269-BB3919CA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Authorization</a:t>
            </a:r>
            <a:r>
              <a:rPr lang="nl-NL" dirty="0"/>
              <a:t> / </a:t>
            </a:r>
            <a:r>
              <a:rPr lang="nl-NL" dirty="0" err="1"/>
              <a:t>role</a:t>
            </a:r>
            <a:r>
              <a:rPr lang="nl-NL" dirty="0"/>
              <a:t> member</a:t>
            </a:r>
            <a:br>
              <a:rPr lang="nl-NL" dirty="0"/>
            </a:br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93F6DE4F-F6BA-56B3-3DB1-FA69A839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5562898"/>
            <a:ext cx="10772134" cy="815042"/>
          </a:xfrm>
          <a:prstGeom prst="rect">
            <a:avLst/>
          </a:prstGeom>
        </p:spPr>
      </p:pic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DCD601E-F3BB-E7A7-299D-F98374178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1" y="1359527"/>
            <a:ext cx="2648320" cy="2267266"/>
          </a:xfrm>
          <a:prstGeom prst="rect">
            <a:avLst/>
          </a:prstGeom>
        </p:spPr>
      </p:pic>
      <p:pic>
        <p:nvPicPr>
          <p:cNvPr id="10" name="Afbeelding 9" descr="Afbeelding met tekst, software, Webpagina, Website&#10;&#10;Automatisch gegenereerde beschrijving">
            <a:extLst>
              <a:ext uri="{FF2B5EF4-FFF2-40B4-BE49-F238E27FC236}">
                <a16:creationId xmlns:a16="http://schemas.microsoft.com/office/drawing/2014/main" id="{A7B8B9AC-5E43-A965-8AF0-53B6CDEE6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40" y="1167428"/>
            <a:ext cx="6574901" cy="2412337"/>
          </a:xfrm>
          <a:prstGeom prst="rect">
            <a:avLst/>
          </a:prstGeom>
        </p:spPr>
      </p:pic>
      <p:pic>
        <p:nvPicPr>
          <p:cNvPr id="12" name="Afbeelding 11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7CD2D36F-CD4F-E4B2-6101-9369F7A26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140" y="3633118"/>
            <a:ext cx="506800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Wat gaan we doen?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44BEE61B-F0BB-4F5F-EA9C-DE72D859F985}"/>
              </a:ext>
            </a:extLst>
          </p:cNvPr>
          <p:cNvSpPr txBox="1"/>
          <p:nvPr/>
        </p:nvSpPr>
        <p:spPr>
          <a:xfrm>
            <a:off x="1595120" y="1706880"/>
            <a:ext cx="782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Je krijgt een git-link. </a:t>
            </a:r>
          </a:p>
          <a:p>
            <a:endParaRPr lang="nl-NL" dirty="0"/>
          </a:p>
          <a:p>
            <a:r>
              <a:rPr lang="nl-NL" dirty="0"/>
              <a:t>https://github.com/mjlinden/workshop.git  </a:t>
            </a:r>
          </a:p>
          <a:p>
            <a:r>
              <a:rPr lang="nl-NL" dirty="0"/>
              <a:t> </a:t>
            </a:r>
          </a:p>
          <a:p>
            <a:r>
              <a:rPr lang="nl-NL" dirty="0"/>
              <a:t>1 </a:t>
            </a:r>
            <a:r>
              <a:rPr lang="nl-NL" b="1" dirty="0" err="1"/>
              <a:t>clone</a:t>
            </a:r>
            <a:r>
              <a:rPr lang="nl-NL" b="1" dirty="0"/>
              <a:t> </a:t>
            </a:r>
            <a:r>
              <a:rPr lang="nl-NL" b="1" dirty="0" err="1"/>
              <a:t>repository</a:t>
            </a:r>
            <a:endParaRPr lang="nl-NL" b="1" dirty="0"/>
          </a:p>
          <a:p>
            <a:endParaRPr lang="nl-NL" dirty="0"/>
          </a:p>
          <a:p>
            <a:r>
              <a:rPr lang="nl-NL" b="1" dirty="0"/>
              <a:t>2 Database en user tabel </a:t>
            </a:r>
            <a:r>
              <a:rPr lang="nl-NL" dirty="0"/>
              <a:t>/ installeren</a:t>
            </a:r>
          </a:p>
          <a:p>
            <a:endParaRPr lang="nl-NL" dirty="0"/>
          </a:p>
          <a:p>
            <a:r>
              <a:rPr lang="nl-NL" dirty="0"/>
              <a:t>3 </a:t>
            </a:r>
            <a:r>
              <a:rPr lang="nl-NL" b="1" dirty="0"/>
              <a:t>Registreren</a:t>
            </a:r>
            <a:r>
              <a:rPr lang="nl-NL" dirty="0"/>
              <a:t> / formulier krijg je, alleen wachtwoord coderen zelf doen</a:t>
            </a:r>
          </a:p>
          <a:p>
            <a:endParaRPr lang="nl-NL" dirty="0"/>
          </a:p>
          <a:p>
            <a:r>
              <a:rPr lang="nl-NL" dirty="0"/>
              <a:t>3 </a:t>
            </a:r>
            <a:r>
              <a:rPr lang="nl-NL" b="1" dirty="0"/>
              <a:t>Inloggen</a:t>
            </a:r>
            <a:r>
              <a:rPr lang="nl-NL" dirty="0"/>
              <a:t> / formulier krijg je, password controle zelf maken</a:t>
            </a:r>
          </a:p>
          <a:p>
            <a:endParaRPr lang="nl-NL" dirty="0"/>
          </a:p>
          <a:p>
            <a:r>
              <a:rPr lang="nl-NL" dirty="0"/>
              <a:t>3 </a:t>
            </a:r>
            <a:r>
              <a:rPr lang="nl-NL" b="1" dirty="0"/>
              <a:t>pagina voor user </a:t>
            </a:r>
            <a:r>
              <a:rPr lang="nl-NL" dirty="0"/>
              <a:t>/ krijg je</a:t>
            </a:r>
          </a:p>
          <a:p>
            <a:endParaRPr lang="nl-NL" dirty="0"/>
          </a:p>
          <a:p>
            <a:r>
              <a:rPr lang="nl-NL" dirty="0"/>
              <a:t>4 </a:t>
            </a:r>
            <a:r>
              <a:rPr lang="nl-NL" b="1" dirty="0"/>
              <a:t>pagina voor </a:t>
            </a:r>
            <a:r>
              <a:rPr lang="nl-NL" b="1" dirty="0" err="1"/>
              <a:t>admin</a:t>
            </a:r>
            <a:r>
              <a:rPr lang="nl-NL" b="1" dirty="0"/>
              <a:t> </a:t>
            </a:r>
            <a:r>
              <a:rPr lang="nl-NL" dirty="0"/>
              <a:t>/ krijg je</a:t>
            </a:r>
          </a:p>
          <a:p>
            <a:endParaRPr lang="nl-NL" dirty="0"/>
          </a:p>
          <a:p>
            <a:r>
              <a:rPr lang="nl-NL" dirty="0"/>
              <a:t>5 </a:t>
            </a:r>
            <a:r>
              <a:rPr lang="nl-NL" b="1" dirty="0"/>
              <a:t>Maak een nieuwe rol, manager</a:t>
            </a:r>
            <a:r>
              <a:rPr lang="nl-NL" dirty="0"/>
              <a:t>. Maak voor hem een eigen homepage</a:t>
            </a:r>
          </a:p>
        </p:txBody>
      </p:sp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E9A62D-6330-4F32-A11C-DD715AF8BF4B}"/>
</file>

<file path=customXml/itemProps2.xml><?xml version="1.0" encoding="utf-8"?>
<ds:datastoreItem xmlns:ds="http://schemas.openxmlformats.org/officeDocument/2006/customXml" ds:itemID="{F06307A6-D914-4C36-9000-EE0FABBD2ACB}"/>
</file>

<file path=customXml/itemProps3.xml><?xml version="1.0" encoding="utf-8"?>
<ds:datastoreItem xmlns:ds="http://schemas.openxmlformats.org/officeDocument/2006/customXml" ds:itemID="{71D3D992-A9A6-48BA-8D07-CA0F7255CE6A}"/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156</Words>
  <Application>Microsoft Office PowerPoint</Application>
  <PresentationFormat>Breedbeeld</PresentationFormat>
  <Paragraphs>32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Welkom bij de  workshop Security (github/mjlinden/workshop.git)</vt:lpstr>
      <vt:lpstr>Wat gaan we doen in deze workshop?</vt:lpstr>
      <vt:lpstr>Security</vt:lpstr>
      <vt:lpstr>PowerPoint-presentatie</vt:lpstr>
      <vt:lpstr>Security, Authentication / user table </vt:lpstr>
      <vt:lpstr>Security, Authentication / registreren </vt:lpstr>
      <vt:lpstr>Security, Authorization / role admin </vt:lpstr>
      <vt:lpstr>Security, Authorization / role member </vt:lpstr>
      <vt:lpstr>Wat gaan we doen?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2025-01-16T08:06:25Z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