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8" r:id="rId9"/>
    <p:sldId id="260" r:id="rId10"/>
    <p:sldId id="269" r:id="rId11"/>
    <p:sldId id="275" r:id="rId12"/>
    <p:sldId id="270" r:id="rId13"/>
    <p:sldId id="262" r:id="rId14"/>
    <p:sldId id="261" r:id="rId15"/>
    <p:sldId id="263" r:id="rId16"/>
    <p:sldId id="264" r:id="rId17"/>
    <p:sldId id="265" r:id="rId18"/>
    <p:sldId id="266" r:id="rId19"/>
    <p:sldId id="267" r:id="rId20"/>
    <p:sldId id="276" r:id="rId21"/>
    <p:sldId id="273" r:id="rId22"/>
    <p:sldId id="272" r:id="rId23"/>
    <p:sldId id="274" r:id="rId24"/>
    <p:sldId id="271" r:id="rId25"/>
  </p:sldIdLst>
  <p:sldSz cx="12192000" cy="6858000"/>
  <p:notesSz cx="6669088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035CF14-FDD0-4856-A184-5D517AD78AA8}"/>
    <pc:docChg chg="undo custSel addSld delSld modSld modNotesMaster">
      <pc:chgData name="Linden, M van der" userId="7071751e-8507-462b-863d-5bb5459a0324" providerId="ADAL" clId="{7035CF14-FDD0-4856-A184-5D517AD78AA8}" dt="2024-09-02T12:41:07.328" v="1324" actId="20577"/>
      <pc:docMkLst>
        <pc:docMk/>
      </pc:docMkLst>
      <pc:sldChg chg="addSp delSp modSp new mod">
        <pc:chgData name="Linden, M van der" userId="7071751e-8507-462b-863d-5bb5459a0324" providerId="ADAL" clId="{7035CF14-FDD0-4856-A184-5D517AD78AA8}" dt="2024-08-30T09:56:19.069" v="23" actId="1076"/>
        <pc:sldMkLst>
          <pc:docMk/>
          <pc:sldMk cId="1963868794" sldId="256"/>
        </pc:sldMkLst>
      </pc:sldChg>
      <pc:sldChg chg="addSp delSp modSp new mod setBg">
        <pc:chgData name="Linden, M van der" userId="7071751e-8507-462b-863d-5bb5459a0324" providerId="ADAL" clId="{7035CF14-FDD0-4856-A184-5D517AD78AA8}" dt="2024-08-30T10:55:41.588" v="794" actId="20577"/>
        <pc:sldMkLst>
          <pc:docMk/>
          <pc:sldMk cId="2247669645" sldId="257"/>
        </pc:sldMkLst>
      </pc:sldChg>
      <pc:sldChg chg="addSp modSp new mod setBg">
        <pc:chgData name="Linden, M van der" userId="7071751e-8507-462b-863d-5bb5459a0324" providerId="ADAL" clId="{7035CF14-FDD0-4856-A184-5D517AD78AA8}" dt="2024-08-30T10:11:47.430" v="362" actId="26606"/>
        <pc:sldMkLst>
          <pc:docMk/>
          <pc:sldMk cId="2391830608" sldId="258"/>
        </pc:sldMkLst>
      </pc:sldChg>
      <pc:sldChg chg="new del">
        <pc:chgData name="Linden, M van der" userId="7071751e-8507-462b-863d-5bb5459a0324" providerId="ADAL" clId="{7035CF14-FDD0-4856-A184-5D517AD78AA8}" dt="2024-08-30T10:12:17.362" v="364" actId="47"/>
        <pc:sldMkLst>
          <pc:docMk/>
          <pc:sldMk cId="134314008" sldId="259"/>
        </pc:sldMkLst>
      </pc:sldChg>
      <pc:sldChg chg="addSp delSp modSp add mod">
        <pc:chgData name="Linden, M van der" userId="7071751e-8507-462b-863d-5bb5459a0324" providerId="ADAL" clId="{7035CF14-FDD0-4856-A184-5D517AD78AA8}" dt="2024-08-30T10:15:51.769" v="383" actId="1076"/>
        <pc:sldMkLst>
          <pc:docMk/>
          <pc:sldMk cId="1253151122" sldId="259"/>
        </pc:sldMkLst>
      </pc:sldChg>
      <pc:sldChg chg="addSp delSp modSp new mod">
        <pc:chgData name="Linden, M van der" userId="7071751e-8507-462b-863d-5bb5459a0324" providerId="ADAL" clId="{7035CF14-FDD0-4856-A184-5D517AD78AA8}" dt="2024-09-02T12:39:51.771" v="1175" actId="1076"/>
        <pc:sldMkLst>
          <pc:docMk/>
          <pc:sldMk cId="2673792796" sldId="260"/>
        </pc:sldMkLst>
      </pc:sldChg>
      <pc:sldChg chg="addSp delSp modSp new mod setBg">
        <pc:chgData name="Linden, M van der" userId="7071751e-8507-462b-863d-5bb5459a0324" providerId="ADAL" clId="{7035CF14-FDD0-4856-A184-5D517AD78AA8}" dt="2024-08-30T10:37:33.746" v="620" actId="26606"/>
        <pc:sldMkLst>
          <pc:docMk/>
          <pc:sldMk cId="2774032601" sldId="261"/>
        </pc:sldMkLst>
      </pc:sldChg>
      <pc:sldChg chg="addSp delSp modSp new mod setBg">
        <pc:chgData name="Linden, M van der" userId="7071751e-8507-462b-863d-5bb5459a0324" providerId="ADAL" clId="{7035CF14-FDD0-4856-A184-5D517AD78AA8}" dt="2024-08-30T10:37:36.419" v="621" actId="26606"/>
        <pc:sldMkLst>
          <pc:docMk/>
          <pc:sldMk cId="66540401" sldId="262"/>
        </pc:sldMkLst>
      </pc:sldChg>
      <pc:sldChg chg="addSp delSp modSp add mod">
        <pc:chgData name="Linden, M van der" userId="7071751e-8507-462b-863d-5bb5459a0324" providerId="ADAL" clId="{7035CF14-FDD0-4856-A184-5D517AD78AA8}" dt="2024-08-30T10:38:40.277" v="646" actId="1076"/>
        <pc:sldMkLst>
          <pc:docMk/>
          <pc:sldMk cId="2495314792" sldId="263"/>
        </pc:sldMkLst>
      </pc:sldChg>
      <pc:sldChg chg="addSp delSp modSp add mod">
        <pc:chgData name="Linden, M van der" userId="7071751e-8507-462b-863d-5bb5459a0324" providerId="ADAL" clId="{7035CF14-FDD0-4856-A184-5D517AD78AA8}" dt="2024-08-30T10:42:37.415" v="707" actId="14100"/>
        <pc:sldMkLst>
          <pc:docMk/>
          <pc:sldMk cId="2753071431" sldId="264"/>
        </pc:sldMkLst>
      </pc:sldChg>
      <pc:sldChg chg="addSp delSp modSp add mod">
        <pc:chgData name="Linden, M van der" userId="7071751e-8507-462b-863d-5bb5459a0324" providerId="ADAL" clId="{7035CF14-FDD0-4856-A184-5D517AD78AA8}" dt="2024-08-30T10:44:14.249" v="726" actId="962"/>
        <pc:sldMkLst>
          <pc:docMk/>
          <pc:sldMk cId="2754759468" sldId="265"/>
        </pc:sldMkLst>
      </pc:sldChg>
      <pc:sldChg chg="addSp delSp modSp add mod">
        <pc:chgData name="Linden, M van der" userId="7071751e-8507-462b-863d-5bb5459a0324" providerId="ADAL" clId="{7035CF14-FDD0-4856-A184-5D517AD78AA8}" dt="2024-08-30T10:47:29.371" v="745" actId="962"/>
        <pc:sldMkLst>
          <pc:docMk/>
          <pc:sldMk cId="1139772732" sldId="266"/>
        </pc:sldMkLst>
      </pc:sldChg>
      <pc:sldChg chg="new del">
        <pc:chgData name="Linden, M van der" userId="7071751e-8507-462b-863d-5bb5459a0324" providerId="ADAL" clId="{7035CF14-FDD0-4856-A184-5D517AD78AA8}" dt="2024-08-30T10:46:58.987" v="730" actId="47"/>
        <pc:sldMkLst>
          <pc:docMk/>
          <pc:sldMk cId="1199873826" sldId="266"/>
        </pc:sldMkLst>
      </pc:sldChg>
      <pc:sldChg chg="new del">
        <pc:chgData name="Linden, M van der" userId="7071751e-8507-462b-863d-5bb5459a0324" providerId="ADAL" clId="{7035CF14-FDD0-4856-A184-5D517AD78AA8}" dt="2024-08-30T10:46:50.854" v="728" actId="47"/>
        <pc:sldMkLst>
          <pc:docMk/>
          <pc:sldMk cId="4171903728" sldId="266"/>
        </pc:sldMkLst>
      </pc:sldChg>
      <pc:sldChg chg="new del">
        <pc:chgData name="Linden, M van der" userId="7071751e-8507-462b-863d-5bb5459a0324" providerId="ADAL" clId="{7035CF14-FDD0-4856-A184-5D517AD78AA8}" dt="2024-08-30T10:47:47.016" v="747" actId="47"/>
        <pc:sldMkLst>
          <pc:docMk/>
          <pc:sldMk cId="2211641076" sldId="267"/>
        </pc:sldMkLst>
      </pc:sldChg>
      <pc:sldChg chg="addSp delSp modSp add mod">
        <pc:chgData name="Linden, M van der" userId="7071751e-8507-462b-863d-5bb5459a0324" providerId="ADAL" clId="{7035CF14-FDD0-4856-A184-5D517AD78AA8}" dt="2024-08-30T10:54:10.705" v="760" actId="1076"/>
        <pc:sldMkLst>
          <pc:docMk/>
          <pc:sldMk cId="3904039041" sldId="267"/>
        </pc:sldMkLst>
      </pc:sldChg>
      <pc:sldChg chg="addSp delSp modSp add mod">
        <pc:chgData name="Linden, M van der" userId="7071751e-8507-462b-863d-5bb5459a0324" providerId="ADAL" clId="{7035CF14-FDD0-4856-A184-5D517AD78AA8}" dt="2024-09-02T12:26:37.664" v="819" actId="26606"/>
        <pc:sldMkLst>
          <pc:docMk/>
          <pc:sldMk cId="3662936300" sldId="268"/>
        </pc:sldMkLst>
      </pc:sldChg>
      <pc:sldChg chg="new del">
        <pc:chgData name="Linden, M van der" userId="7071751e-8507-462b-863d-5bb5459a0324" providerId="ADAL" clId="{7035CF14-FDD0-4856-A184-5D517AD78AA8}" dt="2024-09-02T12:34:13.491" v="995" actId="47"/>
        <pc:sldMkLst>
          <pc:docMk/>
          <pc:sldMk cId="361203051" sldId="269"/>
        </pc:sldMkLst>
      </pc:sldChg>
      <pc:sldChg chg="addSp delSp modSp add mod">
        <pc:chgData name="Linden, M van der" userId="7071751e-8507-462b-863d-5bb5459a0324" providerId="ADAL" clId="{7035CF14-FDD0-4856-A184-5D517AD78AA8}" dt="2024-09-02T12:38:48.237" v="1147" actId="1076"/>
        <pc:sldMkLst>
          <pc:docMk/>
          <pc:sldMk cId="1449792617" sldId="269"/>
        </pc:sldMkLst>
      </pc:sldChg>
      <pc:sldChg chg="delSp modSp add mod">
        <pc:chgData name="Linden, M van der" userId="7071751e-8507-462b-863d-5bb5459a0324" providerId="ADAL" clId="{7035CF14-FDD0-4856-A184-5D517AD78AA8}" dt="2024-09-02T12:41:07.328" v="1324" actId="20577"/>
        <pc:sldMkLst>
          <pc:docMk/>
          <pc:sldMk cId="632630582" sldId="270"/>
        </pc:sldMkLst>
      </pc:sldChg>
    </pc:docChg>
  </pc:docChgLst>
  <pc:docChgLst>
    <pc:chgData name="Kleijwegt, Mark" userId="S::klem06@rocmondriaan.nl::a0bc88e8-58c9-4d1a-b81a-11ee91d0acb1" providerId="AD" clId="Web-{D598C8C2-1B27-40DF-B6E6-DAC5B6F2A82B}"/>
    <pc:docChg chg="modSld">
      <pc:chgData name="Kleijwegt, Mark" userId="S::klem06@rocmondriaan.nl::a0bc88e8-58c9-4d1a-b81a-11ee91d0acb1" providerId="AD" clId="Web-{D598C8C2-1B27-40DF-B6E6-DAC5B6F2A82B}" dt="2025-01-27T21:32:36.907" v="0" actId="20577"/>
      <pc:docMkLst>
        <pc:docMk/>
      </pc:docMkLst>
      <pc:sldChg chg="modSp">
        <pc:chgData name="Kleijwegt, Mark" userId="S::klem06@rocmondriaan.nl::a0bc88e8-58c9-4d1a-b81a-11ee91d0acb1" providerId="AD" clId="Web-{D598C8C2-1B27-40DF-B6E6-DAC5B6F2A82B}" dt="2025-01-27T21:32:36.907" v="0" actId="20577"/>
        <pc:sldMkLst>
          <pc:docMk/>
          <pc:sldMk cId="1253151122" sldId="259"/>
        </pc:sldMkLst>
        <pc:spChg chg="mod">
          <ac:chgData name="Kleijwegt, Mark" userId="S::klem06@rocmondriaan.nl::a0bc88e8-58c9-4d1a-b81a-11ee91d0acb1" providerId="AD" clId="Web-{D598C8C2-1B27-40DF-B6E6-DAC5B6F2A82B}" dt="2025-01-27T21:32:36.907" v="0" actId="20577"/>
          <ac:spMkLst>
            <pc:docMk/>
            <pc:sldMk cId="1253151122" sldId="259"/>
            <ac:spMk id="3" creationId="{E84E5058-2F4F-D4CC-5290-049C4BF13F84}"/>
          </ac:spMkLst>
        </pc:spChg>
      </pc:sldChg>
    </pc:docChg>
  </pc:docChgLst>
  <pc:docChgLst>
    <pc:chgData name="Wilson, B" userId="S::wilb01@rocmondriaan.nl::08499b1e-4dbd-4647-aebe-a40f8543c379" providerId="AD" clId="Web-{9A90F687-4B1E-FC58-0BC5-A7AEE5CB871B}"/>
    <pc:docChg chg="sldOrd">
      <pc:chgData name="Wilson, B" userId="S::wilb01@rocmondriaan.nl::08499b1e-4dbd-4647-aebe-a40f8543c379" providerId="AD" clId="Web-{9A90F687-4B1E-FC58-0BC5-A7AEE5CB871B}" dt="2025-01-30T13:05:58.234" v="0"/>
      <pc:docMkLst>
        <pc:docMk/>
      </pc:docMkLst>
      <pc:sldChg chg="ord">
        <pc:chgData name="Wilson, B" userId="S::wilb01@rocmondriaan.nl::08499b1e-4dbd-4647-aebe-a40f8543c379" providerId="AD" clId="Web-{9A90F687-4B1E-FC58-0BC5-A7AEE5CB871B}" dt="2025-01-30T13:05:58.234" v="0"/>
        <pc:sldMkLst>
          <pc:docMk/>
          <pc:sldMk cId="2774032601" sldId="261"/>
        </pc:sldMkLst>
      </pc:sldChg>
    </pc:docChg>
  </pc:docChgLst>
  <pc:docChgLst>
    <pc:chgData name="Linden, M van der" userId="7071751e-8507-462b-863d-5bb5459a0324" providerId="ADAL" clId="{A1BB8FD3-EC67-4371-BB3D-EDDD72F2A6A2}"/>
    <pc:docChg chg="custSel modSld">
      <pc:chgData name="Linden, M van der" userId="7071751e-8507-462b-863d-5bb5459a0324" providerId="ADAL" clId="{A1BB8FD3-EC67-4371-BB3D-EDDD72F2A6A2}" dt="2025-01-16T13:03:27.331" v="0" actId="478"/>
      <pc:docMkLst>
        <pc:docMk/>
      </pc:docMkLst>
      <pc:sldChg chg="delSp mod">
        <pc:chgData name="Linden, M van der" userId="7071751e-8507-462b-863d-5bb5459a0324" providerId="ADAL" clId="{A1BB8FD3-EC67-4371-BB3D-EDDD72F2A6A2}" dt="2025-01-16T13:03:27.331" v="0" actId="478"/>
        <pc:sldMkLst>
          <pc:docMk/>
          <pc:sldMk cId="1253151122" sldId="259"/>
        </pc:sldMkLst>
        <pc:picChg chg="del">
          <ac:chgData name="Linden, M van der" userId="7071751e-8507-462b-863d-5bb5459a0324" providerId="ADAL" clId="{A1BB8FD3-EC67-4371-BB3D-EDDD72F2A6A2}" dt="2025-01-16T13:03:27.331" v="0" actId="478"/>
          <ac:picMkLst>
            <pc:docMk/>
            <pc:sldMk cId="1253151122" sldId="259"/>
            <ac:picMk id="6" creationId="{A9DB6A6F-5E66-6501-135B-4FF97641D7EA}"/>
          </ac:picMkLst>
        </pc:picChg>
      </pc:sldChg>
    </pc:docChg>
  </pc:docChgLst>
  <pc:docChgLst>
    <pc:chgData name="Linden, M van der" userId="7071751e-8507-462b-863d-5bb5459a0324" providerId="ADAL" clId="{5F2C59C9-4652-4971-9ECC-06537BFB3BD6}"/>
    <pc:docChg chg="custSel addSld delSld modSld sldOrd">
      <pc:chgData name="Linden, M van der" userId="7071751e-8507-462b-863d-5bb5459a0324" providerId="ADAL" clId="{5F2C59C9-4652-4971-9ECC-06537BFB3BD6}" dt="2024-09-04T07:47:11.911" v="395" actId="20577"/>
      <pc:docMkLst>
        <pc:docMk/>
      </pc:docMkLst>
      <pc:sldChg chg="modSp">
        <pc:chgData name="Linden, M van der" userId="7071751e-8507-462b-863d-5bb5459a0324" providerId="ADAL" clId="{5F2C59C9-4652-4971-9ECC-06537BFB3BD6}" dt="2024-09-03T08:42:51.180" v="92" actId="20577"/>
        <pc:sldMkLst>
          <pc:docMk/>
          <pc:sldMk cId="2247669645" sldId="257"/>
        </pc:sldMkLst>
      </pc:sldChg>
      <pc:sldChg chg="modSp mod">
        <pc:chgData name="Linden, M van der" userId="7071751e-8507-462b-863d-5bb5459a0324" providerId="ADAL" clId="{5F2C59C9-4652-4971-9ECC-06537BFB3BD6}" dt="2024-09-03T08:47:58.383" v="178" actId="27636"/>
        <pc:sldMkLst>
          <pc:docMk/>
          <pc:sldMk cId="2673792796" sldId="260"/>
        </pc:sldMkLst>
      </pc:sldChg>
      <pc:sldChg chg="addSp modSp mod">
        <pc:chgData name="Linden, M van der" userId="7071751e-8507-462b-863d-5bb5459a0324" providerId="ADAL" clId="{5F2C59C9-4652-4971-9ECC-06537BFB3BD6}" dt="2024-09-03T08:47:35.018" v="160" actId="1076"/>
        <pc:sldMkLst>
          <pc:docMk/>
          <pc:sldMk cId="3662936300" sldId="268"/>
        </pc:sldMkLst>
      </pc:sldChg>
      <pc:sldChg chg="modSp mod">
        <pc:chgData name="Linden, M van der" userId="7071751e-8507-462b-863d-5bb5459a0324" providerId="ADAL" clId="{5F2C59C9-4652-4971-9ECC-06537BFB3BD6}" dt="2024-09-03T09:06:26.625" v="216" actId="12"/>
        <pc:sldMkLst>
          <pc:docMk/>
          <pc:sldMk cId="632630582" sldId="270"/>
        </pc:sldMkLst>
      </pc:sldChg>
      <pc:sldChg chg="addSp modSp mod">
        <pc:chgData name="Linden, M van der" userId="7071751e-8507-462b-863d-5bb5459a0324" providerId="ADAL" clId="{5F2C59C9-4652-4971-9ECC-06537BFB3BD6}" dt="2024-09-03T10:56:21.477" v="317" actId="20577"/>
        <pc:sldMkLst>
          <pc:docMk/>
          <pc:sldMk cId="3356084701" sldId="271"/>
        </pc:sldMkLst>
      </pc:sldChg>
      <pc:sldChg chg="addSp delSp modSp new mod ord">
        <pc:chgData name="Linden, M van der" userId="7071751e-8507-462b-863d-5bb5459a0324" providerId="ADAL" clId="{5F2C59C9-4652-4971-9ECC-06537BFB3BD6}" dt="2024-09-03T10:46:16.966" v="222"/>
        <pc:sldMkLst>
          <pc:docMk/>
          <pc:sldMk cId="2351634230" sldId="272"/>
        </pc:sldMkLst>
      </pc:sldChg>
      <pc:sldChg chg="addSp delSp modSp new mod">
        <pc:chgData name="Linden, M van der" userId="7071751e-8507-462b-863d-5bb5459a0324" providerId="ADAL" clId="{5F2C59C9-4652-4971-9ECC-06537BFB3BD6}" dt="2024-09-03T10:48:48.056" v="231" actId="14100"/>
        <pc:sldMkLst>
          <pc:docMk/>
          <pc:sldMk cId="4228748889" sldId="273"/>
        </pc:sldMkLst>
      </pc:sldChg>
      <pc:sldChg chg="addSp delSp modSp new mod">
        <pc:chgData name="Linden, M van der" userId="7071751e-8507-462b-863d-5bb5459a0324" providerId="ADAL" clId="{5F2C59C9-4652-4971-9ECC-06537BFB3BD6}" dt="2024-09-03T10:52:31.733" v="269" actId="14100"/>
        <pc:sldMkLst>
          <pc:docMk/>
          <pc:sldMk cId="1862702730" sldId="274"/>
        </pc:sldMkLst>
      </pc:sldChg>
      <pc:sldChg chg="delSp new del mod">
        <pc:chgData name="Linden, M van der" userId="7071751e-8507-462b-863d-5bb5459a0324" providerId="ADAL" clId="{5F2C59C9-4652-4971-9ECC-06537BFB3BD6}" dt="2024-09-04T07:43:31.127" v="321" actId="47"/>
        <pc:sldMkLst>
          <pc:docMk/>
          <pc:sldMk cId="2058363556" sldId="275"/>
        </pc:sldMkLst>
      </pc:sldChg>
      <pc:sldChg chg="delSp modSp new mod">
        <pc:chgData name="Linden, M van der" userId="7071751e-8507-462b-863d-5bb5459a0324" providerId="ADAL" clId="{5F2C59C9-4652-4971-9ECC-06537BFB3BD6}" dt="2024-09-04T07:47:11.911" v="395" actId="20577"/>
        <pc:sldMkLst>
          <pc:docMk/>
          <pc:sldMk cId="3856674345" sldId="275"/>
        </pc:sldMkLst>
      </pc:sldChg>
      <pc:sldChg chg="delSp modSp new mod">
        <pc:chgData name="Linden, M van der" userId="7071751e-8507-462b-863d-5bb5459a0324" providerId="ADAL" clId="{5F2C59C9-4652-4971-9ECC-06537BFB3BD6}" dt="2024-09-04T07:46:42.214" v="390" actId="478"/>
        <pc:sldMkLst>
          <pc:docMk/>
          <pc:sldMk cId="1738087719" sldId="27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r>
            <a:rPr lang="nl-NL"/>
            <a:t>Leswijzer bekijken</a:t>
          </a:r>
          <a:endParaRPr lang="en-US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r>
            <a:rPr lang="nl-NL"/>
            <a:t>Voorbereidingen uitvoeren</a:t>
          </a:r>
          <a:endParaRPr lang="en-US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r>
            <a:rPr lang="nl-NL"/>
            <a:t>Uitleg hoofdstuk 1,2 en 3</a:t>
          </a:r>
          <a:endParaRPr lang="en-US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r>
            <a:rPr lang="nl-NL" dirty="0"/>
            <a:t>Project </a:t>
          </a:r>
          <a:r>
            <a:rPr lang="nl-NL"/>
            <a:t>starten en voorbeeld </a:t>
          </a:r>
          <a:r>
            <a:rPr lang="nl-NL" dirty="0"/>
            <a:t>scripts uitvoeren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F4C9F15D-6934-4EB0-B759-59011188A164}">
      <dgm:prSet/>
      <dgm:spPr/>
      <dgm:t>
        <a:bodyPr/>
        <a:lstStyle/>
        <a:p>
          <a:r>
            <a:rPr lang="nl-NL" dirty="0"/>
            <a:t>Opgave maken uit Boek</a:t>
          </a:r>
          <a:endParaRPr lang="en-US" dirty="0"/>
        </a:p>
      </dgm:t>
    </dgm:pt>
    <dgm:pt modelId="{DDFECE6D-B42A-4E02-A7E6-6837178C5B4D}" type="parTrans" cxnId="{FA707094-98C9-4F16-8B5B-7C3170791F97}">
      <dgm:prSet/>
      <dgm:spPr/>
      <dgm:t>
        <a:bodyPr/>
        <a:lstStyle/>
        <a:p>
          <a:endParaRPr lang="en-US"/>
        </a:p>
      </dgm:t>
    </dgm:pt>
    <dgm:pt modelId="{C90EC299-BA00-421E-8193-D2534B1827CA}" type="sibTrans" cxnId="{FA707094-98C9-4F16-8B5B-7C3170791F97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5"/>
      <dgm:spPr/>
    </dgm:pt>
    <dgm:pt modelId="{B0A9D02A-2191-495C-A6C9-65AD60C22104}" type="pres">
      <dgm:prSet presAssocID="{691514B3-2175-46BF-B99C-D3FF507218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5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5"/>
      <dgm:spPr/>
    </dgm:pt>
    <dgm:pt modelId="{232F4CB8-7CAC-437F-83FD-0DE8BF990EC6}" type="pres">
      <dgm:prSet presAssocID="{E812CDC6-A2A1-4413-98EE-8B80E207C3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5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5"/>
      <dgm:spPr/>
    </dgm:pt>
    <dgm:pt modelId="{DCC549F7-5504-4C01-AD08-0B29155E89AE}" type="pres">
      <dgm:prSet presAssocID="{D66DA43A-6539-4CA5-9FD0-2CAD4B74C56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5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5"/>
      <dgm:spPr/>
    </dgm:pt>
    <dgm:pt modelId="{B36F5171-8BFC-4FAB-B06E-E1062DC51571}" type="pres">
      <dgm:prSet presAssocID="{28FF01E1-58CA-4BD2-A818-0AB6D08C1F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5">
        <dgm:presLayoutVars>
          <dgm:chMax val="0"/>
          <dgm:chPref val="0"/>
        </dgm:presLayoutVars>
      </dgm:prSet>
      <dgm:spPr/>
    </dgm:pt>
    <dgm:pt modelId="{839EB78A-26CE-4699-A8CD-252B7B82EAD4}" type="pres">
      <dgm:prSet presAssocID="{2BC956DC-069C-477D-A021-329DE5CB2CE9}" presName="sibTrans" presStyleCnt="0"/>
      <dgm:spPr/>
    </dgm:pt>
    <dgm:pt modelId="{AFB0108E-8E6F-4277-A6D3-108DCB8D012B}" type="pres">
      <dgm:prSet presAssocID="{F4C9F15D-6934-4EB0-B759-59011188A164}" presName="compNode" presStyleCnt="0"/>
      <dgm:spPr/>
    </dgm:pt>
    <dgm:pt modelId="{A839EE59-EA46-48AD-8C99-5C98A5FCADA0}" type="pres">
      <dgm:prSet presAssocID="{F4C9F15D-6934-4EB0-B759-59011188A164}" presName="bgRect" presStyleLbl="bgShp" presStyleIdx="4" presStyleCnt="5"/>
      <dgm:spPr/>
    </dgm:pt>
    <dgm:pt modelId="{9E9A191F-6606-490E-8E03-1309BC500150}" type="pres">
      <dgm:prSet presAssocID="{F4C9F15D-6934-4EB0-B759-59011188A1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5A2E4430-700D-4981-843D-B29DC8A47FA9}" type="pres">
      <dgm:prSet presAssocID="{F4C9F15D-6934-4EB0-B759-59011188A164}" presName="spaceRect" presStyleCnt="0"/>
      <dgm:spPr/>
    </dgm:pt>
    <dgm:pt modelId="{C58A03A7-E801-4F81-8FB7-F0A925C6BFCF}" type="pres">
      <dgm:prSet presAssocID="{F4C9F15D-6934-4EB0-B759-59011188A1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A707094-98C9-4F16-8B5B-7C3170791F97}" srcId="{BE8A1E54-B090-491D-A11D-59B8B64A34E2}" destId="{F4C9F15D-6934-4EB0-B759-59011188A164}" srcOrd="4" destOrd="0" parTransId="{DDFECE6D-B42A-4E02-A7E6-6837178C5B4D}" sibTransId="{C90EC299-BA00-421E-8193-D2534B1827CA}"/>
    <dgm:cxn modelId="{22EA0EA3-909F-48DF-B3C9-A8F761898202}" type="presOf" srcId="{F4C9F15D-6934-4EB0-B759-59011188A164}" destId="{C58A03A7-E801-4F81-8FB7-F0A925C6BFCF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  <dgm:cxn modelId="{313333F9-7817-4593-A9A2-ECEBFD2D5CD8}" type="presParOf" srcId="{4CE2FEFF-E709-4F12-BCF3-E596AE21D24C}" destId="{839EB78A-26CE-4699-A8CD-252B7B82EAD4}" srcOrd="7" destOrd="0" presId="urn:microsoft.com/office/officeart/2018/2/layout/IconVerticalSolidList"/>
    <dgm:cxn modelId="{25A4C89A-A2BC-4E22-BD37-396FDB1947A4}" type="presParOf" srcId="{4CE2FEFF-E709-4F12-BCF3-E596AE21D24C}" destId="{AFB0108E-8E6F-4277-A6D3-108DCB8D012B}" srcOrd="8" destOrd="0" presId="urn:microsoft.com/office/officeart/2018/2/layout/IconVerticalSolidList"/>
    <dgm:cxn modelId="{BE9A6D8E-FD24-4691-A9B5-62A273B39A61}" type="presParOf" srcId="{AFB0108E-8E6F-4277-A6D3-108DCB8D012B}" destId="{A839EE59-EA46-48AD-8C99-5C98A5FCADA0}" srcOrd="0" destOrd="0" presId="urn:microsoft.com/office/officeart/2018/2/layout/IconVerticalSolidList"/>
    <dgm:cxn modelId="{B72D4C57-70B6-4B7D-A50D-B9DE162B5499}" type="presParOf" srcId="{AFB0108E-8E6F-4277-A6D3-108DCB8D012B}" destId="{9E9A191F-6606-490E-8E03-1309BC500150}" srcOrd="1" destOrd="0" presId="urn:microsoft.com/office/officeart/2018/2/layout/IconVerticalSolidList"/>
    <dgm:cxn modelId="{F869641F-34B0-4E7F-9C06-38432C2DEA55}" type="presParOf" srcId="{AFB0108E-8E6F-4277-A6D3-108DCB8D012B}" destId="{5A2E4430-700D-4981-843D-B29DC8A47FA9}" srcOrd="2" destOrd="0" presId="urn:microsoft.com/office/officeart/2018/2/layout/IconVerticalSolidList"/>
    <dgm:cxn modelId="{C4603D35-6BAD-4498-B533-3F2A743CDF11}" type="presParOf" srcId="{AFB0108E-8E6F-4277-A6D3-108DCB8D012B}" destId="{C58A03A7-E801-4F81-8FB7-F0A925C6BF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Leswijzer bekijken</a:t>
          </a:r>
          <a:endParaRPr lang="en-US" sz="1900" kern="1200"/>
        </a:p>
      </dsp:txBody>
      <dsp:txXfrm>
        <a:off x="1074268" y="4366"/>
        <a:ext cx="5170996" cy="930102"/>
      </dsp:txXfrm>
    </dsp:sp>
    <dsp:sp modelId="{A2AADEB7-637A-4BBF-B439-72691E9AA0CD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Voorbereidingen uitvoeren</a:t>
          </a:r>
          <a:endParaRPr lang="en-US" sz="1900" kern="1200"/>
        </a:p>
      </dsp:txBody>
      <dsp:txXfrm>
        <a:off x="1074268" y="1166994"/>
        <a:ext cx="5170996" cy="930102"/>
      </dsp:txXfrm>
    </dsp:sp>
    <dsp:sp modelId="{AEA018BA-51C0-492A-AF49-17B150C45F61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/>
            <a:t>Uitleg hoofdstuk 1,2 en 3</a:t>
          </a:r>
          <a:endParaRPr lang="en-US" sz="1900" kern="1200"/>
        </a:p>
      </dsp:txBody>
      <dsp:txXfrm>
        <a:off x="1074268" y="2329622"/>
        <a:ext cx="5170996" cy="930102"/>
      </dsp:txXfrm>
    </dsp:sp>
    <dsp:sp modelId="{911701D2-5610-4495-9374-EF9DF36EFBFA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Project </a:t>
          </a:r>
          <a:r>
            <a:rPr lang="nl-NL" sz="1900" kern="1200"/>
            <a:t>starten en voorbeeld </a:t>
          </a:r>
          <a:r>
            <a:rPr lang="nl-NL" sz="1900" kern="1200" dirty="0"/>
            <a:t>scripts uitvoeren</a:t>
          </a:r>
          <a:endParaRPr lang="en-US" sz="1900" kern="1200" dirty="0"/>
        </a:p>
      </dsp:txBody>
      <dsp:txXfrm>
        <a:off x="1074268" y="3492250"/>
        <a:ext cx="5170996" cy="930102"/>
      </dsp:txXfrm>
    </dsp:sp>
    <dsp:sp modelId="{A839EE59-EA46-48AD-8C99-5C98A5FCADA0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A191F-6606-490E-8E03-1309BC500150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A03A7-E801-4F81-8FB7-F0A925C6BFCF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Opgave maken uit Boek</a:t>
          </a:r>
          <a:endParaRPr lang="en-US" sz="1900" kern="1200" dirty="0"/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4D7C-7C1F-435F-9264-83CD9004D9F1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7A00A-67F5-4A72-96D8-04E65413EB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119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31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48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844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46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07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7A00A-67F5-4A72-96D8-04E65413EB7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787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56420-7FAC-351B-2A40-30EB3096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7BEB74-455F-794E-3A91-24235BD6E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BFBC27-0895-3A32-328B-04878DD5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2FBAA0-FF38-758C-1905-6A3EE31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BE7F36-B8D6-68BC-9C4C-1787BAE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9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E2E71-0259-9145-45FD-D3D6AB36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1657ECA-0FA4-2263-7491-E9155AE2A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0DDA18D-F2B1-A346-5D30-B499E522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F5C6B7-D3BC-3767-1857-5631036D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FA0410D-F7FB-E665-937E-60F8FCD5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54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9727980-88F3-3CCC-7233-9A620200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09D305-770C-3447-53AF-F8947268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866A8-2532-EE2F-6F0E-8153ED3C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707EBA-293B-B96B-47C1-7EC31B89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EEF2BD-1FD1-D2FC-BFC2-D1C6EF17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5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DA822-1C8F-DCF2-D116-774FD575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F7B87B-58AC-83E0-0DB1-370C6298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586693-3C68-7C18-2A71-8AC06B2A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28CAED6-4CA9-8188-A714-050BD1FC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088F95-5FA1-3CF6-B80D-879294E3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55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E5EC6C-9798-E40D-70EE-9A914F49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4BEC14-9242-A24D-F32D-4BF83B28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EE3BD3-BE73-F634-2483-64250EB8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D07C3-5A7C-858A-4157-B609884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5C2D69-CD12-750A-181E-00AA2707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85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1EF6-076E-0D4E-0779-17D7FE72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CC606E-2627-84B8-2433-85E10F806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CDB0F5-AF33-5FEB-CC29-55A20234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015285-8CA0-EE25-2015-F72349E6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D98AFC-D20B-3AE1-33D5-3A0DEE27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0AFCD7-7A16-514E-B259-87CEEDC3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62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BD918-F730-3E93-BE0A-53699B67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6C774C-2A92-9EBF-FD31-6481D79EA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4C88D0-235F-BFA5-8A2C-8CA6D66D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F0CBA2-1123-021D-7D2B-C7A18C46C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12D5CF6-702E-6E42-0607-B6B3494A6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F3E111A-F44C-DC99-9866-B9C4762B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EB411C-CE24-660E-D479-A4A8AC19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C3CE8F2-CB27-D2DB-9620-EFA9BE3C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32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E429E-F268-5FA8-5A12-6F1BC31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F782A0-2F4F-7660-D2B3-38E5310E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A2DF5C-74A8-1D99-C949-ACD01249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2560CE8-C790-33D5-3E3D-0F57E70A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349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DDC2E8-8D22-1440-E598-5E06052F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B29304-8F76-4728-0CE9-6CDC9D45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823DAD-0B2F-CEFF-513C-3277B263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5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B2E5-EEFD-03A7-542D-1C072D4F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851E56-6ED1-42FD-7E7F-619D6900E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473EFF8-F051-E2EA-AACA-6A752BFE2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77BA5E0-8F7A-7F38-B70F-4A56DA3D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5DDB8D-E524-BD8F-D048-8F1F772D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8DC0CC1-71EA-5E97-0623-84F5F49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0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212DD-2D05-143D-E966-91E1F6A2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C5C5BE2-AE79-8916-8A83-0FBAC78A8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3EFAAA-D287-9BC7-4DC5-07F62BA2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DE5F37-0B57-8E8A-DE4F-5C36F859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A1DA866-EFE2-5CA1-6BCD-CDAE4321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4688F96-161B-669A-8DFD-EF77A0C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05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CF8F02B-6816-BF54-C67B-1510B022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7532F8-31F5-34F6-22C2-BE41976C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4BAD3E-E978-2569-FE02-AC06D5950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FA4EF-543C-4545-BFDE-8938B35BD8E9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137097-3FD2-B5BA-F5CF-54674387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12C692-5BD7-6D7F-B882-9BC8A94B3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27210-D8DB-48E2-A5AD-24695E979D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2: variabele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software&#10;&#10;Automatisch gegenereerde beschrijving">
            <a:extLst>
              <a:ext uri="{FF2B5EF4-FFF2-40B4-BE49-F238E27FC236}">
                <a16:creationId xmlns:a16="http://schemas.microsoft.com/office/drawing/2014/main" id="{D7848A93-6AD1-CDBE-CE27-4645D9195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272" y="2633472"/>
            <a:ext cx="848840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7B1965-8C01-3FE4-535B-0AFFA3C4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1: Hello World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F17F751E-6623-5426-8877-EA6F623D7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3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3: short echo tag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software, Besturingssysteem&#10;&#10;Automatisch gegenereerde beschrijving">
            <a:extLst>
              <a:ext uri="{FF2B5EF4-FFF2-40B4-BE49-F238E27FC236}">
                <a16:creationId xmlns:a16="http://schemas.microsoft.com/office/drawing/2014/main" id="{D205DD53-07DC-88BC-1E13-8566D9ABA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51" y="1818226"/>
            <a:ext cx="9126561" cy="41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1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4: require function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DD65952B-FA8F-0769-60D9-78DEB5F2B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79" y="2031787"/>
            <a:ext cx="5465950" cy="2794426"/>
          </a:xfrm>
          <a:prstGeom prst="rect">
            <a:avLst/>
          </a:prstGeom>
        </p:spPr>
      </p:pic>
      <p:pic>
        <p:nvPicPr>
          <p:cNvPr id="11" name="Afbeelding 10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CB096127-4B4F-35FC-645E-E82B44767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79" y="4935089"/>
            <a:ext cx="7341815" cy="18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71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5: constants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multimedia, software&#10;&#10;Automatisch gegenereerde beschrijving">
            <a:extLst>
              <a:ext uri="{FF2B5EF4-FFF2-40B4-BE49-F238E27FC236}">
                <a16:creationId xmlns:a16="http://schemas.microsoft.com/office/drawing/2014/main" id="{36F0AE28-2077-E595-63CF-62A4B1773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652" y="1885734"/>
            <a:ext cx="803069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6: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var_dump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B715C63-E94A-E815-2FCD-7822B73BE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1852392"/>
            <a:ext cx="904048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7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163676-C2BE-81D9-18C1-88461DE0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Script 6: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var_dump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6202341-1609-22C7-0E5C-8811FACBE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538" y="2114779"/>
            <a:ext cx="4401164" cy="2105319"/>
          </a:xfrm>
          <a:prstGeom prst="rect">
            <a:avLst/>
          </a:prstGeom>
        </p:spPr>
      </p:pic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BBD963E-9638-D8A7-B2E8-FB8C8580A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62" y="4538857"/>
            <a:ext cx="576342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B2749-A474-FF8D-00D4-F03DCE940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 hoofdstuk 3 bekijken</a:t>
            </a:r>
          </a:p>
        </p:txBody>
      </p:sp>
    </p:spTree>
    <p:extLst>
      <p:ext uri="{BB962C8B-B14F-4D97-AF65-F5344CB8AC3E}">
        <p14:creationId xmlns:p14="http://schemas.microsoft.com/office/powerpoint/2010/main" val="173808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3C812148-7CC2-A1A6-3FA4-2F0B51F8D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8690" y="1223256"/>
            <a:ext cx="9169709" cy="52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4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5243F365-73DB-3A1C-CE18-8E6A6CF8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96" y="488760"/>
            <a:ext cx="5658957" cy="3524439"/>
          </a:xfrm>
          <a:prstGeom prst="rect">
            <a:avLst/>
          </a:prstGeom>
        </p:spPr>
      </p:pic>
      <p:pic>
        <p:nvPicPr>
          <p:cNvPr id="7" name="Afbeelding 6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36985450-5259-469B-621E-79B14A97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581893"/>
            <a:ext cx="5473347" cy="57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/>
              <a:t>Wat gaan we doen vandaag?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5173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tekst, schermopname, Lettertype, wit&#10;&#10;Automatisch gegenereerde beschrijving">
            <a:extLst>
              <a:ext uri="{FF2B5EF4-FFF2-40B4-BE49-F238E27FC236}">
                <a16:creationId xmlns:a16="http://schemas.microsoft.com/office/drawing/2014/main" id="{B3328371-5855-F70F-3013-CEDDCB45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946660" y="2339870"/>
            <a:ext cx="6217387" cy="2307175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21C42F1D-F72E-A754-5216-C51B94D27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50702" y="394678"/>
            <a:ext cx="6217386" cy="1671188"/>
          </a:xfrm>
          <a:prstGeom prst="rect">
            <a:avLst/>
          </a:prstGeom>
        </p:spPr>
      </p:pic>
      <p:pic>
        <p:nvPicPr>
          <p:cNvPr id="13" name="Afbeelding 12" descr="Afbeelding met tekst, schermopname, document, Lettertype&#10;&#10;Automatisch gegenereerde beschrijving">
            <a:extLst>
              <a:ext uri="{FF2B5EF4-FFF2-40B4-BE49-F238E27FC236}">
                <a16:creationId xmlns:a16="http://schemas.microsoft.com/office/drawing/2014/main" id="{EDB99C2A-C8A9-4B58-1606-E18871D4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0462" y="394677"/>
            <a:ext cx="5598185" cy="54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Opdracht 2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4023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het voorbeeld script van de vorige sheet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opgave 1 </a:t>
            </a:r>
            <a:r>
              <a:rPr lang="nl-NL" dirty="0" err="1"/>
              <a:t>blz</a:t>
            </a:r>
            <a:r>
              <a:rPr lang="nl-NL" dirty="0"/>
              <a:t> 34 uit je boek.</a:t>
            </a:r>
          </a:p>
          <a:p>
            <a:endParaRPr lang="nl-NL" dirty="0"/>
          </a:p>
          <a:p>
            <a:r>
              <a:rPr lang="nl-NL" dirty="0"/>
              <a:t>Uiteraard bewaren in je </a:t>
            </a:r>
            <a:r>
              <a:rPr lang="nl-NL" dirty="0" err="1"/>
              <a:t>Repository</a:t>
            </a:r>
            <a:endParaRPr lang="nl-NL" dirty="0"/>
          </a:p>
        </p:txBody>
      </p:sp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999C57B-CB2F-67A8-18F7-4E217CC3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628649"/>
            <a:ext cx="6292850" cy="60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2C3D7-16A6-D845-A3A5-C1EC3FE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nl-NL" sz="4800"/>
              <a:t>Voorbereidingen uitvoeren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E5058-2F4F-D4CC-5290-049C4BF1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514350" indent="-514350">
              <a:buAutoNum type="arabicPlain"/>
            </a:pPr>
            <a:r>
              <a:rPr lang="nl-NL" sz="2200" dirty="0" err="1"/>
              <a:t>PhpStorm</a:t>
            </a:r>
            <a:r>
              <a:rPr lang="nl-NL" sz="2200" dirty="0"/>
              <a:t> account aanvragen (https://www.jetbrains.com/shop/eform/students)</a:t>
            </a:r>
          </a:p>
          <a:p>
            <a:pPr marL="0" indent="0">
              <a:buNone/>
            </a:pPr>
            <a:endParaRPr lang="nl-NL" sz="2200" dirty="0"/>
          </a:p>
        </p:txBody>
      </p:sp>
      <p:pic>
        <p:nvPicPr>
          <p:cNvPr id="5" name="Afbeelding 4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107C79A6-A252-C316-B47B-A8F5B2FB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63" y="2569464"/>
            <a:ext cx="3200674" cy="3678936"/>
          </a:xfrm>
          <a:prstGeom prst="rect">
            <a:avLst/>
          </a:prstGeom>
        </p:spPr>
      </p:pic>
      <p:pic>
        <p:nvPicPr>
          <p:cNvPr id="7" name="Afbeelding 6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047CB556-A69F-4E8C-6559-321560741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99" y="2569464"/>
            <a:ext cx="4840705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2C3D7-16A6-D845-A3A5-C1EC3FE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nl-NL" sz="4800"/>
              <a:t>Voorbereidingen uitvoeren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4E5058-2F4F-D4CC-5290-049C4BF1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85000" lnSpcReduction="10000"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nl-NL" sz="2200" dirty="0"/>
              <a:t>2	</a:t>
            </a:r>
            <a:r>
              <a:rPr lang="nl-NL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Alle gemaakte opgaven en het 	persoonlijke lesproject bewaar je op </a:t>
            </a:r>
            <a:r>
              <a:rPr lang="nl-NL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github</a:t>
            </a:r>
            <a:r>
              <a:rPr lang="nl-NL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nl-NL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320">
              <a:lnSpc>
                <a:spcPct val="115000"/>
              </a:lnSpc>
              <a:spcAft>
                <a:spcPts val="1000"/>
              </a:spcAft>
            </a:pPr>
            <a:r>
              <a:rPr lang="nl-NL" sz="2400">
                <a:effectLst/>
                <a:latin typeface="Calibri"/>
                <a:ea typeface="Times New Roman" panose="02020603050405020304" pitchFamily="18" charset="0"/>
                <a:cs typeface="Arial"/>
              </a:rPr>
              <a:t>classroom link=&gt;  </a:t>
            </a:r>
            <a:r>
              <a:rPr lang="nl-NL" sz="2400" dirty="0">
                <a:effectLst/>
                <a:ea typeface="+mn-lt"/>
                <a:cs typeface="+mn-lt"/>
              </a:rPr>
              <a:t>https://classroom.github.com/a/</a:t>
            </a:r>
            <a:r>
              <a:rPr lang="nl-NL" sz="2400" dirty="0">
                <a:ea typeface="+mn-lt"/>
                <a:cs typeface="+mn-lt"/>
              </a:rPr>
              <a:t>5XPgEBic</a:t>
            </a:r>
            <a:endParaRPr lang="nl-NL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25315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C2C3D7-16A6-D845-A3A5-C1EC3FE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XAMPP opstarten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F00974E9-C0BA-4B36-B5E3-545A9D05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322" y="2035525"/>
            <a:ext cx="6408836" cy="4225294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CC6F32C-99AE-549A-C5C3-04C147F024D0}"/>
              </a:ext>
            </a:extLst>
          </p:cNvPr>
          <p:cNvSpPr txBox="1"/>
          <p:nvPr/>
        </p:nvSpPr>
        <p:spPr>
          <a:xfrm>
            <a:off x="2129176" y="238016"/>
            <a:ext cx="9211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/>
              <a:t>Nieuw</a:t>
            </a:r>
            <a:r>
              <a:rPr lang="nl-NL" dirty="0"/>
              <a:t> </a:t>
            </a:r>
            <a:r>
              <a:rPr lang="nl-NL" sz="3600" dirty="0"/>
              <a:t>of bestaand project starten</a:t>
            </a:r>
          </a:p>
          <a:p>
            <a:r>
              <a:rPr lang="nl-NL" sz="3600" dirty="0"/>
              <a:t>Start eerst XAMPP op!</a:t>
            </a:r>
          </a:p>
        </p:txBody>
      </p:sp>
    </p:spTree>
    <p:extLst>
      <p:ext uri="{BB962C8B-B14F-4D97-AF65-F5344CB8AC3E}">
        <p14:creationId xmlns:p14="http://schemas.microsoft.com/office/powerpoint/2010/main" val="36629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 fontScale="90000"/>
          </a:bodyPr>
          <a:lstStyle/>
          <a:p>
            <a:r>
              <a:rPr lang="nl-NL" dirty="0"/>
              <a:t>Nieuw </a:t>
            </a:r>
            <a:r>
              <a:rPr lang="nl-NL"/>
              <a:t>project maken, </a:t>
            </a:r>
            <a:r>
              <a:rPr lang="nl-NL" dirty="0"/>
              <a:t>start eerst </a:t>
            </a:r>
            <a:r>
              <a:rPr lang="nl-NL" dirty="0" err="1"/>
              <a:t>PhpStorm</a:t>
            </a:r>
            <a:r>
              <a:rPr lang="nl-NL" dirty="0"/>
              <a:t> op!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1009924" y="1353678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1 File-&gt; new project</a:t>
            </a:r>
          </a:p>
        </p:txBody>
      </p:sp>
      <p:pic>
        <p:nvPicPr>
          <p:cNvPr id="13" name="Afbeelding 12" descr="Afbeelding met tekst, Lettertype, lijn, software&#10;&#10;Automatisch gegenereerde beschrijving">
            <a:extLst>
              <a:ext uri="{FF2B5EF4-FFF2-40B4-BE49-F238E27FC236}">
                <a16:creationId xmlns:a16="http://schemas.microsoft.com/office/drawing/2014/main" id="{66523EAF-48E7-D21E-40A4-77537332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18" y="1845218"/>
            <a:ext cx="4685239" cy="98166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1101415" y="3873092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 Maak map aan =&gt; C:\xampp\htdocs\les1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CA99176-E6E1-55E8-1F8A-17E227A573B6}"/>
              </a:ext>
            </a:extLst>
          </p:cNvPr>
          <p:cNvSpPr txBox="1"/>
          <p:nvPr/>
        </p:nvSpPr>
        <p:spPr>
          <a:xfrm>
            <a:off x="6494332" y="1353678"/>
            <a:ext cx="327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3 Selecteer PHP File </a:t>
            </a:r>
          </a:p>
        </p:txBody>
      </p:sp>
      <p:pic>
        <p:nvPicPr>
          <p:cNvPr id="6" name="Afbeelding 5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E137DB-4026-7D03-0568-B44AEC3B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0" y="4549531"/>
            <a:ext cx="4668668" cy="1771347"/>
          </a:xfrm>
          <a:prstGeom prst="rect">
            <a:avLst/>
          </a:prstGeom>
        </p:spPr>
      </p:pic>
      <p:pic>
        <p:nvPicPr>
          <p:cNvPr id="8" name="Afbeelding 7" descr="Afbeelding met schermopname, tekst, Lettertype, software&#10;&#10;Automatisch gegenereerde beschrijving">
            <a:extLst>
              <a:ext uri="{FF2B5EF4-FFF2-40B4-BE49-F238E27FC236}">
                <a16:creationId xmlns:a16="http://schemas.microsoft.com/office/drawing/2014/main" id="{C21E9FCA-8F85-822F-487C-6B9862977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8" y="1845218"/>
            <a:ext cx="5631182" cy="145701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532BB07-1DE0-BDAB-4176-277949BB3B02}"/>
              </a:ext>
            </a:extLst>
          </p:cNvPr>
          <p:cNvSpPr txBox="1"/>
          <p:nvPr/>
        </p:nvSpPr>
        <p:spPr>
          <a:xfrm>
            <a:off x="6560818" y="3734593"/>
            <a:ext cx="327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4 Noem eerste script ‘</a:t>
            </a:r>
            <a:r>
              <a:rPr lang="nl-NL" dirty="0" err="1"/>
              <a:t>index.php</a:t>
            </a:r>
            <a:r>
              <a:rPr lang="nl-NL" dirty="0"/>
              <a:t>’</a:t>
            </a:r>
          </a:p>
        </p:txBody>
      </p:sp>
      <p:pic>
        <p:nvPicPr>
          <p:cNvPr id="12" name="Afbeelding 11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741CDE3-5220-0A34-AD25-DD3626CE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44" y="4506387"/>
            <a:ext cx="398200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 err="1"/>
              <a:t>Index.php</a:t>
            </a:r>
            <a:r>
              <a:rPr lang="nl-NL" dirty="0"/>
              <a:t> maken en 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5 Maak </a:t>
            </a:r>
            <a:r>
              <a:rPr lang="nl-NL" dirty="0" err="1"/>
              <a:t>index.php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860951" y="4142206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6 Open browser en run het script</a:t>
            </a:r>
          </a:p>
        </p:txBody>
      </p:sp>
      <p:pic>
        <p:nvPicPr>
          <p:cNvPr id="4" name="Afbeelding 3" descr="Afbeelding met tekst, Lettertype, software, nummer&#10;&#10;Automatisch gegenereerde beschrijving">
            <a:extLst>
              <a:ext uri="{FF2B5EF4-FFF2-40B4-BE49-F238E27FC236}">
                <a16:creationId xmlns:a16="http://schemas.microsoft.com/office/drawing/2014/main" id="{6F321B94-EDE1-8D35-4A95-0069407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21" y="1459361"/>
            <a:ext cx="7621064" cy="2562583"/>
          </a:xfrm>
          <a:prstGeom prst="rect">
            <a:avLst/>
          </a:prstGeom>
        </p:spPr>
      </p:pic>
      <p:pic>
        <p:nvPicPr>
          <p:cNvPr id="7" name="Afbeelding 6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24DB12A9-FAC7-AF18-ECC3-B5759638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02" y="4511538"/>
            <a:ext cx="6484383" cy="15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A8F8F-9882-4E83-2288-80D6844FE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Presentatie hoofdstuk 2 bekijken</a:t>
            </a:r>
          </a:p>
        </p:txBody>
      </p:sp>
    </p:spTree>
    <p:extLst>
      <p:ext uri="{BB962C8B-B14F-4D97-AF65-F5344CB8AC3E}">
        <p14:creationId xmlns:p14="http://schemas.microsoft.com/office/powerpoint/2010/main" val="385667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Opdracht 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Maak onderstaande scripts in  het aangemaakte project les1 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 Verplaats de scripts maar jouw </a:t>
            </a:r>
            <a:r>
              <a:rPr lang="nl-NL" dirty="0" err="1"/>
              <a:t>repository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Create a new document." ma:contentTypeScope="" ma:versionID="7b27464745913ea4c599582ef090dc78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4818bf57af3666ed436dd9c64dc91723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50F0D-B721-4CA3-A687-6DEF227D1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95f19fb-cad5-4f59-9d9d-bfe7d2b05f17"/>
    <ds:schemaRef ds:uri="73dbb10f-d65e-4026-aa5c-544c0db9c1ca"/>
    <ds:schemaRef ds:uri="9c7db627-a19b-4420-ba46-d2da62c8f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40E3CC-906C-4897-8218-3B69CE2F6C26}">
  <ds:schemaRefs>
    <ds:schemaRef ds:uri="http://schemas.microsoft.com/office/2006/metadata/properties"/>
    <ds:schemaRef ds:uri="http://schemas.microsoft.com/office/infopath/2007/PartnerControls"/>
    <ds:schemaRef ds:uri="9c7db627-a19b-4420-ba46-d2da62c8f9f7"/>
    <ds:schemaRef ds:uri="http://schemas.microsoft.com/sharepoint/v3"/>
    <ds:schemaRef ds:uri="a95f19fb-cad5-4f59-9d9d-bfe7d2b05f17"/>
  </ds:schemaRefs>
</ds:datastoreItem>
</file>

<file path=customXml/itemProps3.xml><?xml version="1.0" encoding="utf-8"?>
<ds:datastoreItem xmlns:ds="http://schemas.openxmlformats.org/officeDocument/2006/customXml" ds:itemID="{3586CC27-4D64-442E-8E75-DB4E1E4C59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239</Words>
  <Application>Microsoft Office PowerPoint</Application>
  <PresentationFormat>Breedbeeld</PresentationFormat>
  <Paragraphs>48</Paragraphs>
  <Slides>21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Kantoorthema</vt:lpstr>
      <vt:lpstr>Welkom bij</vt:lpstr>
      <vt:lpstr>Wat gaan we doen vandaag?</vt:lpstr>
      <vt:lpstr>Voorbereidingen uitvoeren</vt:lpstr>
      <vt:lpstr>Voorbereidingen uitvoeren</vt:lpstr>
      <vt:lpstr>XAMPP opstarten</vt:lpstr>
      <vt:lpstr>Nieuw project maken, start eerst PhpStorm op!</vt:lpstr>
      <vt:lpstr>Index.php maken en uitvoeren</vt:lpstr>
      <vt:lpstr>Presentatie hoofdstuk 2 bekijken</vt:lpstr>
      <vt:lpstr>Opdracht 1</vt:lpstr>
      <vt:lpstr>Script 2: variabele</vt:lpstr>
      <vt:lpstr>Script 1: Hello World</vt:lpstr>
      <vt:lpstr>Script 3: short echo tag</vt:lpstr>
      <vt:lpstr>Script 4: require function</vt:lpstr>
      <vt:lpstr>Script 5: constants</vt:lpstr>
      <vt:lpstr>Script 6: var_dump</vt:lpstr>
      <vt:lpstr>Script 6: var_dump v2</vt:lpstr>
      <vt:lpstr>Presentatie hoofdstuk 3 bekijken</vt:lpstr>
      <vt:lpstr>PowerPoint-presentatie</vt:lpstr>
      <vt:lpstr>PowerPoint-presentatie</vt:lpstr>
      <vt:lpstr>PowerPoint-presentatie</vt:lpstr>
      <vt:lpstr>Opdracht 2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5</cp:revision>
  <cp:lastPrinted>2024-09-02T06:46:55Z</cp:lastPrinted>
  <dcterms:created xsi:type="dcterms:W3CDTF">2024-08-30T09:53:58Z</dcterms:created>
  <dcterms:modified xsi:type="dcterms:W3CDTF">2025-03-13T10:36:33Z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